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5956" r:id="rId4"/>
    <p:sldMasterId id="2147485900" r:id="rId5"/>
  </p:sldMasterIdLst>
  <p:notesMasterIdLst>
    <p:notesMasterId r:id="rId43"/>
  </p:notesMasterIdLst>
  <p:handoutMasterIdLst>
    <p:handoutMasterId r:id="rId44"/>
  </p:handoutMasterIdLst>
  <p:sldIdLst>
    <p:sldId id="760" r:id="rId6"/>
    <p:sldId id="847" r:id="rId7"/>
    <p:sldId id="853" r:id="rId8"/>
    <p:sldId id="781" r:id="rId9"/>
    <p:sldId id="257" r:id="rId10"/>
    <p:sldId id="258" r:id="rId11"/>
    <p:sldId id="837" r:id="rId12"/>
    <p:sldId id="800" r:id="rId13"/>
    <p:sldId id="827" r:id="rId14"/>
    <p:sldId id="838" r:id="rId15"/>
    <p:sldId id="830" r:id="rId16"/>
    <p:sldId id="856" r:id="rId17"/>
    <p:sldId id="805" r:id="rId18"/>
    <p:sldId id="803" r:id="rId19"/>
    <p:sldId id="804" r:id="rId20"/>
    <p:sldId id="833" r:id="rId21"/>
    <p:sldId id="839" r:id="rId22"/>
    <p:sldId id="822" r:id="rId23"/>
    <p:sldId id="808" r:id="rId24"/>
    <p:sldId id="811" r:id="rId25"/>
    <p:sldId id="812" r:id="rId26"/>
    <p:sldId id="848" r:id="rId27"/>
    <p:sldId id="845" r:id="rId28"/>
    <p:sldId id="844" r:id="rId29"/>
    <p:sldId id="843" r:id="rId30"/>
    <p:sldId id="842" r:id="rId31"/>
    <p:sldId id="841" r:id="rId32"/>
    <p:sldId id="840" r:id="rId33"/>
    <p:sldId id="789" r:id="rId34"/>
    <p:sldId id="793" r:id="rId35"/>
    <p:sldId id="794" r:id="rId36"/>
    <p:sldId id="795" r:id="rId37"/>
    <p:sldId id="796" r:id="rId38"/>
    <p:sldId id="785" r:id="rId39"/>
    <p:sldId id="831" r:id="rId40"/>
    <p:sldId id="834" r:id="rId41"/>
    <p:sldId id="854" r:id="rId42"/>
  </p:sldIdLst>
  <p:sldSz cx="9144000" cy="5143500" type="screen16x9"/>
  <p:notesSz cx="6819900" cy="9918700"/>
  <p:embeddedFontLst>
    <p:embeddedFont>
      <p:font typeface="Arial Narrow" panose="020B0606020202030204" pitchFamily="34" charset="0"/>
      <p:regular r:id="rId45"/>
      <p:bold r:id="rId46"/>
      <p:italic r:id="rId47"/>
      <p:boldItalic r:id="rId48"/>
    </p:embeddedFont>
    <p:embeddedFont>
      <p:font typeface="Microsoft YaHei" panose="020B0503020204020204" pitchFamily="34" charset="-122"/>
      <p:regular r:id="rId49"/>
      <p:bold r:id="rId50"/>
    </p:embeddedFont>
    <p:embeddedFont>
      <p:font typeface="Open Sans" panose="020B0606030504020204" pitchFamily="34" charset="0"/>
      <p:regular r:id="rId51"/>
      <p:bold r:id="rId52"/>
      <p:italic r:id="rId53"/>
      <p:boldItalic r:id="rId54"/>
    </p:embeddedFont>
    <p:embeddedFont>
      <p:font typeface="Simplified Arabic Fixed" panose="02070309020205020404" pitchFamily="49" charset="-78"/>
      <p:regular r:id="rId55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2" orient="horz" pos="3024">
          <p15:clr>
            <a:srgbClr val="A4A3A4"/>
          </p15:clr>
        </p15:guide>
        <p15:guide id="3" orient="horz" pos="872" userDrawn="1">
          <p15:clr>
            <a:srgbClr val="A4A3A4"/>
          </p15:clr>
        </p15:guide>
        <p15:guide id="4" pos="181" userDrawn="1">
          <p15:clr>
            <a:srgbClr val="A4A3A4"/>
          </p15:clr>
        </p15:guide>
        <p15:guide id="5" pos="5579" userDrawn="1">
          <p15:clr>
            <a:srgbClr val="A4A3A4"/>
          </p15:clr>
        </p15:guide>
        <p15:guide id="6" pos="793" userDrawn="1">
          <p15:clr>
            <a:srgbClr val="A4A3A4"/>
          </p15:clr>
        </p15:guide>
        <p15:guide id="7" orient="horz" pos="103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9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D8882F-1B56-37FA-A864-588A22150254}" name="Karoline Schaerff" initials="KS" userId="S::qzuaa01@cloud.uni-tuebingen.de::1e104596-71c3-4e5a-a096-a43d5473b7d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egfried Pöschik" initials="SP" lastIdx="6" clrIdx="0">
    <p:extLst>
      <p:ext uri="{19B8F6BF-5375-455C-9EA6-DF929625EA0E}">
        <p15:presenceInfo xmlns:p15="http://schemas.microsoft.com/office/powerpoint/2012/main" userId="S-1-5-21-606747145-1078145449-1957994488-146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1E37"/>
    <a:srgbClr val="8F8F95"/>
    <a:srgbClr val="82B9A0"/>
    <a:srgbClr val="32414B"/>
    <a:srgbClr val="D2C5A3"/>
    <a:srgbClr val="CE8F89"/>
    <a:srgbClr val="A41E37"/>
    <a:srgbClr val="C57974"/>
    <a:srgbClr val="BC6261"/>
    <a:srgbClr val="89E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E98264-53EC-4440-B9E1-3F2239CFFEDE}" v="103" dt="2024-01-15T19:57:34.647"/>
    <p1510:client id="{971742CA-C328-4384-8070-A1A7983BB580}" v="41" dt="2024-01-16T09:26:33.733"/>
    <p1510:client id="{9E9A87E7-45FB-4E54-B937-BEF25FCBBFFE}" v="2" dt="2024-01-16T13:26:36.2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Gitternetz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74" autoAdjust="0"/>
  </p:normalViewPr>
  <p:slideViewPr>
    <p:cSldViewPr snapToGrid="0">
      <p:cViewPr varScale="1">
        <p:scale>
          <a:sx n="146" d="100"/>
          <a:sy n="146" d="100"/>
        </p:scale>
        <p:origin x="594" y="114"/>
      </p:cViewPr>
      <p:guideLst>
        <p:guide orient="horz" pos="3024"/>
        <p:guide orient="horz" pos="872"/>
        <p:guide pos="181"/>
        <p:guide pos="5579"/>
        <p:guide pos="793"/>
        <p:guide orient="horz" pos="103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30"/>
        <p:guide pos="214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microsoft.com/office/2016/11/relationships/changesInfo" Target="changesInfos/changesInfo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font" Target="fonts/font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2.fntdata"/><Relationship Id="rId59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10.fntdata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5.fntdata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arina Ritz" userId="e816d1c4-c58b-45c8-aad5-dbebbc446420" providerId="ADAL" clId="{D70C1C96-6DA8-4A93-AA6D-5544D6C4E5AC}"/>
    <pc:docChg chg="custSel addSld modSld">
      <pc:chgData name="Katharina Ritz" userId="e816d1c4-c58b-45c8-aad5-dbebbc446420" providerId="ADAL" clId="{D70C1C96-6DA8-4A93-AA6D-5544D6C4E5AC}" dt="2023-11-21T14:37:05.632" v="171" actId="1076"/>
      <pc:docMkLst>
        <pc:docMk/>
      </pc:docMkLst>
      <pc:sldChg chg="modSp mod">
        <pc:chgData name="Katharina Ritz" userId="e816d1c4-c58b-45c8-aad5-dbebbc446420" providerId="ADAL" clId="{D70C1C96-6DA8-4A93-AA6D-5544D6C4E5AC}" dt="2023-11-21T12:56:52.029" v="12" actId="20577"/>
        <pc:sldMkLst>
          <pc:docMk/>
          <pc:sldMk cId="3332109858" sldId="789"/>
        </pc:sldMkLst>
        <pc:spChg chg="mod">
          <ac:chgData name="Katharina Ritz" userId="e816d1c4-c58b-45c8-aad5-dbebbc446420" providerId="ADAL" clId="{D70C1C96-6DA8-4A93-AA6D-5544D6C4E5AC}" dt="2023-11-21T12:56:52.029" v="12" actId="20577"/>
          <ac:spMkLst>
            <pc:docMk/>
            <pc:sldMk cId="3332109858" sldId="789"/>
            <ac:spMk id="3" creationId="{2A17140E-5B54-49A1-B83E-686DCC4B72CA}"/>
          </ac:spMkLst>
        </pc:spChg>
      </pc:sldChg>
      <pc:sldChg chg="modSp mod">
        <pc:chgData name="Katharina Ritz" userId="e816d1c4-c58b-45c8-aad5-dbebbc446420" providerId="ADAL" clId="{D70C1C96-6DA8-4A93-AA6D-5544D6C4E5AC}" dt="2023-11-21T14:34:57.891" v="16" actId="20577"/>
        <pc:sldMkLst>
          <pc:docMk/>
          <pc:sldMk cId="1446283887" sldId="838"/>
        </pc:sldMkLst>
        <pc:spChg chg="mod">
          <ac:chgData name="Katharina Ritz" userId="e816d1c4-c58b-45c8-aad5-dbebbc446420" providerId="ADAL" clId="{D70C1C96-6DA8-4A93-AA6D-5544D6C4E5AC}" dt="2023-11-21T14:34:57.891" v="16" actId="20577"/>
          <ac:spMkLst>
            <pc:docMk/>
            <pc:sldMk cId="1446283887" sldId="838"/>
            <ac:spMk id="3" creationId="{9DE5CA50-19AC-D222-2A93-D77D4B807876}"/>
          </ac:spMkLst>
        </pc:spChg>
      </pc:sldChg>
      <pc:sldChg chg="modSp mod">
        <pc:chgData name="Katharina Ritz" userId="e816d1c4-c58b-45c8-aad5-dbebbc446420" providerId="ADAL" clId="{D70C1C96-6DA8-4A93-AA6D-5544D6C4E5AC}" dt="2023-11-21T12:56:30.078" v="0" actId="313"/>
        <pc:sldMkLst>
          <pc:docMk/>
          <pc:sldMk cId="3442144070" sldId="841"/>
        </pc:sldMkLst>
        <pc:spChg chg="mod">
          <ac:chgData name="Katharina Ritz" userId="e816d1c4-c58b-45c8-aad5-dbebbc446420" providerId="ADAL" clId="{D70C1C96-6DA8-4A93-AA6D-5544D6C4E5AC}" dt="2023-11-21T12:56:30.078" v="0" actId="313"/>
          <ac:spMkLst>
            <pc:docMk/>
            <pc:sldMk cId="3442144070" sldId="841"/>
            <ac:spMk id="3" creationId="{DB60BF43-510D-4E2B-BC7C-E0CBA27325C3}"/>
          </ac:spMkLst>
        </pc:spChg>
      </pc:sldChg>
      <pc:sldChg chg="modSp mod">
        <pc:chgData name="Katharina Ritz" userId="e816d1c4-c58b-45c8-aad5-dbebbc446420" providerId="ADAL" clId="{D70C1C96-6DA8-4A93-AA6D-5544D6C4E5AC}" dt="2023-11-21T14:34:40.677" v="14" actId="20577"/>
        <pc:sldMkLst>
          <pc:docMk/>
          <pc:sldMk cId="3195600223" sldId="843"/>
        </pc:sldMkLst>
        <pc:spChg chg="mod">
          <ac:chgData name="Katharina Ritz" userId="e816d1c4-c58b-45c8-aad5-dbebbc446420" providerId="ADAL" clId="{D70C1C96-6DA8-4A93-AA6D-5544D6C4E5AC}" dt="2023-11-21T14:34:40.677" v="14" actId="20577"/>
          <ac:spMkLst>
            <pc:docMk/>
            <pc:sldMk cId="3195600223" sldId="843"/>
            <ac:spMk id="3" creationId="{DB60BF43-510D-4E2B-BC7C-E0CBA27325C3}"/>
          </ac:spMkLst>
        </pc:spChg>
      </pc:sldChg>
      <pc:sldChg chg="addSp delSp modSp add mod">
        <pc:chgData name="Katharina Ritz" userId="e816d1c4-c58b-45c8-aad5-dbebbc446420" providerId="ADAL" clId="{D70C1C96-6DA8-4A93-AA6D-5544D6C4E5AC}" dt="2023-11-21T14:37:05.632" v="171" actId="1076"/>
        <pc:sldMkLst>
          <pc:docMk/>
          <pc:sldMk cId="3948938104" sldId="850"/>
        </pc:sldMkLst>
        <pc:spChg chg="add mod">
          <ac:chgData name="Katharina Ritz" userId="e816d1c4-c58b-45c8-aad5-dbebbc446420" providerId="ADAL" clId="{D70C1C96-6DA8-4A93-AA6D-5544D6C4E5AC}" dt="2023-11-21T14:37:05.632" v="171" actId="1076"/>
          <ac:spMkLst>
            <pc:docMk/>
            <pc:sldMk cId="3948938104" sldId="850"/>
            <ac:spMk id="2" creationId="{0474EC41-0C15-B5C7-DFAB-173E61C5BFC4}"/>
          </ac:spMkLst>
        </pc:spChg>
        <pc:picChg chg="del">
          <ac:chgData name="Katharina Ritz" userId="e816d1c4-c58b-45c8-aad5-dbebbc446420" providerId="ADAL" clId="{D70C1C96-6DA8-4A93-AA6D-5544D6C4E5AC}" dt="2023-11-21T14:35:27.789" v="18" actId="478"/>
          <ac:picMkLst>
            <pc:docMk/>
            <pc:sldMk cId="3948938104" sldId="850"/>
            <ac:picMk id="3" creationId="{965D741C-9678-82B0-3BE2-1C1EDA704EB9}"/>
          </ac:picMkLst>
        </pc:picChg>
      </pc:sldChg>
    </pc:docChg>
  </pc:docChgLst>
  <pc:docChgLst>
    <pc:chgData name="Katharina Ritz" userId="e816d1c4-c58b-45c8-aad5-dbebbc446420" providerId="ADAL" clId="{31E98264-53EC-4440-B9E1-3F2239CFFEDE}"/>
    <pc:docChg chg="undo redo custSel addSld delSld modSld sldOrd">
      <pc:chgData name="Katharina Ritz" userId="e816d1c4-c58b-45c8-aad5-dbebbc446420" providerId="ADAL" clId="{31E98264-53EC-4440-B9E1-3F2239CFFEDE}" dt="2024-01-15T19:57:47.167" v="1263" actId="47"/>
      <pc:docMkLst>
        <pc:docMk/>
      </pc:docMkLst>
      <pc:sldChg chg="addSp delSp modSp del mod">
        <pc:chgData name="Katharina Ritz" userId="e816d1c4-c58b-45c8-aad5-dbebbc446420" providerId="ADAL" clId="{31E98264-53EC-4440-B9E1-3F2239CFFEDE}" dt="2024-01-15T16:54:43.982" v="110" actId="2696"/>
        <pc:sldMkLst>
          <pc:docMk/>
          <pc:sldMk cId="0" sldId="256"/>
        </pc:sldMkLst>
        <pc:spChg chg="add mod">
          <ac:chgData name="Katharina Ritz" userId="e816d1c4-c58b-45c8-aad5-dbebbc446420" providerId="ADAL" clId="{31E98264-53EC-4440-B9E1-3F2239CFFEDE}" dt="2024-01-15T16:52:53.109" v="86" actId="21"/>
          <ac:spMkLst>
            <pc:docMk/>
            <pc:sldMk cId="0" sldId="256"/>
            <ac:spMk id="3" creationId="{77AF05E3-52B5-3018-91B2-400291CCDEC2}"/>
          </ac:spMkLst>
        </pc:spChg>
        <pc:spChg chg="add mod">
          <ac:chgData name="Katharina Ritz" userId="e816d1c4-c58b-45c8-aad5-dbebbc446420" providerId="ADAL" clId="{31E98264-53EC-4440-B9E1-3F2239CFFEDE}" dt="2024-01-15T16:52:53.109" v="86" actId="21"/>
          <ac:spMkLst>
            <pc:docMk/>
            <pc:sldMk cId="0" sldId="256"/>
            <ac:spMk id="5" creationId="{C3B9880C-F08A-BB6E-29B5-A6364AD973CB}"/>
          </ac:spMkLst>
        </pc:spChg>
        <pc:spChg chg="del mod">
          <ac:chgData name="Katharina Ritz" userId="e816d1c4-c58b-45c8-aad5-dbebbc446420" providerId="ADAL" clId="{31E98264-53EC-4440-B9E1-3F2239CFFEDE}" dt="2024-01-15T16:52:53.109" v="86" actId="21"/>
          <ac:spMkLst>
            <pc:docMk/>
            <pc:sldMk cId="0" sldId="256"/>
            <ac:spMk id="56" creationId="{00000000-0000-0000-0000-000000000000}"/>
          </ac:spMkLst>
        </pc:spChg>
        <pc:spChg chg="del">
          <ac:chgData name="Katharina Ritz" userId="e816d1c4-c58b-45c8-aad5-dbebbc446420" providerId="ADAL" clId="{31E98264-53EC-4440-B9E1-3F2239CFFEDE}" dt="2024-01-15T16:52:53.109" v="86" actId="21"/>
          <ac:spMkLst>
            <pc:docMk/>
            <pc:sldMk cId="0" sldId="256"/>
            <ac:spMk id="57" creationId="{00000000-0000-0000-0000-000000000000}"/>
          </ac:spMkLst>
        </pc:spChg>
        <pc:spChg chg="del">
          <ac:chgData name="Katharina Ritz" userId="e816d1c4-c58b-45c8-aad5-dbebbc446420" providerId="ADAL" clId="{31E98264-53EC-4440-B9E1-3F2239CFFEDE}" dt="2024-01-15T16:52:53.109" v="86" actId="21"/>
          <ac:spMkLst>
            <pc:docMk/>
            <pc:sldMk cId="0" sldId="256"/>
            <ac:spMk id="58" creationId="{00000000-0000-0000-0000-000000000000}"/>
          </ac:spMkLst>
        </pc:spChg>
        <pc:spChg chg="del">
          <ac:chgData name="Katharina Ritz" userId="e816d1c4-c58b-45c8-aad5-dbebbc446420" providerId="ADAL" clId="{31E98264-53EC-4440-B9E1-3F2239CFFEDE}" dt="2024-01-15T16:52:53.109" v="86" actId="21"/>
          <ac:spMkLst>
            <pc:docMk/>
            <pc:sldMk cId="0" sldId="256"/>
            <ac:spMk id="59" creationId="{00000000-0000-0000-0000-000000000000}"/>
          </ac:spMkLst>
        </pc:spChg>
        <pc:spChg chg="del">
          <ac:chgData name="Katharina Ritz" userId="e816d1c4-c58b-45c8-aad5-dbebbc446420" providerId="ADAL" clId="{31E98264-53EC-4440-B9E1-3F2239CFFEDE}" dt="2024-01-15T16:52:53.109" v="86" actId="21"/>
          <ac:spMkLst>
            <pc:docMk/>
            <pc:sldMk cId="0" sldId="256"/>
            <ac:spMk id="60" creationId="{00000000-0000-0000-0000-000000000000}"/>
          </ac:spMkLst>
        </pc:spChg>
        <pc:spChg chg="del">
          <ac:chgData name="Katharina Ritz" userId="e816d1c4-c58b-45c8-aad5-dbebbc446420" providerId="ADAL" clId="{31E98264-53EC-4440-B9E1-3F2239CFFEDE}" dt="2024-01-15T16:52:53.109" v="86" actId="21"/>
          <ac:spMkLst>
            <pc:docMk/>
            <pc:sldMk cId="0" sldId="256"/>
            <ac:spMk id="64" creationId="{00000000-0000-0000-0000-000000000000}"/>
          </ac:spMkLst>
        </pc:spChg>
        <pc:spChg chg="del">
          <ac:chgData name="Katharina Ritz" userId="e816d1c4-c58b-45c8-aad5-dbebbc446420" providerId="ADAL" clId="{31E98264-53EC-4440-B9E1-3F2239CFFEDE}" dt="2024-01-15T16:52:53.109" v="86" actId="21"/>
          <ac:spMkLst>
            <pc:docMk/>
            <pc:sldMk cId="0" sldId="256"/>
            <ac:spMk id="65" creationId="{00000000-0000-0000-0000-000000000000}"/>
          </ac:spMkLst>
        </pc:spChg>
        <pc:spChg chg="del">
          <ac:chgData name="Katharina Ritz" userId="e816d1c4-c58b-45c8-aad5-dbebbc446420" providerId="ADAL" clId="{31E98264-53EC-4440-B9E1-3F2239CFFEDE}" dt="2024-01-15T16:52:53.109" v="86" actId="21"/>
          <ac:spMkLst>
            <pc:docMk/>
            <pc:sldMk cId="0" sldId="256"/>
            <ac:spMk id="66" creationId="{00000000-0000-0000-0000-000000000000}"/>
          </ac:spMkLst>
        </pc:spChg>
        <pc:picChg chg="del mod">
          <ac:chgData name="Katharina Ritz" userId="e816d1c4-c58b-45c8-aad5-dbebbc446420" providerId="ADAL" clId="{31E98264-53EC-4440-B9E1-3F2239CFFEDE}" dt="2024-01-15T16:52:53.109" v="86" actId="21"/>
          <ac:picMkLst>
            <pc:docMk/>
            <pc:sldMk cId="0" sldId="256"/>
            <ac:picMk id="61" creationId="{00000000-0000-0000-0000-000000000000}"/>
          </ac:picMkLst>
        </pc:picChg>
        <pc:picChg chg="del">
          <ac:chgData name="Katharina Ritz" userId="e816d1c4-c58b-45c8-aad5-dbebbc446420" providerId="ADAL" clId="{31E98264-53EC-4440-B9E1-3F2239CFFEDE}" dt="2024-01-15T16:52:53.109" v="86" actId="21"/>
          <ac:picMkLst>
            <pc:docMk/>
            <pc:sldMk cId="0" sldId="256"/>
            <ac:picMk id="62" creationId="{00000000-0000-0000-0000-000000000000}"/>
          </ac:picMkLst>
        </pc:picChg>
        <pc:picChg chg="del">
          <ac:chgData name="Katharina Ritz" userId="e816d1c4-c58b-45c8-aad5-dbebbc446420" providerId="ADAL" clId="{31E98264-53EC-4440-B9E1-3F2239CFFEDE}" dt="2024-01-15T16:52:53.109" v="86" actId="21"/>
          <ac:picMkLst>
            <pc:docMk/>
            <pc:sldMk cId="0" sldId="256"/>
            <ac:picMk id="63" creationId="{00000000-0000-0000-0000-000000000000}"/>
          </ac:picMkLst>
        </pc:picChg>
      </pc:sldChg>
      <pc:sldChg chg="delSp modSp add del mod setBg delDesignElem">
        <pc:chgData name="Katharina Ritz" userId="e816d1c4-c58b-45c8-aad5-dbebbc446420" providerId="ADAL" clId="{31E98264-53EC-4440-B9E1-3F2239CFFEDE}" dt="2024-01-15T16:57:16.851" v="124" actId="2696"/>
        <pc:sldMkLst>
          <pc:docMk/>
          <pc:sldMk cId="2129020268" sldId="256"/>
        </pc:sldMkLst>
        <pc:spChg chg="del">
          <ac:chgData name="Katharina Ritz" userId="e816d1c4-c58b-45c8-aad5-dbebbc446420" providerId="ADAL" clId="{31E98264-53EC-4440-B9E1-3F2239CFFEDE}" dt="2024-01-15T16:55:52.903" v="116"/>
          <ac:spMkLst>
            <pc:docMk/>
            <pc:sldMk cId="2129020268" sldId="256"/>
            <ac:spMk id="65" creationId="{C8F10CB3-3B5E-4C7A-98CF-B87454DDFA39}"/>
          </ac:spMkLst>
        </pc:spChg>
        <pc:spChg chg="del">
          <ac:chgData name="Katharina Ritz" userId="e816d1c4-c58b-45c8-aad5-dbebbc446420" providerId="ADAL" clId="{31E98264-53EC-4440-B9E1-3F2239CFFEDE}" dt="2024-01-15T16:55:52.903" v="116"/>
          <ac:spMkLst>
            <pc:docMk/>
            <pc:sldMk cId="2129020268" sldId="256"/>
            <ac:spMk id="66" creationId="{07977D39-626F-40D7-B00F-16E02602DD5A}"/>
          </ac:spMkLst>
        </pc:spChg>
        <pc:spChg chg="del">
          <ac:chgData name="Katharina Ritz" userId="e816d1c4-c58b-45c8-aad5-dbebbc446420" providerId="ADAL" clId="{31E98264-53EC-4440-B9E1-3F2239CFFEDE}" dt="2024-01-15T16:55:52.903" v="116"/>
          <ac:spMkLst>
            <pc:docMk/>
            <pc:sldMk cId="2129020268" sldId="256"/>
            <ac:spMk id="67" creationId="{B905CDE4-B751-4B3E-B625-6E59F8903414}"/>
          </ac:spMkLst>
        </pc:spChg>
        <pc:spChg chg="del">
          <ac:chgData name="Katharina Ritz" userId="e816d1c4-c58b-45c8-aad5-dbebbc446420" providerId="ADAL" clId="{31E98264-53EC-4440-B9E1-3F2239CFFEDE}" dt="2024-01-15T16:55:52.903" v="116"/>
          <ac:spMkLst>
            <pc:docMk/>
            <pc:sldMk cId="2129020268" sldId="256"/>
            <ac:spMk id="68" creationId="{08108C16-F4C0-44AA-999D-17BD39219B24}"/>
          </ac:spMkLst>
        </pc:spChg>
        <pc:spChg chg="del">
          <ac:chgData name="Katharina Ritz" userId="e816d1c4-c58b-45c8-aad5-dbebbc446420" providerId="ADAL" clId="{31E98264-53EC-4440-B9E1-3F2239CFFEDE}" dt="2024-01-15T16:55:52.903" v="116"/>
          <ac:spMkLst>
            <pc:docMk/>
            <pc:sldMk cId="2129020268" sldId="256"/>
            <ac:spMk id="69" creationId="{CDC29AC1-2821-4FCC-B597-88DAF39C36FE}"/>
          </ac:spMkLst>
        </pc:spChg>
        <pc:spChg chg="del">
          <ac:chgData name="Katharina Ritz" userId="e816d1c4-c58b-45c8-aad5-dbebbc446420" providerId="ADAL" clId="{31E98264-53EC-4440-B9E1-3F2239CFFEDE}" dt="2024-01-15T16:55:52.903" v="116"/>
          <ac:spMkLst>
            <pc:docMk/>
            <pc:sldMk cId="2129020268" sldId="256"/>
            <ac:spMk id="70" creationId="{0640CCAE-325C-4DD0-BB26-38BF690F3BBB}"/>
          </ac:spMkLst>
        </pc:spChg>
        <pc:grpChg chg="del mod">
          <ac:chgData name="Katharina Ritz" userId="e816d1c4-c58b-45c8-aad5-dbebbc446420" providerId="ADAL" clId="{31E98264-53EC-4440-B9E1-3F2239CFFEDE}" dt="2024-01-15T16:56:23.579" v="118" actId="21"/>
          <ac:grpSpMkLst>
            <pc:docMk/>
            <pc:sldMk cId="2129020268" sldId="256"/>
            <ac:grpSpMk id="64" creationId="{2ED8D403-F902-E670-D3A9-4E801B18A09D}"/>
          </ac:grpSpMkLst>
        </pc:grpChg>
      </pc:sldChg>
      <pc:sldChg chg="addSp delSp modSp add mod setBg delDesignElem">
        <pc:chgData name="Katharina Ritz" userId="e816d1c4-c58b-45c8-aad5-dbebbc446420" providerId="ADAL" clId="{31E98264-53EC-4440-B9E1-3F2239CFFEDE}" dt="2024-01-15T19:57:43.149" v="1262" actId="1076"/>
        <pc:sldMkLst>
          <pc:docMk/>
          <pc:sldMk cId="244252520" sldId="257"/>
        </pc:sldMkLst>
        <pc:spChg chg="del">
          <ac:chgData name="Katharina Ritz" userId="e816d1c4-c58b-45c8-aad5-dbebbc446420" providerId="ADAL" clId="{31E98264-53EC-4440-B9E1-3F2239CFFEDE}" dt="2024-01-15T19:43:26.656" v="1081" actId="478"/>
          <ac:spMkLst>
            <pc:docMk/>
            <pc:sldMk cId="244252520" sldId="257"/>
            <ac:spMk id="2" creationId="{EC5C5C84-6433-4DDC-FA9C-11759B465CEA}"/>
          </ac:spMkLst>
        </pc:spChg>
        <pc:spChg chg="del">
          <ac:chgData name="Katharina Ritz" userId="e816d1c4-c58b-45c8-aad5-dbebbc446420" providerId="ADAL" clId="{31E98264-53EC-4440-B9E1-3F2239CFFEDE}" dt="2024-01-15T19:43:40.186" v="1082" actId="478"/>
          <ac:spMkLst>
            <pc:docMk/>
            <pc:sldMk cId="244252520" sldId="257"/>
            <ac:spMk id="3" creationId="{BDABDB96-70ED-31C3-57E1-65F1DE413064}"/>
          </ac:spMkLst>
        </pc:spChg>
        <pc:spChg chg="add mod">
          <ac:chgData name="Katharina Ritz" userId="e816d1c4-c58b-45c8-aad5-dbebbc446420" providerId="ADAL" clId="{31E98264-53EC-4440-B9E1-3F2239CFFEDE}" dt="2024-01-15T19:46:06.996" v="1114" actId="14100"/>
          <ac:spMkLst>
            <pc:docMk/>
            <pc:sldMk cId="244252520" sldId="257"/>
            <ac:spMk id="9" creationId="{63E32F0F-093B-F1DB-311D-2DC3E95F0D31}"/>
          </ac:spMkLst>
        </pc:spChg>
        <pc:spChg chg="del">
          <ac:chgData name="Katharina Ritz" userId="e816d1c4-c58b-45c8-aad5-dbebbc446420" providerId="ADAL" clId="{31E98264-53EC-4440-B9E1-3F2239CFFEDE}" dt="2024-01-15T19:43:14.465" v="1079"/>
          <ac:spMkLst>
            <pc:docMk/>
            <pc:sldMk cId="244252520" sldId="257"/>
            <ac:spMk id="17" creationId="{12C63567-9A18-430B-817B-152D609F572F}"/>
          </ac:spMkLst>
        </pc:spChg>
        <pc:spChg chg="add mod">
          <ac:chgData name="Katharina Ritz" userId="e816d1c4-c58b-45c8-aad5-dbebbc446420" providerId="ADAL" clId="{31E98264-53EC-4440-B9E1-3F2239CFFEDE}" dt="2024-01-15T19:57:21.820" v="1256" actId="1076"/>
          <ac:spMkLst>
            <pc:docMk/>
            <pc:sldMk cId="244252520" sldId="257"/>
            <ac:spMk id="22" creationId="{8D43EFFE-7B0A-D776-A1DA-8B5712A32458}"/>
          </ac:spMkLst>
        </pc:spChg>
        <pc:spChg chg="add mod">
          <ac:chgData name="Katharina Ritz" userId="e816d1c4-c58b-45c8-aad5-dbebbc446420" providerId="ADAL" clId="{31E98264-53EC-4440-B9E1-3F2239CFFEDE}" dt="2024-01-15T19:57:34.647" v="1260" actId="1076"/>
          <ac:spMkLst>
            <pc:docMk/>
            <pc:sldMk cId="244252520" sldId="257"/>
            <ac:spMk id="23" creationId="{F5A12693-97FA-F90B-2C80-B9C7ACD68CAC}"/>
          </ac:spMkLst>
        </pc:spChg>
        <pc:spChg chg="add mod">
          <ac:chgData name="Katharina Ritz" userId="e816d1c4-c58b-45c8-aad5-dbebbc446420" providerId="ADAL" clId="{31E98264-53EC-4440-B9E1-3F2239CFFEDE}" dt="2024-01-15T19:57:27.608" v="1258" actId="1076"/>
          <ac:spMkLst>
            <pc:docMk/>
            <pc:sldMk cId="244252520" sldId="257"/>
            <ac:spMk id="25" creationId="{99A702B6-BD90-E23D-FA7E-65C9A607C00F}"/>
          </ac:spMkLst>
        </pc:spChg>
        <pc:spChg chg="add mod">
          <ac:chgData name="Katharina Ritz" userId="e816d1c4-c58b-45c8-aad5-dbebbc446420" providerId="ADAL" clId="{31E98264-53EC-4440-B9E1-3F2239CFFEDE}" dt="2024-01-15T19:55:38.844" v="1228" actId="1076"/>
          <ac:spMkLst>
            <pc:docMk/>
            <pc:sldMk cId="244252520" sldId="257"/>
            <ac:spMk id="26" creationId="{C661E787-B056-9B3C-C3C7-1D87E4F54143}"/>
          </ac:spMkLst>
        </pc:spChg>
        <pc:spChg chg="add mod">
          <ac:chgData name="Katharina Ritz" userId="e816d1c4-c58b-45c8-aad5-dbebbc446420" providerId="ADAL" clId="{31E98264-53EC-4440-B9E1-3F2239CFFEDE}" dt="2024-01-15T19:55:58.694" v="1231" actId="1076"/>
          <ac:spMkLst>
            <pc:docMk/>
            <pc:sldMk cId="244252520" sldId="257"/>
            <ac:spMk id="27" creationId="{ABFD8B70-737A-A250-DF8D-EF308D6F8810}"/>
          </ac:spMkLst>
        </pc:spChg>
        <pc:spChg chg="add mod">
          <ac:chgData name="Katharina Ritz" userId="e816d1c4-c58b-45c8-aad5-dbebbc446420" providerId="ADAL" clId="{31E98264-53EC-4440-B9E1-3F2239CFFEDE}" dt="2024-01-15T19:56:12.497" v="1234" actId="1076"/>
          <ac:spMkLst>
            <pc:docMk/>
            <pc:sldMk cId="244252520" sldId="257"/>
            <ac:spMk id="28" creationId="{EB008F9D-B292-4E21-5306-80BF6CC0BD17}"/>
          </ac:spMkLst>
        </pc:spChg>
        <pc:spChg chg="add mod">
          <ac:chgData name="Katharina Ritz" userId="e816d1c4-c58b-45c8-aad5-dbebbc446420" providerId="ADAL" clId="{31E98264-53EC-4440-B9E1-3F2239CFFEDE}" dt="2024-01-15T19:56:27.476" v="1236" actId="1076"/>
          <ac:spMkLst>
            <pc:docMk/>
            <pc:sldMk cId="244252520" sldId="257"/>
            <ac:spMk id="29" creationId="{6870A897-FB31-1C63-8CFC-154B2E3D3D31}"/>
          </ac:spMkLst>
        </pc:spChg>
        <pc:spChg chg="add del">
          <ac:chgData name="Katharina Ritz" userId="e816d1c4-c58b-45c8-aad5-dbebbc446420" providerId="ADAL" clId="{31E98264-53EC-4440-B9E1-3F2239CFFEDE}" dt="2024-01-15T19:56:44.194" v="1246" actId="22"/>
          <ac:spMkLst>
            <pc:docMk/>
            <pc:sldMk cId="244252520" sldId="257"/>
            <ac:spMk id="31" creationId="{85CA8E79-2EFB-67B4-C3B9-6707F8B9B286}"/>
          </ac:spMkLst>
        </pc:spChg>
        <pc:spChg chg="add mod">
          <ac:chgData name="Katharina Ritz" userId="e816d1c4-c58b-45c8-aad5-dbebbc446420" providerId="ADAL" clId="{31E98264-53EC-4440-B9E1-3F2239CFFEDE}" dt="2024-01-15T19:57:02.343" v="1252" actId="1076"/>
          <ac:spMkLst>
            <pc:docMk/>
            <pc:sldMk cId="244252520" sldId="257"/>
            <ac:spMk id="33" creationId="{A5EBFB4E-3DFF-18D8-284A-464CE664F66C}"/>
          </ac:spMkLst>
        </pc:spChg>
        <pc:picChg chg="mod">
          <ac:chgData name="Katharina Ritz" userId="e816d1c4-c58b-45c8-aad5-dbebbc446420" providerId="ADAL" clId="{31E98264-53EC-4440-B9E1-3F2239CFFEDE}" dt="2024-01-15T19:56:58.364" v="1251" actId="1076"/>
          <ac:picMkLst>
            <pc:docMk/>
            <pc:sldMk cId="244252520" sldId="257"/>
            <ac:picMk id="4" creationId="{7DEF1EE7-23BD-8DC8-97FE-576984D18DF9}"/>
          </ac:picMkLst>
        </pc:picChg>
        <pc:picChg chg="mod">
          <ac:chgData name="Katharina Ritz" userId="e816d1c4-c58b-45c8-aad5-dbebbc446420" providerId="ADAL" clId="{31E98264-53EC-4440-B9E1-3F2239CFFEDE}" dt="2024-01-15T19:45:16.288" v="1105" actId="1076"/>
          <ac:picMkLst>
            <pc:docMk/>
            <pc:sldMk cId="244252520" sldId="257"/>
            <ac:picMk id="5" creationId="{B0F08028-22B9-AA08-BD41-237786D3CA1D}"/>
          </ac:picMkLst>
        </pc:picChg>
        <pc:picChg chg="mod">
          <ac:chgData name="Katharina Ritz" userId="e816d1c4-c58b-45c8-aad5-dbebbc446420" providerId="ADAL" clId="{31E98264-53EC-4440-B9E1-3F2239CFFEDE}" dt="2024-01-15T19:45:19.542" v="1106" actId="1076"/>
          <ac:picMkLst>
            <pc:docMk/>
            <pc:sldMk cId="244252520" sldId="257"/>
            <ac:picMk id="6" creationId="{1160BB41-76E0-0154-528E-E1DAD821293B}"/>
          </ac:picMkLst>
        </pc:picChg>
        <pc:picChg chg="mod">
          <ac:chgData name="Katharina Ritz" userId="e816d1c4-c58b-45c8-aad5-dbebbc446420" providerId="ADAL" clId="{31E98264-53EC-4440-B9E1-3F2239CFFEDE}" dt="2024-01-15T19:45:26.960" v="1108" actId="1076"/>
          <ac:picMkLst>
            <pc:docMk/>
            <pc:sldMk cId="244252520" sldId="257"/>
            <ac:picMk id="7" creationId="{FA94B386-F8F2-4DBF-B22A-484C3FA63D54}"/>
          </ac:picMkLst>
        </pc:picChg>
        <pc:picChg chg="mod">
          <ac:chgData name="Katharina Ritz" userId="e816d1c4-c58b-45c8-aad5-dbebbc446420" providerId="ADAL" clId="{31E98264-53EC-4440-B9E1-3F2239CFFEDE}" dt="2024-01-15T19:45:13.336" v="1104" actId="14100"/>
          <ac:picMkLst>
            <pc:docMk/>
            <pc:sldMk cId="244252520" sldId="257"/>
            <ac:picMk id="8" creationId="{CB2F658F-F5BC-7BB3-CB56-840319D2785A}"/>
          </ac:picMkLst>
        </pc:picChg>
        <pc:picChg chg="add mod">
          <ac:chgData name="Katharina Ritz" userId="e816d1c4-c58b-45c8-aad5-dbebbc446420" providerId="ADAL" clId="{31E98264-53EC-4440-B9E1-3F2239CFFEDE}" dt="2024-01-15T19:57:19.460" v="1255" actId="1076"/>
          <ac:picMkLst>
            <pc:docMk/>
            <pc:sldMk cId="244252520" sldId="257"/>
            <ac:picMk id="11" creationId="{205D23AB-7548-1847-579F-631B518BAC56}"/>
          </ac:picMkLst>
        </pc:picChg>
        <pc:picChg chg="add mod">
          <ac:chgData name="Katharina Ritz" userId="e816d1c4-c58b-45c8-aad5-dbebbc446420" providerId="ADAL" clId="{31E98264-53EC-4440-B9E1-3F2239CFFEDE}" dt="2024-01-15T19:57:30.044" v="1259" actId="1076"/>
          <ac:picMkLst>
            <pc:docMk/>
            <pc:sldMk cId="244252520" sldId="257"/>
            <ac:picMk id="13" creationId="{51DA258A-003D-FF45-15D3-0664616BF322}"/>
          </ac:picMkLst>
        </pc:picChg>
        <pc:picChg chg="add mod">
          <ac:chgData name="Katharina Ritz" userId="e816d1c4-c58b-45c8-aad5-dbebbc446420" providerId="ADAL" clId="{31E98264-53EC-4440-B9E1-3F2239CFFEDE}" dt="2024-01-15T19:57:23.783" v="1257" actId="1076"/>
          <ac:picMkLst>
            <pc:docMk/>
            <pc:sldMk cId="244252520" sldId="257"/>
            <ac:picMk id="14" creationId="{B8B80900-7817-9E0C-47C1-F2FC5BFEF76F}"/>
          </ac:picMkLst>
        </pc:picChg>
        <pc:picChg chg="add mod">
          <ac:chgData name="Katharina Ritz" userId="e816d1c4-c58b-45c8-aad5-dbebbc446420" providerId="ADAL" clId="{31E98264-53EC-4440-B9E1-3F2239CFFEDE}" dt="2024-01-15T19:57:39.074" v="1261" actId="1076"/>
          <ac:picMkLst>
            <pc:docMk/>
            <pc:sldMk cId="244252520" sldId="257"/>
            <ac:picMk id="16" creationId="{FE5677C3-4EDC-1F35-3448-99031D547CA4}"/>
          </ac:picMkLst>
        </pc:picChg>
        <pc:picChg chg="add del mod">
          <ac:chgData name="Katharina Ritz" userId="e816d1c4-c58b-45c8-aad5-dbebbc446420" providerId="ADAL" clId="{31E98264-53EC-4440-B9E1-3F2239CFFEDE}" dt="2024-01-15T19:50:17.754" v="1128" actId="478"/>
          <ac:picMkLst>
            <pc:docMk/>
            <pc:sldMk cId="244252520" sldId="257"/>
            <ac:picMk id="19" creationId="{ABF20538-E334-AD79-405D-67361C77C3AA}"/>
          </ac:picMkLst>
        </pc:picChg>
        <pc:picChg chg="add mod">
          <ac:chgData name="Katharina Ritz" userId="e816d1c4-c58b-45c8-aad5-dbebbc446420" providerId="ADAL" clId="{31E98264-53EC-4440-B9E1-3F2239CFFEDE}" dt="2024-01-15T19:57:43.149" v="1262" actId="1076"/>
          <ac:picMkLst>
            <pc:docMk/>
            <pc:sldMk cId="244252520" sldId="257"/>
            <ac:picMk id="21" creationId="{9E0F748B-48C6-9275-43BE-5991F549285E}"/>
          </ac:picMkLst>
        </pc:picChg>
      </pc:sldChg>
      <pc:sldChg chg="addSp delSp modSp add mod setBg delDesignElem">
        <pc:chgData name="Katharina Ritz" userId="e816d1c4-c58b-45c8-aad5-dbebbc446420" providerId="ADAL" clId="{31E98264-53EC-4440-B9E1-3F2239CFFEDE}" dt="2024-01-15T19:42:31.012" v="1073" actId="20577"/>
        <pc:sldMkLst>
          <pc:docMk/>
          <pc:sldMk cId="4246586384" sldId="258"/>
        </pc:sldMkLst>
        <pc:spChg chg="del">
          <ac:chgData name="Katharina Ritz" userId="e816d1c4-c58b-45c8-aad5-dbebbc446420" providerId="ADAL" clId="{31E98264-53EC-4440-B9E1-3F2239CFFEDE}" dt="2024-01-15T19:28:40.512" v="783" actId="478"/>
          <ac:spMkLst>
            <pc:docMk/>
            <pc:sldMk cId="4246586384" sldId="258"/>
            <ac:spMk id="2" creationId="{78C37ABF-F436-0D52-FBFA-59944EA88CF0}"/>
          </ac:spMkLst>
        </pc:spChg>
        <pc:spChg chg="del">
          <ac:chgData name="Katharina Ritz" userId="e816d1c4-c58b-45c8-aad5-dbebbc446420" providerId="ADAL" clId="{31E98264-53EC-4440-B9E1-3F2239CFFEDE}" dt="2024-01-15T19:28:44.142" v="784" actId="478"/>
          <ac:spMkLst>
            <pc:docMk/>
            <pc:sldMk cId="4246586384" sldId="258"/>
            <ac:spMk id="3" creationId="{D4C720C9-9145-7F03-D4AA-B1DE26A773C7}"/>
          </ac:spMkLst>
        </pc:spChg>
        <pc:spChg chg="add mod">
          <ac:chgData name="Katharina Ritz" userId="e816d1c4-c58b-45c8-aad5-dbebbc446420" providerId="ADAL" clId="{31E98264-53EC-4440-B9E1-3F2239CFFEDE}" dt="2024-01-15T19:40:39.676" v="1009" actId="1076"/>
          <ac:spMkLst>
            <pc:docMk/>
            <pc:sldMk cId="4246586384" sldId="258"/>
            <ac:spMk id="10" creationId="{B5D96320-88B9-45BB-5C3F-DBBC2494A599}"/>
          </ac:spMkLst>
        </pc:spChg>
        <pc:spChg chg="add mod">
          <ac:chgData name="Katharina Ritz" userId="e816d1c4-c58b-45c8-aad5-dbebbc446420" providerId="ADAL" clId="{31E98264-53EC-4440-B9E1-3F2239CFFEDE}" dt="2024-01-15T19:41:21.572" v="1017" actId="1076"/>
          <ac:spMkLst>
            <pc:docMk/>
            <pc:sldMk cId="4246586384" sldId="258"/>
            <ac:spMk id="17" creationId="{F8AEDDF2-ACD8-624A-C869-3649647776B8}"/>
          </ac:spMkLst>
        </pc:spChg>
        <pc:spChg chg="add mod">
          <ac:chgData name="Katharina Ritz" userId="e816d1c4-c58b-45c8-aad5-dbebbc446420" providerId="ADAL" clId="{31E98264-53EC-4440-B9E1-3F2239CFFEDE}" dt="2024-01-15T19:41:09.047" v="1015" actId="1076"/>
          <ac:spMkLst>
            <pc:docMk/>
            <pc:sldMk cId="4246586384" sldId="258"/>
            <ac:spMk id="18" creationId="{EFF5C2CA-425C-B885-98E8-54D4E0DCF0D1}"/>
          </ac:spMkLst>
        </pc:spChg>
        <pc:spChg chg="add mod">
          <ac:chgData name="Katharina Ritz" userId="e816d1c4-c58b-45c8-aad5-dbebbc446420" providerId="ADAL" clId="{31E98264-53EC-4440-B9E1-3F2239CFFEDE}" dt="2024-01-15T19:40:49.290" v="1012" actId="1076"/>
          <ac:spMkLst>
            <pc:docMk/>
            <pc:sldMk cId="4246586384" sldId="258"/>
            <ac:spMk id="19" creationId="{3009E051-F8D4-50CF-094E-B502CA2B66B6}"/>
          </ac:spMkLst>
        </pc:spChg>
        <pc:spChg chg="del">
          <ac:chgData name="Katharina Ritz" userId="e816d1c4-c58b-45c8-aad5-dbebbc446420" providerId="ADAL" clId="{31E98264-53EC-4440-B9E1-3F2239CFFEDE}" dt="2024-01-15T19:28:19.568" v="782"/>
          <ac:spMkLst>
            <pc:docMk/>
            <pc:sldMk cId="4246586384" sldId="258"/>
            <ac:spMk id="20" creationId="{09C509D2-0C1A-47B8-89C1-D3AB17D45256}"/>
          </ac:spMkLst>
        </pc:spChg>
        <pc:spChg chg="add mod">
          <ac:chgData name="Katharina Ritz" userId="e816d1c4-c58b-45c8-aad5-dbebbc446420" providerId="ADAL" clId="{31E98264-53EC-4440-B9E1-3F2239CFFEDE}" dt="2024-01-15T19:42:06.399" v="1044" actId="1076"/>
          <ac:spMkLst>
            <pc:docMk/>
            <pc:sldMk cId="4246586384" sldId="258"/>
            <ac:spMk id="21" creationId="{B7D2B44C-AD5E-804A-3DEE-0EEE02AE9190}"/>
          </ac:spMkLst>
        </pc:spChg>
        <pc:spChg chg="add mod">
          <ac:chgData name="Katharina Ritz" userId="e816d1c4-c58b-45c8-aad5-dbebbc446420" providerId="ADAL" clId="{31E98264-53EC-4440-B9E1-3F2239CFFEDE}" dt="2024-01-15T19:42:14.724" v="1046" actId="1076"/>
          <ac:spMkLst>
            <pc:docMk/>
            <pc:sldMk cId="4246586384" sldId="258"/>
            <ac:spMk id="22" creationId="{26726E3D-0985-5927-4C91-32222605F89D}"/>
          </ac:spMkLst>
        </pc:spChg>
        <pc:spChg chg="add mod">
          <ac:chgData name="Katharina Ritz" userId="e816d1c4-c58b-45c8-aad5-dbebbc446420" providerId="ADAL" clId="{31E98264-53EC-4440-B9E1-3F2239CFFEDE}" dt="2024-01-15T19:42:31.012" v="1073" actId="20577"/>
          <ac:spMkLst>
            <pc:docMk/>
            <pc:sldMk cId="4246586384" sldId="258"/>
            <ac:spMk id="23" creationId="{8FDCD1BB-46F4-F7B1-156B-6B3B768969AC}"/>
          </ac:spMkLst>
        </pc:spChg>
        <pc:picChg chg="mod">
          <ac:chgData name="Katharina Ritz" userId="e816d1c4-c58b-45c8-aad5-dbebbc446420" providerId="ADAL" clId="{31E98264-53EC-4440-B9E1-3F2239CFFEDE}" dt="2024-01-15T19:29:09.530" v="789" actId="14100"/>
          <ac:picMkLst>
            <pc:docMk/>
            <pc:sldMk cId="4246586384" sldId="258"/>
            <ac:picMk id="4" creationId="{9DEA0521-C713-2372-848C-32ECE9E44643}"/>
          </ac:picMkLst>
        </pc:picChg>
        <pc:picChg chg="mod modCrop">
          <ac:chgData name="Katharina Ritz" userId="e816d1c4-c58b-45c8-aad5-dbebbc446420" providerId="ADAL" clId="{31E98264-53EC-4440-B9E1-3F2239CFFEDE}" dt="2024-01-15T19:30:10.536" v="793" actId="14100"/>
          <ac:picMkLst>
            <pc:docMk/>
            <pc:sldMk cId="4246586384" sldId="258"/>
            <ac:picMk id="5" creationId="{CA22395C-179B-EE73-07D1-AA74D8C7DC43}"/>
          </ac:picMkLst>
        </pc:picChg>
        <pc:picChg chg="mod">
          <ac:chgData name="Katharina Ritz" userId="e816d1c4-c58b-45c8-aad5-dbebbc446420" providerId="ADAL" clId="{31E98264-53EC-4440-B9E1-3F2239CFFEDE}" dt="2024-01-15T19:29:04.970" v="788" actId="14100"/>
          <ac:picMkLst>
            <pc:docMk/>
            <pc:sldMk cId="4246586384" sldId="258"/>
            <ac:picMk id="6" creationId="{AFDF523E-0A42-F583-218C-24DABE383128}"/>
          </ac:picMkLst>
        </pc:picChg>
        <pc:picChg chg="add mod modCrop">
          <ac:chgData name="Katharina Ritz" userId="e816d1c4-c58b-45c8-aad5-dbebbc446420" providerId="ADAL" clId="{31E98264-53EC-4440-B9E1-3F2239CFFEDE}" dt="2024-01-15T19:40:36.821" v="1008" actId="1076"/>
          <ac:picMkLst>
            <pc:docMk/>
            <pc:sldMk cId="4246586384" sldId="258"/>
            <ac:picMk id="8" creationId="{6C968B7B-2B0A-65F8-0216-C125D4A4522F}"/>
          </ac:picMkLst>
        </pc:picChg>
        <pc:picChg chg="add mod">
          <ac:chgData name="Katharina Ritz" userId="e816d1c4-c58b-45c8-aad5-dbebbc446420" providerId="ADAL" clId="{31E98264-53EC-4440-B9E1-3F2239CFFEDE}" dt="2024-01-15T19:40:51.143" v="1013" actId="1076"/>
          <ac:picMkLst>
            <pc:docMk/>
            <pc:sldMk cId="4246586384" sldId="258"/>
            <ac:picMk id="12" creationId="{04E75C9C-B5DC-3D85-406F-33940D9DF11C}"/>
          </ac:picMkLst>
        </pc:picChg>
        <pc:picChg chg="add mod">
          <ac:chgData name="Katharina Ritz" userId="e816d1c4-c58b-45c8-aad5-dbebbc446420" providerId="ADAL" clId="{31E98264-53EC-4440-B9E1-3F2239CFFEDE}" dt="2024-01-15T19:37:29.873" v="842" actId="1076"/>
          <ac:picMkLst>
            <pc:docMk/>
            <pc:sldMk cId="4246586384" sldId="258"/>
            <ac:picMk id="14" creationId="{E512EBE3-0FF8-F731-0266-B4EFE7E4CF97}"/>
          </ac:picMkLst>
        </pc:picChg>
        <pc:picChg chg="add mod">
          <ac:chgData name="Katharina Ritz" userId="e816d1c4-c58b-45c8-aad5-dbebbc446420" providerId="ADAL" clId="{31E98264-53EC-4440-B9E1-3F2239CFFEDE}" dt="2024-01-15T19:37:31.485" v="843" actId="1076"/>
          <ac:picMkLst>
            <pc:docMk/>
            <pc:sldMk cId="4246586384" sldId="258"/>
            <ac:picMk id="16" creationId="{272745EA-C33D-876B-5C2C-35D6867B40CD}"/>
          </ac:picMkLst>
        </pc:picChg>
      </pc:sldChg>
      <pc:sldChg chg="modSp mod">
        <pc:chgData name="Katharina Ritz" userId="e816d1c4-c58b-45c8-aad5-dbebbc446420" providerId="ADAL" clId="{31E98264-53EC-4440-B9E1-3F2239CFFEDE}" dt="2024-01-11T14:04:21.717" v="72" actId="1076"/>
        <pc:sldMkLst>
          <pc:docMk/>
          <pc:sldMk cId="56138891" sldId="800"/>
        </pc:sldMkLst>
        <pc:spChg chg="mod">
          <ac:chgData name="Katharina Ritz" userId="e816d1c4-c58b-45c8-aad5-dbebbc446420" providerId="ADAL" clId="{31E98264-53EC-4440-B9E1-3F2239CFFEDE}" dt="2024-01-11T14:04:21.717" v="72" actId="1076"/>
          <ac:spMkLst>
            <pc:docMk/>
            <pc:sldMk cId="56138891" sldId="800"/>
            <ac:spMk id="6" creationId="{DE583B35-C0C4-56B2-DACF-4F68185176C4}"/>
          </ac:spMkLst>
        </pc:spChg>
        <pc:picChg chg="mod">
          <ac:chgData name="Katharina Ritz" userId="e816d1c4-c58b-45c8-aad5-dbebbc446420" providerId="ADAL" clId="{31E98264-53EC-4440-B9E1-3F2239CFFEDE}" dt="2024-01-11T12:55:59.533" v="69" actId="1076"/>
          <ac:picMkLst>
            <pc:docMk/>
            <pc:sldMk cId="56138891" sldId="800"/>
            <ac:picMk id="4" creationId="{CF8DD1B0-9B01-08A5-B77E-223A07114CA9}"/>
          </ac:picMkLst>
        </pc:picChg>
      </pc:sldChg>
      <pc:sldChg chg="modSp mod">
        <pc:chgData name="Katharina Ritz" userId="e816d1c4-c58b-45c8-aad5-dbebbc446420" providerId="ADAL" clId="{31E98264-53EC-4440-B9E1-3F2239CFFEDE}" dt="2024-01-15T18:30:10.261" v="157" actId="120"/>
        <pc:sldMkLst>
          <pc:docMk/>
          <pc:sldMk cId="2614366736" sldId="803"/>
        </pc:sldMkLst>
        <pc:graphicFrameChg chg="mod">
          <ac:chgData name="Katharina Ritz" userId="e816d1c4-c58b-45c8-aad5-dbebbc446420" providerId="ADAL" clId="{31E98264-53EC-4440-B9E1-3F2239CFFEDE}" dt="2024-01-15T18:30:10.261" v="157" actId="120"/>
          <ac:graphicFrameMkLst>
            <pc:docMk/>
            <pc:sldMk cId="2614366736" sldId="803"/>
            <ac:graphicFrameMk id="4" creationId="{8843636D-73FF-65C4-DC13-2D8C4072F3DE}"/>
          </ac:graphicFrameMkLst>
        </pc:graphicFrameChg>
      </pc:sldChg>
      <pc:sldChg chg="modSp mod">
        <pc:chgData name="Katharina Ritz" userId="e816d1c4-c58b-45c8-aad5-dbebbc446420" providerId="ADAL" clId="{31E98264-53EC-4440-B9E1-3F2239CFFEDE}" dt="2024-01-15T17:03:59.849" v="146" actId="20577"/>
        <pc:sldMkLst>
          <pc:docMk/>
          <pc:sldMk cId="1199636076" sldId="804"/>
        </pc:sldMkLst>
        <pc:spChg chg="mod">
          <ac:chgData name="Katharina Ritz" userId="e816d1c4-c58b-45c8-aad5-dbebbc446420" providerId="ADAL" clId="{31E98264-53EC-4440-B9E1-3F2239CFFEDE}" dt="2024-01-15T17:03:59.849" v="146" actId="20577"/>
          <ac:spMkLst>
            <pc:docMk/>
            <pc:sldMk cId="1199636076" sldId="804"/>
            <ac:spMk id="9" creationId="{1D62B5A2-F6B5-132C-24E9-C89216B755A5}"/>
          </ac:spMkLst>
        </pc:spChg>
      </pc:sldChg>
      <pc:sldChg chg="addSp delSp modSp del mod">
        <pc:chgData name="Katharina Ritz" userId="e816d1c4-c58b-45c8-aad5-dbebbc446420" providerId="ADAL" clId="{31E98264-53EC-4440-B9E1-3F2239CFFEDE}" dt="2024-01-15T19:42:39.874" v="1074" actId="2696"/>
        <pc:sldMkLst>
          <pc:docMk/>
          <pc:sldMk cId="3070847374" sldId="806"/>
        </pc:sldMkLst>
        <pc:spChg chg="del mod">
          <ac:chgData name="Katharina Ritz" userId="e816d1c4-c58b-45c8-aad5-dbebbc446420" providerId="ADAL" clId="{31E98264-53EC-4440-B9E1-3F2239CFFEDE}" dt="2024-01-15T16:51:38.117" v="73" actId="478"/>
          <ac:spMkLst>
            <pc:docMk/>
            <pc:sldMk cId="3070847374" sldId="806"/>
            <ac:spMk id="2" creationId="{9F9D03EB-242A-4984-BF90-6A70524D8CBB}"/>
          </ac:spMkLst>
        </pc:spChg>
        <pc:spChg chg="mod">
          <ac:chgData name="Katharina Ritz" userId="e816d1c4-c58b-45c8-aad5-dbebbc446420" providerId="ADAL" clId="{31E98264-53EC-4440-B9E1-3F2239CFFEDE}" dt="2024-01-15T16:51:58.427" v="83" actId="20577"/>
          <ac:spMkLst>
            <pc:docMk/>
            <pc:sldMk cId="3070847374" sldId="806"/>
            <ac:spMk id="3" creationId="{06C6ACC5-F8D6-40D6-B705-4F903121CD34}"/>
          </ac:spMkLst>
        </pc:spChg>
        <pc:spChg chg="add del mod">
          <ac:chgData name="Katharina Ritz" userId="e816d1c4-c58b-45c8-aad5-dbebbc446420" providerId="ADAL" clId="{31E98264-53EC-4440-B9E1-3F2239CFFEDE}" dt="2024-01-15T16:51:40.537" v="74" actId="478"/>
          <ac:spMkLst>
            <pc:docMk/>
            <pc:sldMk cId="3070847374" sldId="806"/>
            <ac:spMk id="5" creationId="{04C068CD-AE24-099F-D6A6-D7AD648F4134}"/>
          </ac:spMkLst>
        </pc:spChg>
        <pc:spChg chg="add mod">
          <ac:chgData name="Katharina Ritz" userId="e816d1c4-c58b-45c8-aad5-dbebbc446420" providerId="ADAL" clId="{31E98264-53EC-4440-B9E1-3F2239CFFEDE}" dt="2024-01-15T16:51:48.489" v="78"/>
          <ac:spMkLst>
            <pc:docMk/>
            <pc:sldMk cId="3070847374" sldId="806"/>
            <ac:spMk id="6" creationId="{8CBC3A19-A6F8-059A-F876-75575BDA4C9B}"/>
          </ac:spMkLst>
        </pc:spChg>
        <pc:spChg chg="add mod">
          <ac:chgData name="Katharina Ritz" userId="e816d1c4-c58b-45c8-aad5-dbebbc446420" providerId="ADAL" clId="{31E98264-53EC-4440-B9E1-3F2239CFFEDE}" dt="2024-01-15T16:51:48.489" v="78"/>
          <ac:spMkLst>
            <pc:docMk/>
            <pc:sldMk cId="3070847374" sldId="806"/>
            <ac:spMk id="7" creationId="{1547B276-DF5C-CC74-3757-7B3C226CF97D}"/>
          </ac:spMkLst>
        </pc:spChg>
        <pc:spChg chg="add mod">
          <ac:chgData name="Katharina Ritz" userId="e816d1c4-c58b-45c8-aad5-dbebbc446420" providerId="ADAL" clId="{31E98264-53EC-4440-B9E1-3F2239CFFEDE}" dt="2024-01-15T16:51:41.730" v="75"/>
          <ac:spMkLst>
            <pc:docMk/>
            <pc:sldMk cId="3070847374" sldId="806"/>
            <ac:spMk id="8" creationId="{FD86D4DE-351F-83B1-5FD3-CA6C80307AC3}"/>
          </ac:spMkLst>
        </pc:spChg>
        <pc:spChg chg="add mod">
          <ac:chgData name="Katharina Ritz" userId="e816d1c4-c58b-45c8-aad5-dbebbc446420" providerId="ADAL" clId="{31E98264-53EC-4440-B9E1-3F2239CFFEDE}" dt="2024-01-15T16:51:41.730" v="75"/>
          <ac:spMkLst>
            <pc:docMk/>
            <pc:sldMk cId="3070847374" sldId="806"/>
            <ac:spMk id="9" creationId="{8DF2AC80-C3FC-5ADF-3347-4E377EB8F270}"/>
          </ac:spMkLst>
        </pc:spChg>
        <pc:spChg chg="add mod">
          <ac:chgData name="Katharina Ritz" userId="e816d1c4-c58b-45c8-aad5-dbebbc446420" providerId="ADAL" clId="{31E98264-53EC-4440-B9E1-3F2239CFFEDE}" dt="2024-01-15T16:51:41.730" v="75"/>
          <ac:spMkLst>
            <pc:docMk/>
            <pc:sldMk cId="3070847374" sldId="806"/>
            <ac:spMk id="10" creationId="{3562407B-4762-4949-E4EF-0E283B98C8D2}"/>
          </ac:spMkLst>
        </pc:spChg>
        <pc:spChg chg="add mod">
          <ac:chgData name="Katharina Ritz" userId="e816d1c4-c58b-45c8-aad5-dbebbc446420" providerId="ADAL" clId="{31E98264-53EC-4440-B9E1-3F2239CFFEDE}" dt="2024-01-15T16:51:41.730" v="75"/>
          <ac:spMkLst>
            <pc:docMk/>
            <pc:sldMk cId="3070847374" sldId="806"/>
            <ac:spMk id="12" creationId="{4397BBB6-BF42-0008-EECC-E1A3FA2AC3FE}"/>
          </ac:spMkLst>
        </pc:spChg>
        <pc:spChg chg="add mod">
          <ac:chgData name="Katharina Ritz" userId="e816d1c4-c58b-45c8-aad5-dbebbc446420" providerId="ADAL" clId="{31E98264-53EC-4440-B9E1-3F2239CFFEDE}" dt="2024-01-15T16:51:41.730" v="75"/>
          <ac:spMkLst>
            <pc:docMk/>
            <pc:sldMk cId="3070847374" sldId="806"/>
            <ac:spMk id="13" creationId="{0069B17A-8AE3-8A5D-12ED-C31A775A17AE}"/>
          </ac:spMkLst>
        </pc:spChg>
        <pc:spChg chg="add mod">
          <ac:chgData name="Katharina Ritz" userId="e816d1c4-c58b-45c8-aad5-dbebbc446420" providerId="ADAL" clId="{31E98264-53EC-4440-B9E1-3F2239CFFEDE}" dt="2024-01-15T16:51:41.730" v="75"/>
          <ac:spMkLst>
            <pc:docMk/>
            <pc:sldMk cId="3070847374" sldId="806"/>
            <ac:spMk id="14" creationId="{9A96F0F9-6164-A99A-79E1-74BBCC272DCD}"/>
          </ac:spMkLst>
        </pc:spChg>
        <pc:spChg chg="add del mod">
          <ac:chgData name="Katharina Ritz" userId="e816d1c4-c58b-45c8-aad5-dbebbc446420" providerId="ADAL" clId="{31E98264-53EC-4440-B9E1-3F2239CFFEDE}" dt="2024-01-15T16:53:02.126" v="88" actId="478"/>
          <ac:spMkLst>
            <pc:docMk/>
            <pc:sldMk cId="3070847374" sldId="806"/>
            <ac:spMk id="56" creationId="{00000000-0000-0000-0000-000000000000}"/>
          </ac:spMkLst>
        </pc:spChg>
        <pc:spChg chg="add mod">
          <ac:chgData name="Katharina Ritz" userId="e816d1c4-c58b-45c8-aad5-dbebbc446420" providerId="ADAL" clId="{31E98264-53EC-4440-B9E1-3F2239CFFEDE}" dt="2024-01-15T16:52:55.863" v="87"/>
          <ac:spMkLst>
            <pc:docMk/>
            <pc:sldMk cId="3070847374" sldId="806"/>
            <ac:spMk id="57" creationId="{00000000-0000-0000-0000-000000000000}"/>
          </ac:spMkLst>
        </pc:spChg>
        <pc:spChg chg="add mod">
          <ac:chgData name="Katharina Ritz" userId="e816d1c4-c58b-45c8-aad5-dbebbc446420" providerId="ADAL" clId="{31E98264-53EC-4440-B9E1-3F2239CFFEDE}" dt="2024-01-15T16:54:22.226" v="104" actId="1076"/>
          <ac:spMkLst>
            <pc:docMk/>
            <pc:sldMk cId="3070847374" sldId="806"/>
            <ac:spMk id="58" creationId="{00000000-0000-0000-0000-000000000000}"/>
          </ac:spMkLst>
        </pc:spChg>
        <pc:spChg chg="add mod">
          <ac:chgData name="Katharina Ritz" userId="e816d1c4-c58b-45c8-aad5-dbebbc446420" providerId="ADAL" clId="{31E98264-53EC-4440-B9E1-3F2239CFFEDE}" dt="2024-01-15T19:38:55.222" v="879" actId="1076"/>
          <ac:spMkLst>
            <pc:docMk/>
            <pc:sldMk cId="3070847374" sldId="806"/>
            <ac:spMk id="59" creationId="{00000000-0000-0000-0000-000000000000}"/>
          </ac:spMkLst>
        </pc:spChg>
        <pc:spChg chg="add mod">
          <ac:chgData name="Katharina Ritz" userId="e816d1c4-c58b-45c8-aad5-dbebbc446420" providerId="ADAL" clId="{31E98264-53EC-4440-B9E1-3F2239CFFEDE}" dt="2024-01-15T16:54:29.687" v="106" actId="1076"/>
          <ac:spMkLst>
            <pc:docMk/>
            <pc:sldMk cId="3070847374" sldId="806"/>
            <ac:spMk id="60" creationId="{00000000-0000-0000-0000-000000000000}"/>
          </ac:spMkLst>
        </pc:spChg>
        <pc:spChg chg="add mod">
          <ac:chgData name="Katharina Ritz" userId="e816d1c4-c58b-45c8-aad5-dbebbc446420" providerId="ADAL" clId="{31E98264-53EC-4440-B9E1-3F2239CFFEDE}" dt="2024-01-15T16:53:23.508" v="90" actId="1076"/>
          <ac:spMkLst>
            <pc:docMk/>
            <pc:sldMk cId="3070847374" sldId="806"/>
            <ac:spMk id="64" creationId="{00000000-0000-0000-0000-000000000000}"/>
          </ac:spMkLst>
        </pc:spChg>
        <pc:spChg chg="add mod">
          <ac:chgData name="Katharina Ritz" userId="e816d1c4-c58b-45c8-aad5-dbebbc446420" providerId="ADAL" clId="{31E98264-53EC-4440-B9E1-3F2239CFFEDE}" dt="2024-01-15T16:54:13.579" v="102" actId="1076"/>
          <ac:spMkLst>
            <pc:docMk/>
            <pc:sldMk cId="3070847374" sldId="806"/>
            <ac:spMk id="65" creationId="{00000000-0000-0000-0000-000000000000}"/>
          </ac:spMkLst>
        </pc:spChg>
        <pc:spChg chg="add mod">
          <ac:chgData name="Katharina Ritz" userId="e816d1c4-c58b-45c8-aad5-dbebbc446420" providerId="ADAL" clId="{31E98264-53EC-4440-B9E1-3F2239CFFEDE}" dt="2024-01-15T16:54:09.946" v="101" actId="1076"/>
          <ac:spMkLst>
            <pc:docMk/>
            <pc:sldMk cId="3070847374" sldId="806"/>
            <ac:spMk id="66" creationId="{00000000-0000-0000-0000-000000000000}"/>
          </ac:spMkLst>
        </pc:spChg>
        <pc:picChg chg="add del mod">
          <ac:chgData name="Katharina Ritz" userId="e816d1c4-c58b-45c8-aad5-dbebbc446420" providerId="ADAL" clId="{31E98264-53EC-4440-B9E1-3F2239CFFEDE}" dt="2024-01-15T19:30:39.973" v="796" actId="478"/>
          <ac:picMkLst>
            <pc:docMk/>
            <pc:sldMk cId="3070847374" sldId="806"/>
            <ac:picMk id="2" creationId="{46B09C85-CB39-5EE4-6994-D7F033F6D725}"/>
          </ac:picMkLst>
        </pc:picChg>
        <pc:picChg chg="add del mod">
          <ac:chgData name="Katharina Ritz" userId="e816d1c4-c58b-45c8-aad5-dbebbc446420" providerId="ADAL" clId="{31E98264-53EC-4440-B9E1-3F2239CFFEDE}" dt="2024-01-15T19:30:43.195" v="797" actId="478"/>
          <ac:picMkLst>
            <pc:docMk/>
            <pc:sldMk cId="3070847374" sldId="806"/>
            <ac:picMk id="4" creationId="{194B49F5-8853-0CA5-FEB4-886EE5D13EE9}"/>
          </ac:picMkLst>
        </pc:picChg>
        <pc:picChg chg="del">
          <ac:chgData name="Katharina Ritz" userId="e816d1c4-c58b-45c8-aad5-dbebbc446420" providerId="ADAL" clId="{31E98264-53EC-4440-B9E1-3F2239CFFEDE}" dt="2024-01-11T12:54:38.796" v="62" actId="478"/>
          <ac:picMkLst>
            <pc:docMk/>
            <pc:sldMk cId="3070847374" sldId="806"/>
            <ac:picMk id="4" creationId="{AE81DA49-1321-7A6B-1616-345CDA65D6D0}"/>
          </ac:picMkLst>
        </pc:picChg>
        <pc:picChg chg="add mod">
          <ac:chgData name="Katharina Ritz" userId="e816d1c4-c58b-45c8-aad5-dbebbc446420" providerId="ADAL" clId="{31E98264-53EC-4440-B9E1-3F2239CFFEDE}" dt="2024-01-15T16:51:41.730" v="75"/>
          <ac:picMkLst>
            <pc:docMk/>
            <pc:sldMk cId="3070847374" sldId="806"/>
            <ac:picMk id="11" creationId="{7ACF27B0-09D5-53BF-9E9A-C3ABA3E72321}"/>
          </ac:picMkLst>
        </pc:picChg>
        <pc:picChg chg="add mod">
          <ac:chgData name="Katharina Ritz" userId="e816d1c4-c58b-45c8-aad5-dbebbc446420" providerId="ADAL" clId="{31E98264-53EC-4440-B9E1-3F2239CFFEDE}" dt="2024-01-15T16:54:02.852" v="100" actId="1076"/>
          <ac:picMkLst>
            <pc:docMk/>
            <pc:sldMk cId="3070847374" sldId="806"/>
            <ac:picMk id="61" creationId="{00000000-0000-0000-0000-000000000000}"/>
          </ac:picMkLst>
        </pc:picChg>
        <pc:picChg chg="add mod">
          <ac:chgData name="Katharina Ritz" userId="e816d1c4-c58b-45c8-aad5-dbebbc446420" providerId="ADAL" clId="{31E98264-53EC-4440-B9E1-3F2239CFFEDE}" dt="2024-01-15T16:54:00.087" v="99" actId="1076"/>
          <ac:picMkLst>
            <pc:docMk/>
            <pc:sldMk cId="3070847374" sldId="806"/>
            <ac:picMk id="62" creationId="{00000000-0000-0000-0000-000000000000}"/>
          </ac:picMkLst>
        </pc:picChg>
        <pc:picChg chg="add del mod">
          <ac:chgData name="Katharina Ritz" userId="e816d1c4-c58b-45c8-aad5-dbebbc446420" providerId="ADAL" clId="{31E98264-53EC-4440-B9E1-3F2239CFFEDE}" dt="2024-01-15T19:30:47.886" v="799" actId="478"/>
          <ac:picMkLst>
            <pc:docMk/>
            <pc:sldMk cId="3070847374" sldId="806"/>
            <ac:picMk id="63" creationId="{00000000-0000-0000-0000-000000000000}"/>
          </ac:picMkLst>
        </pc:picChg>
      </pc:sldChg>
      <pc:sldChg chg="modSp mod">
        <pc:chgData name="Katharina Ritz" userId="e816d1c4-c58b-45c8-aad5-dbebbc446420" providerId="ADAL" clId="{31E98264-53EC-4440-B9E1-3F2239CFFEDE}" dt="2024-01-15T17:51:20.929" v="147" actId="1076"/>
        <pc:sldMkLst>
          <pc:docMk/>
          <pc:sldMk cId="3816298243" sldId="833"/>
        </pc:sldMkLst>
        <pc:spChg chg="mod">
          <ac:chgData name="Katharina Ritz" userId="e816d1c4-c58b-45c8-aad5-dbebbc446420" providerId="ADAL" clId="{31E98264-53EC-4440-B9E1-3F2239CFFEDE}" dt="2024-01-15T17:51:20.929" v="147" actId="1076"/>
          <ac:spMkLst>
            <pc:docMk/>
            <pc:sldMk cId="3816298243" sldId="833"/>
            <ac:spMk id="4" creationId="{004A86E5-B14A-4738-BBD7-434AFA133B1E}"/>
          </ac:spMkLst>
        </pc:spChg>
      </pc:sldChg>
      <pc:sldChg chg="addSp delSp modSp mod">
        <pc:chgData name="Katharina Ritz" userId="e816d1c4-c58b-45c8-aad5-dbebbc446420" providerId="ADAL" clId="{31E98264-53EC-4440-B9E1-3F2239CFFEDE}" dt="2024-01-11T12:52:54.808" v="5" actId="1076"/>
        <pc:sldMkLst>
          <pc:docMk/>
          <pc:sldMk cId="2995278429" sldId="847"/>
        </pc:sldMkLst>
        <pc:picChg chg="add mod">
          <ac:chgData name="Katharina Ritz" userId="e816d1c4-c58b-45c8-aad5-dbebbc446420" providerId="ADAL" clId="{31E98264-53EC-4440-B9E1-3F2239CFFEDE}" dt="2024-01-11T12:52:54.808" v="5" actId="1076"/>
          <ac:picMkLst>
            <pc:docMk/>
            <pc:sldMk cId="2995278429" sldId="847"/>
            <ac:picMk id="2" creationId="{30E4E17C-7BC1-97F6-DD4F-038EAB07FE02}"/>
          </ac:picMkLst>
        </pc:picChg>
        <pc:picChg chg="del">
          <ac:chgData name="Katharina Ritz" userId="e816d1c4-c58b-45c8-aad5-dbebbc446420" providerId="ADAL" clId="{31E98264-53EC-4440-B9E1-3F2239CFFEDE}" dt="2024-01-11T12:52:40.487" v="0" actId="478"/>
          <ac:picMkLst>
            <pc:docMk/>
            <pc:sldMk cId="2995278429" sldId="847"/>
            <ac:picMk id="9" creationId="{B489C7A7-C4B0-F7DB-F21F-D4C670966BF6}"/>
          </ac:picMkLst>
        </pc:picChg>
      </pc:sldChg>
      <pc:sldChg chg="ord">
        <pc:chgData name="Katharina Ritz" userId="e816d1c4-c58b-45c8-aad5-dbebbc446420" providerId="ADAL" clId="{31E98264-53EC-4440-B9E1-3F2239CFFEDE}" dt="2024-01-15T19:22:32.386" v="779"/>
        <pc:sldMkLst>
          <pc:docMk/>
          <pc:sldMk cId="4143397190" sldId="851"/>
        </pc:sldMkLst>
      </pc:sldChg>
      <pc:sldChg chg="ord">
        <pc:chgData name="Katharina Ritz" userId="e816d1c4-c58b-45c8-aad5-dbebbc446420" providerId="ADAL" clId="{31E98264-53EC-4440-B9E1-3F2239CFFEDE}" dt="2024-01-15T19:22:32.386" v="779"/>
        <pc:sldMkLst>
          <pc:docMk/>
          <pc:sldMk cId="3224945091" sldId="852"/>
        </pc:sldMkLst>
      </pc:sldChg>
      <pc:sldChg chg="addSp delSp modSp add del mod ord">
        <pc:chgData name="Katharina Ritz" userId="e816d1c4-c58b-45c8-aad5-dbebbc446420" providerId="ADAL" clId="{31E98264-53EC-4440-B9E1-3F2239CFFEDE}" dt="2024-01-15T19:57:47.167" v="1263" actId="47"/>
        <pc:sldMkLst>
          <pc:docMk/>
          <pc:sldMk cId="3341031625" sldId="855"/>
        </pc:sldMkLst>
        <pc:spChg chg="mod">
          <ac:chgData name="Katharina Ritz" userId="e816d1c4-c58b-45c8-aad5-dbebbc446420" providerId="ADAL" clId="{31E98264-53EC-4440-B9E1-3F2239CFFEDE}" dt="2024-01-15T16:56:26.146" v="119"/>
          <ac:spMkLst>
            <pc:docMk/>
            <pc:sldMk cId="3341031625" sldId="855"/>
            <ac:spMk id="4" creationId="{E243B547-243B-BB20-EDA4-92B21960716D}"/>
          </ac:spMkLst>
        </pc:spChg>
        <pc:spChg chg="mod">
          <ac:chgData name="Katharina Ritz" userId="e816d1c4-c58b-45c8-aad5-dbebbc446420" providerId="ADAL" clId="{31E98264-53EC-4440-B9E1-3F2239CFFEDE}" dt="2024-01-15T16:56:26.146" v="119"/>
          <ac:spMkLst>
            <pc:docMk/>
            <pc:sldMk cId="3341031625" sldId="855"/>
            <ac:spMk id="5" creationId="{B83A3750-6C00-4EF1-CA4E-E12B2FB77362}"/>
          </ac:spMkLst>
        </pc:spChg>
        <pc:spChg chg="add del mod">
          <ac:chgData name="Katharina Ritz" userId="e816d1c4-c58b-45c8-aad5-dbebbc446420" providerId="ADAL" clId="{31E98264-53EC-4440-B9E1-3F2239CFFEDE}" dt="2024-01-15T16:57:11.966" v="123" actId="478"/>
          <ac:spMkLst>
            <pc:docMk/>
            <pc:sldMk cId="3341031625" sldId="855"/>
            <ac:spMk id="8" creationId="{78335DC1-C54F-39E7-95C5-4A717C07BC88}"/>
          </ac:spMkLst>
        </pc:spChg>
        <pc:spChg chg="add mod">
          <ac:chgData name="Katharina Ritz" userId="e816d1c4-c58b-45c8-aad5-dbebbc446420" providerId="ADAL" clId="{31E98264-53EC-4440-B9E1-3F2239CFFEDE}" dt="2024-01-15T16:57:04.979" v="122"/>
          <ac:spMkLst>
            <pc:docMk/>
            <pc:sldMk cId="3341031625" sldId="855"/>
            <ac:spMk id="12" creationId="{536F78EE-C63B-8390-A130-15637DF9645B}"/>
          </ac:spMkLst>
        </pc:spChg>
        <pc:spChg chg="add del mod">
          <ac:chgData name="Katharina Ritz" userId="e816d1c4-c58b-45c8-aad5-dbebbc446420" providerId="ADAL" clId="{31E98264-53EC-4440-B9E1-3F2239CFFEDE}" dt="2024-01-15T19:56:04.367" v="1232" actId="21"/>
          <ac:spMkLst>
            <pc:docMk/>
            <pc:sldMk cId="3341031625" sldId="855"/>
            <ac:spMk id="13" creationId="{EB008F9D-B292-4E21-5306-80BF6CC0BD17}"/>
          </ac:spMkLst>
        </pc:spChg>
        <pc:spChg chg="add mod">
          <ac:chgData name="Katharina Ritz" userId="e816d1c4-c58b-45c8-aad5-dbebbc446420" providerId="ADAL" clId="{31E98264-53EC-4440-B9E1-3F2239CFFEDE}" dt="2024-01-15T16:57:04.979" v="122"/>
          <ac:spMkLst>
            <pc:docMk/>
            <pc:sldMk cId="3341031625" sldId="855"/>
            <ac:spMk id="14" creationId="{859083A2-D59B-AD6A-8C92-4C599434E1C2}"/>
          </ac:spMkLst>
        </pc:spChg>
        <pc:spChg chg="add del mod">
          <ac:chgData name="Katharina Ritz" userId="e816d1c4-c58b-45c8-aad5-dbebbc446420" providerId="ADAL" clId="{31E98264-53EC-4440-B9E1-3F2239CFFEDE}" dt="2024-01-15T19:55:47.220" v="1229" actId="21"/>
          <ac:spMkLst>
            <pc:docMk/>
            <pc:sldMk cId="3341031625" sldId="855"/>
            <ac:spMk id="15" creationId="{ABFD8B70-737A-A250-DF8D-EF308D6F8810}"/>
          </ac:spMkLst>
        </pc:spChg>
        <pc:spChg chg="add mod">
          <ac:chgData name="Katharina Ritz" userId="e816d1c4-c58b-45c8-aad5-dbebbc446420" providerId="ADAL" clId="{31E98264-53EC-4440-B9E1-3F2239CFFEDE}" dt="2024-01-15T16:57:04.979" v="122"/>
          <ac:spMkLst>
            <pc:docMk/>
            <pc:sldMk cId="3341031625" sldId="855"/>
            <ac:spMk id="16" creationId="{AC15A0E3-D981-E558-987F-DB4BB49DE362}"/>
          </ac:spMkLst>
        </pc:spChg>
        <pc:spChg chg="add del mod">
          <ac:chgData name="Katharina Ritz" userId="e816d1c4-c58b-45c8-aad5-dbebbc446420" providerId="ADAL" clId="{31E98264-53EC-4440-B9E1-3F2239CFFEDE}" dt="2024-01-15T19:55:28.364" v="1226" actId="21"/>
          <ac:spMkLst>
            <pc:docMk/>
            <pc:sldMk cId="3341031625" sldId="855"/>
            <ac:spMk id="17" creationId="{C661E787-B056-9B3C-C3C7-1D87E4F54143}"/>
          </ac:spMkLst>
        </pc:spChg>
        <pc:spChg chg="add mod">
          <ac:chgData name="Katharina Ritz" userId="e816d1c4-c58b-45c8-aad5-dbebbc446420" providerId="ADAL" clId="{31E98264-53EC-4440-B9E1-3F2239CFFEDE}" dt="2024-01-15T16:57:04.979" v="122"/>
          <ac:spMkLst>
            <pc:docMk/>
            <pc:sldMk cId="3341031625" sldId="855"/>
            <ac:spMk id="18" creationId="{BDABB820-20FB-4AC8-9B5C-E29FEF065281}"/>
          </ac:spMkLst>
        </pc:spChg>
        <pc:spChg chg="mod">
          <ac:chgData name="Katharina Ritz" userId="e816d1c4-c58b-45c8-aad5-dbebbc446420" providerId="ADAL" clId="{31E98264-53EC-4440-B9E1-3F2239CFFEDE}" dt="2024-01-15T16:56:26.146" v="119"/>
          <ac:spMkLst>
            <pc:docMk/>
            <pc:sldMk cId="3341031625" sldId="855"/>
            <ac:spMk id="25" creationId="{875C0048-2F08-D62F-0F0F-27CB44E77349}"/>
          </ac:spMkLst>
        </pc:spChg>
        <pc:spChg chg="mod">
          <ac:chgData name="Katharina Ritz" userId="e816d1c4-c58b-45c8-aad5-dbebbc446420" providerId="ADAL" clId="{31E98264-53EC-4440-B9E1-3F2239CFFEDE}" dt="2024-01-15T16:56:26.146" v="119"/>
          <ac:spMkLst>
            <pc:docMk/>
            <pc:sldMk cId="3341031625" sldId="855"/>
            <ac:spMk id="27" creationId="{256DD2ED-4D7E-778F-105B-E52CC0637FCF}"/>
          </ac:spMkLst>
        </pc:spChg>
        <pc:spChg chg="mod">
          <ac:chgData name="Katharina Ritz" userId="e816d1c4-c58b-45c8-aad5-dbebbc446420" providerId="ADAL" clId="{31E98264-53EC-4440-B9E1-3F2239CFFEDE}" dt="2024-01-15T16:56:26.146" v="119"/>
          <ac:spMkLst>
            <pc:docMk/>
            <pc:sldMk cId="3341031625" sldId="855"/>
            <ac:spMk id="29" creationId="{91DD6213-05BA-EC11-F6EA-D1233C48C25D}"/>
          </ac:spMkLst>
        </pc:spChg>
        <pc:spChg chg="mod">
          <ac:chgData name="Katharina Ritz" userId="e816d1c4-c58b-45c8-aad5-dbebbc446420" providerId="ADAL" clId="{31E98264-53EC-4440-B9E1-3F2239CFFEDE}" dt="2024-01-15T16:56:26.146" v="119"/>
          <ac:spMkLst>
            <pc:docMk/>
            <pc:sldMk cId="3341031625" sldId="855"/>
            <ac:spMk id="34" creationId="{145203C0-DFAE-4B4B-49D0-FD941FDB93C3}"/>
          </ac:spMkLst>
        </pc:spChg>
        <pc:spChg chg="mod">
          <ac:chgData name="Katharina Ritz" userId="e816d1c4-c58b-45c8-aad5-dbebbc446420" providerId="ADAL" clId="{31E98264-53EC-4440-B9E1-3F2239CFFEDE}" dt="2024-01-15T16:56:26.146" v="119"/>
          <ac:spMkLst>
            <pc:docMk/>
            <pc:sldMk cId="3341031625" sldId="855"/>
            <ac:spMk id="36" creationId="{206334B0-B573-6156-2F6F-1DD2248D2D2A}"/>
          </ac:spMkLst>
        </pc:spChg>
        <pc:spChg chg="mod">
          <ac:chgData name="Katharina Ritz" userId="e816d1c4-c58b-45c8-aad5-dbebbc446420" providerId="ADAL" clId="{31E98264-53EC-4440-B9E1-3F2239CFFEDE}" dt="2024-01-15T16:56:26.146" v="119"/>
          <ac:spMkLst>
            <pc:docMk/>
            <pc:sldMk cId="3341031625" sldId="855"/>
            <ac:spMk id="37" creationId="{DB4395E8-11EF-825D-2BDA-9C5CE5306A92}"/>
          </ac:spMkLst>
        </pc:spChg>
        <pc:spChg chg="mod">
          <ac:chgData name="Katharina Ritz" userId="e816d1c4-c58b-45c8-aad5-dbebbc446420" providerId="ADAL" clId="{31E98264-53EC-4440-B9E1-3F2239CFFEDE}" dt="2024-01-15T16:56:26.146" v="119"/>
          <ac:spMkLst>
            <pc:docMk/>
            <pc:sldMk cId="3341031625" sldId="855"/>
            <ac:spMk id="38" creationId="{4EFC3075-21DF-34BF-E145-3C34EB84313B}"/>
          </ac:spMkLst>
        </pc:spChg>
        <pc:spChg chg="mod">
          <ac:chgData name="Katharina Ritz" userId="e816d1c4-c58b-45c8-aad5-dbebbc446420" providerId="ADAL" clId="{31E98264-53EC-4440-B9E1-3F2239CFFEDE}" dt="2024-01-15T16:56:26.146" v="119"/>
          <ac:spMkLst>
            <pc:docMk/>
            <pc:sldMk cId="3341031625" sldId="855"/>
            <ac:spMk id="39" creationId="{E2BC26DF-33C7-E1A7-3935-F993715858B7}"/>
          </ac:spMkLst>
        </pc:spChg>
        <pc:spChg chg="mod">
          <ac:chgData name="Katharina Ritz" userId="e816d1c4-c58b-45c8-aad5-dbebbc446420" providerId="ADAL" clId="{31E98264-53EC-4440-B9E1-3F2239CFFEDE}" dt="2024-01-15T16:56:26.146" v="119"/>
          <ac:spMkLst>
            <pc:docMk/>
            <pc:sldMk cId="3341031625" sldId="855"/>
            <ac:spMk id="41" creationId="{36F3D389-0588-4BB1-5D12-6C05EB08DF5F}"/>
          </ac:spMkLst>
        </pc:spChg>
        <pc:spChg chg="mod">
          <ac:chgData name="Katharina Ritz" userId="e816d1c4-c58b-45c8-aad5-dbebbc446420" providerId="ADAL" clId="{31E98264-53EC-4440-B9E1-3F2239CFFEDE}" dt="2024-01-15T16:56:26.146" v="119"/>
          <ac:spMkLst>
            <pc:docMk/>
            <pc:sldMk cId="3341031625" sldId="855"/>
            <ac:spMk id="49" creationId="{44FB095F-1152-9CA8-91C9-6A422E84352B}"/>
          </ac:spMkLst>
        </pc:spChg>
        <pc:spChg chg="mod">
          <ac:chgData name="Katharina Ritz" userId="e816d1c4-c58b-45c8-aad5-dbebbc446420" providerId="ADAL" clId="{31E98264-53EC-4440-B9E1-3F2239CFFEDE}" dt="2024-01-15T16:56:26.146" v="119"/>
          <ac:spMkLst>
            <pc:docMk/>
            <pc:sldMk cId="3341031625" sldId="855"/>
            <ac:spMk id="51" creationId="{0639C92C-AB90-CF05-F18D-FE078E26FCB2}"/>
          </ac:spMkLst>
        </pc:spChg>
        <pc:spChg chg="del">
          <ac:chgData name="Katharina Ritz" userId="e816d1c4-c58b-45c8-aad5-dbebbc446420" providerId="ADAL" clId="{31E98264-53EC-4440-B9E1-3F2239CFFEDE}" dt="2024-01-15T16:54:54.805" v="112" actId="478"/>
          <ac:spMkLst>
            <pc:docMk/>
            <pc:sldMk cId="3341031625" sldId="855"/>
            <ac:spMk id="57" creationId="{00000000-0000-0000-0000-000000000000}"/>
          </ac:spMkLst>
        </pc:spChg>
        <pc:spChg chg="del">
          <ac:chgData name="Katharina Ritz" userId="e816d1c4-c58b-45c8-aad5-dbebbc446420" providerId="ADAL" clId="{31E98264-53EC-4440-B9E1-3F2239CFFEDE}" dt="2024-01-15T16:54:58.915" v="113" actId="478"/>
          <ac:spMkLst>
            <pc:docMk/>
            <pc:sldMk cId="3341031625" sldId="855"/>
            <ac:spMk id="58" creationId="{00000000-0000-0000-0000-000000000000}"/>
          </ac:spMkLst>
        </pc:spChg>
        <pc:spChg chg="del">
          <ac:chgData name="Katharina Ritz" userId="e816d1c4-c58b-45c8-aad5-dbebbc446420" providerId="ADAL" clId="{31E98264-53EC-4440-B9E1-3F2239CFFEDE}" dt="2024-01-15T16:55:03.274" v="114" actId="478"/>
          <ac:spMkLst>
            <pc:docMk/>
            <pc:sldMk cId="3341031625" sldId="855"/>
            <ac:spMk id="59" creationId="{00000000-0000-0000-0000-000000000000}"/>
          </ac:spMkLst>
        </pc:spChg>
        <pc:spChg chg="del">
          <ac:chgData name="Katharina Ritz" userId="e816d1c4-c58b-45c8-aad5-dbebbc446420" providerId="ADAL" clId="{31E98264-53EC-4440-B9E1-3F2239CFFEDE}" dt="2024-01-15T16:55:03.274" v="114" actId="478"/>
          <ac:spMkLst>
            <pc:docMk/>
            <pc:sldMk cId="3341031625" sldId="855"/>
            <ac:spMk id="60" creationId="{00000000-0000-0000-0000-000000000000}"/>
          </ac:spMkLst>
        </pc:spChg>
        <pc:spChg chg="del">
          <ac:chgData name="Katharina Ritz" userId="e816d1c4-c58b-45c8-aad5-dbebbc446420" providerId="ADAL" clId="{31E98264-53EC-4440-B9E1-3F2239CFFEDE}" dt="2024-01-15T16:54:58.915" v="113" actId="478"/>
          <ac:spMkLst>
            <pc:docMk/>
            <pc:sldMk cId="3341031625" sldId="855"/>
            <ac:spMk id="64" creationId="{00000000-0000-0000-0000-000000000000}"/>
          </ac:spMkLst>
        </pc:spChg>
        <pc:spChg chg="del">
          <ac:chgData name="Katharina Ritz" userId="e816d1c4-c58b-45c8-aad5-dbebbc446420" providerId="ADAL" clId="{31E98264-53EC-4440-B9E1-3F2239CFFEDE}" dt="2024-01-15T16:54:58.915" v="113" actId="478"/>
          <ac:spMkLst>
            <pc:docMk/>
            <pc:sldMk cId="3341031625" sldId="855"/>
            <ac:spMk id="65" creationId="{00000000-0000-0000-0000-000000000000}"/>
          </ac:spMkLst>
        </pc:spChg>
        <pc:spChg chg="del">
          <ac:chgData name="Katharina Ritz" userId="e816d1c4-c58b-45c8-aad5-dbebbc446420" providerId="ADAL" clId="{31E98264-53EC-4440-B9E1-3F2239CFFEDE}" dt="2024-01-15T16:54:58.915" v="113" actId="478"/>
          <ac:spMkLst>
            <pc:docMk/>
            <pc:sldMk cId="3341031625" sldId="855"/>
            <ac:spMk id="66" creationId="{00000000-0000-0000-0000-000000000000}"/>
          </ac:spMkLst>
        </pc:spChg>
        <pc:grpChg chg="add mod">
          <ac:chgData name="Katharina Ritz" userId="e816d1c4-c58b-45c8-aad5-dbebbc446420" providerId="ADAL" clId="{31E98264-53EC-4440-B9E1-3F2239CFFEDE}" dt="2024-01-15T16:56:33.165" v="121" actId="14100"/>
          <ac:grpSpMkLst>
            <pc:docMk/>
            <pc:sldMk cId="3341031625" sldId="855"/>
            <ac:grpSpMk id="2" creationId="{2ED8D403-F902-E670-D3A9-4E801B18A09D}"/>
          </ac:grpSpMkLst>
        </pc:grpChg>
        <pc:grpChg chg="mod">
          <ac:chgData name="Katharina Ritz" userId="e816d1c4-c58b-45c8-aad5-dbebbc446420" providerId="ADAL" clId="{31E98264-53EC-4440-B9E1-3F2239CFFEDE}" dt="2024-01-15T16:56:26.146" v="119"/>
          <ac:grpSpMkLst>
            <pc:docMk/>
            <pc:sldMk cId="3341031625" sldId="855"/>
            <ac:grpSpMk id="24" creationId="{4F568012-09EE-C572-1126-88B12A1506D8}"/>
          </ac:grpSpMkLst>
        </pc:grpChg>
        <pc:picChg chg="add mod">
          <ac:chgData name="Katharina Ritz" userId="e816d1c4-c58b-45c8-aad5-dbebbc446420" providerId="ADAL" clId="{31E98264-53EC-4440-B9E1-3F2239CFFEDE}" dt="2024-01-15T16:57:04.979" v="122"/>
          <ac:picMkLst>
            <pc:docMk/>
            <pc:sldMk cId="3341031625" sldId="855"/>
            <ac:picMk id="6" creationId="{82153366-9027-FE4F-C79D-118E3F6B7921}"/>
          </ac:picMkLst>
        </pc:picChg>
        <pc:picChg chg="add mod">
          <ac:chgData name="Katharina Ritz" userId="e816d1c4-c58b-45c8-aad5-dbebbc446420" providerId="ADAL" clId="{31E98264-53EC-4440-B9E1-3F2239CFFEDE}" dt="2024-01-15T16:57:04.979" v="122"/>
          <ac:picMkLst>
            <pc:docMk/>
            <pc:sldMk cId="3341031625" sldId="855"/>
            <ac:picMk id="7" creationId="{88E5E53E-F7D3-40E8-EB8E-FC25009A34B0}"/>
          </ac:picMkLst>
        </pc:picChg>
        <pc:picChg chg="add mod">
          <ac:chgData name="Katharina Ritz" userId="e816d1c4-c58b-45c8-aad5-dbebbc446420" providerId="ADAL" clId="{31E98264-53EC-4440-B9E1-3F2239CFFEDE}" dt="2024-01-15T16:57:04.979" v="122"/>
          <ac:picMkLst>
            <pc:docMk/>
            <pc:sldMk cId="3341031625" sldId="855"/>
            <ac:picMk id="9" creationId="{1BB4BA9E-8A66-211A-B107-D2FE48AEB552}"/>
          </ac:picMkLst>
        </pc:picChg>
        <pc:picChg chg="add mod">
          <ac:chgData name="Katharina Ritz" userId="e816d1c4-c58b-45c8-aad5-dbebbc446420" providerId="ADAL" clId="{31E98264-53EC-4440-B9E1-3F2239CFFEDE}" dt="2024-01-15T16:57:04.979" v="122"/>
          <ac:picMkLst>
            <pc:docMk/>
            <pc:sldMk cId="3341031625" sldId="855"/>
            <ac:picMk id="10" creationId="{DFA9EAD7-89FE-32E2-5102-91B3CFC00923}"/>
          </ac:picMkLst>
        </pc:picChg>
        <pc:picChg chg="add mod">
          <ac:chgData name="Katharina Ritz" userId="e816d1c4-c58b-45c8-aad5-dbebbc446420" providerId="ADAL" clId="{31E98264-53EC-4440-B9E1-3F2239CFFEDE}" dt="2024-01-15T16:57:04.979" v="122"/>
          <ac:picMkLst>
            <pc:docMk/>
            <pc:sldMk cId="3341031625" sldId="855"/>
            <ac:picMk id="11" creationId="{EB48AABD-05B9-3742-1B29-4BC1FD5651BF}"/>
          </ac:picMkLst>
        </pc:picChg>
        <pc:picChg chg="del">
          <ac:chgData name="Katharina Ritz" userId="e816d1c4-c58b-45c8-aad5-dbebbc446420" providerId="ADAL" clId="{31E98264-53EC-4440-B9E1-3F2239CFFEDE}" dt="2024-01-15T16:54:58.915" v="113" actId="478"/>
          <ac:picMkLst>
            <pc:docMk/>
            <pc:sldMk cId="3341031625" sldId="855"/>
            <ac:picMk id="61" creationId="{00000000-0000-0000-0000-000000000000}"/>
          </ac:picMkLst>
        </pc:picChg>
        <pc:picChg chg="del">
          <ac:chgData name="Katharina Ritz" userId="e816d1c4-c58b-45c8-aad5-dbebbc446420" providerId="ADAL" clId="{31E98264-53EC-4440-B9E1-3F2239CFFEDE}" dt="2024-01-15T16:54:58.915" v="113" actId="478"/>
          <ac:picMkLst>
            <pc:docMk/>
            <pc:sldMk cId="3341031625" sldId="855"/>
            <ac:picMk id="62" creationId="{00000000-0000-0000-0000-000000000000}"/>
          </ac:picMkLst>
        </pc:picChg>
        <pc:picChg chg="del">
          <ac:chgData name="Katharina Ritz" userId="e816d1c4-c58b-45c8-aad5-dbebbc446420" providerId="ADAL" clId="{31E98264-53EC-4440-B9E1-3F2239CFFEDE}" dt="2024-01-15T16:54:58.915" v="113" actId="478"/>
          <ac:picMkLst>
            <pc:docMk/>
            <pc:sldMk cId="3341031625" sldId="855"/>
            <ac:picMk id="63" creationId="{00000000-0000-0000-0000-000000000000}"/>
          </ac:picMkLst>
        </pc:picChg>
      </pc:sldChg>
      <pc:sldChg chg="addSp delSp modSp add mod">
        <pc:chgData name="Katharina Ritz" userId="e816d1c4-c58b-45c8-aad5-dbebbc446420" providerId="ADAL" clId="{31E98264-53EC-4440-B9E1-3F2239CFFEDE}" dt="2024-01-15T19:21:01.603" v="777" actId="207"/>
        <pc:sldMkLst>
          <pc:docMk/>
          <pc:sldMk cId="166815108" sldId="856"/>
        </pc:sldMkLst>
        <pc:spChg chg="add mod">
          <ac:chgData name="Katharina Ritz" userId="e816d1c4-c58b-45c8-aad5-dbebbc446420" providerId="ADAL" clId="{31E98264-53EC-4440-B9E1-3F2239CFFEDE}" dt="2024-01-15T19:19:59.688" v="767" actId="1076"/>
          <ac:spMkLst>
            <pc:docMk/>
            <pc:sldMk cId="166815108" sldId="856"/>
            <ac:spMk id="2" creationId="{DAAB8AF4-E911-53DC-CDB9-3D7470DE5A90}"/>
          </ac:spMkLst>
        </pc:spChg>
        <pc:spChg chg="del">
          <ac:chgData name="Katharina Ritz" userId="e816d1c4-c58b-45c8-aad5-dbebbc446420" providerId="ADAL" clId="{31E98264-53EC-4440-B9E1-3F2239CFFEDE}" dt="2024-01-15T18:33:39.881" v="436" actId="478"/>
          <ac:spMkLst>
            <pc:docMk/>
            <pc:sldMk cId="166815108" sldId="856"/>
            <ac:spMk id="3" creationId="{8F2295FE-27D3-05C0-77D4-33BE1D151C64}"/>
          </ac:spMkLst>
        </pc:spChg>
        <pc:spChg chg="mod">
          <ac:chgData name="Katharina Ritz" userId="e816d1c4-c58b-45c8-aad5-dbebbc446420" providerId="ADAL" clId="{31E98264-53EC-4440-B9E1-3F2239CFFEDE}" dt="2024-01-15T19:18:07.953" v="760" actId="1076"/>
          <ac:spMkLst>
            <pc:docMk/>
            <pc:sldMk cId="166815108" sldId="856"/>
            <ac:spMk id="4" creationId="{30BBEBF9-09A4-4A30-951E-FA68D327DC94}"/>
          </ac:spMkLst>
        </pc:spChg>
        <pc:spChg chg="del">
          <ac:chgData name="Katharina Ritz" userId="e816d1c4-c58b-45c8-aad5-dbebbc446420" providerId="ADAL" clId="{31E98264-53EC-4440-B9E1-3F2239CFFEDE}" dt="2024-01-15T18:33:33.612" v="434" actId="478"/>
          <ac:spMkLst>
            <pc:docMk/>
            <pc:sldMk cId="166815108" sldId="856"/>
            <ac:spMk id="6" creationId="{76CBA570-8E62-47F5-9CC8-EFCB7C216A4A}"/>
          </ac:spMkLst>
        </pc:spChg>
        <pc:spChg chg="add del mod">
          <ac:chgData name="Katharina Ritz" userId="e816d1c4-c58b-45c8-aad5-dbebbc446420" providerId="ADAL" clId="{31E98264-53EC-4440-B9E1-3F2239CFFEDE}" dt="2024-01-15T19:20:20.900" v="772" actId="478"/>
          <ac:spMkLst>
            <pc:docMk/>
            <pc:sldMk cId="166815108" sldId="856"/>
            <ac:spMk id="8" creationId="{6FAD5327-ED14-77BC-6002-5A6E80736CD1}"/>
          </ac:spMkLst>
        </pc:spChg>
        <pc:spChg chg="add mod">
          <ac:chgData name="Katharina Ritz" userId="e816d1c4-c58b-45c8-aad5-dbebbc446420" providerId="ADAL" clId="{31E98264-53EC-4440-B9E1-3F2239CFFEDE}" dt="2024-01-15T19:21:01.603" v="777" actId="207"/>
          <ac:spMkLst>
            <pc:docMk/>
            <pc:sldMk cId="166815108" sldId="856"/>
            <ac:spMk id="9" creationId="{EEC9CA15-7868-6588-4565-FD1C50B11EF8}"/>
          </ac:spMkLst>
        </pc:spChg>
        <pc:spChg chg="del">
          <ac:chgData name="Katharina Ritz" userId="e816d1c4-c58b-45c8-aad5-dbebbc446420" providerId="ADAL" clId="{31E98264-53EC-4440-B9E1-3F2239CFFEDE}" dt="2024-01-15T18:33:36.096" v="435" actId="478"/>
          <ac:spMkLst>
            <pc:docMk/>
            <pc:sldMk cId="166815108" sldId="856"/>
            <ac:spMk id="10" creationId="{4196D111-C77A-4B83-A5FF-6A097212C234}"/>
          </ac:spMkLst>
        </pc:spChg>
        <pc:spChg chg="mod">
          <ac:chgData name="Katharina Ritz" userId="e816d1c4-c58b-45c8-aad5-dbebbc446420" providerId="ADAL" clId="{31E98264-53EC-4440-B9E1-3F2239CFFEDE}" dt="2024-01-15T18:36:11.960" v="705" actId="20577"/>
          <ac:spMkLst>
            <pc:docMk/>
            <pc:sldMk cId="166815108" sldId="856"/>
            <ac:spMk id="13" creationId="{05CA8FC5-B241-4893-ADD1-539B12F0C0A1}"/>
          </ac:spMkLst>
        </pc:spChg>
        <pc:spChg chg="del">
          <ac:chgData name="Katharina Ritz" userId="e816d1c4-c58b-45c8-aad5-dbebbc446420" providerId="ADAL" clId="{31E98264-53EC-4440-B9E1-3F2239CFFEDE}" dt="2024-01-15T18:35:22.495" v="677" actId="478"/>
          <ac:spMkLst>
            <pc:docMk/>
            <pc:sldMk cId="166815108" sldId="856"/>
            <ac:spMk id="15" creationId="{0F27D427-FED0-413D-A4E8-278F48E4B481}"/>
          </ac:spMkLst>
        </pc:spChg>
        <pc:spChg chg="mod">
          <ac:chgData name="Katharina Ritz" userId="e816d1c4-c58b-45c8-aad5-dbebbc446420" providerId="ADAL" clId="{31E98264-53EC-4440-B9E1-3F2239CFFEDE}" dt="2024-01-15T19:18:14.286" v="761" actId="1076"/>
          <ac:spMkLst>
            <pc:docMk/>
            <pc:sldMk cId="166815108" sldId="856"/>
            <ac:spMk id="16" creationId="{AEA3049F-27D4-4BA7-B3BC-227629F575FE}"/>
          </ac:spMkLst>
        </pc:spChg>
        <pc:spChg chg="mod">
          <ac:chgData name="Katharina Ritz" userId="e816d1c4-c58b-45c8-aad5-dbebbc446420" providerId="ADAL" clId="{31E98264-53EC-4440-B9E1-3F2239CFFEDE}" dt="2024-01-15T19:19:57.068" v="766" actId="1076"/>
          <ac:spMkLst>
            <pc:docMk/>
            <pc:sldMk cId="166815108" sldId="856"/>
            <ac:spMk id="17" creationId="{DCE225F7-997C-4646-8EC2-FBEB6B5EFF02}"/>
          </ac:spMkLst>
        </pc:spChg>
        <pc:spChg chg="del mod">
          <ac:chgData name="Katharina Ritz" userId="e816d1c4-c58b-45c8-aad5-dbebbc446420" providerId="ADAL" clId="{31E98264-53EC-4440-B9E1-3F2239CFFEDE}" dt="2024-01-15T18:35:36.244" v="681" actId="478"/>
          <ac:spMkLst>
            <pc:docMk/>
            <pc:sldMk cId="166815108" sldId="856"/>
            <ac:spMk id="20" creationId="{E9D8158F-F99E-4BE3-A4CD-1CEB9A7E1917}"/>
          </ac:spMkLst>
        </pc:spChg>
        <pc:spChg chg="del">
          <ac:chgData name="Katharina Ritz" userId="e816d1c4-c58b-45c8-aad5-dbebbc446420" providerId="ADAL" clId="{31E98264-53EC-4440-B9E1-3F2239CFFEDE}" dt="2024-01-15T18:35:28.432" v="679" actId="478"/>
          <ac:spMkLst>
            <pc:docMk/>
            <pc:sldMk cId="166815108" sldId="856"/>
            <ac:spMk id="21" creationId="{278F4469-0599-4D48-8D5E-3A7C0BE582FA}"/>
          </ac:spMkLst>
        </pc:spChg>
        <pc:spChg chg="del">
          <ac:chgData name="Katharina Ritz" userId="e816d1c4-c58b-45c8-aad5-dbebbc446420" providerId="ADAL" clId="{31E98264-53EC-4440-B9E1-3F2239CFFEDE}" dt="2024-01-15T18:35:26.073" v="678" actId="478"/>
          <ac:spMkLst>
            <pc:docMk/>
            <pc:sldMk cId="166815108" sldId="856"/>
            <ac:spMk id="22" creationId="{92794DD6-5F84-4F75-8EA7-B7E661D1108A}"/>
          </ac:spMkLst>
        </pc:spChg>
        <pc:picChg chg="add mod">
          <ac:chgData name="Katharina Ritz" userId="e816d1c4-c58b-45c8-aad5-dbebbc446420" providerId="ADAL" clId="{31E98264-53EC-4440-B9E1-3F2239CFFEDE}" dt="2024-01-15T19:20:36.861" v="774" actId="1076"/>
          <ac:picMkLst>
            <pc:docMk/>
            <pc:sldMk cId="166815108" sldId="856"/>
            <ac:picMk id="5" creationId="{23B48874-B9A9-5C6B-5E78-186B6E692A90}"/>
          </ac:picMkLst>
        </pc:picChg>
        <pc:picChg chg="add del mod">
          <ac:chgData name="Katharina Ritz" userId="e816d1c4-c58b-45c8-aad5-dbebbc446420" providerId="ADAL" clId="{31E98264-53EC-4440-B9E1-3F2239CFFEDE}" dt="2024-01-15T19:20:23.554" v="773" actId="478"/>
          <ac:picMkLst>
            <pc:docMk/>
            <pc:sldMk cId="166815108" sldId="856"/>
            <ac:picMk id="7" creationId="{32F0C7D5-FF88-DFB8-195E-851634A87DB6}"/>
          </ac:picMkLst>
        </pc:picChg>
      </pc:sldChg>
      <pc:sldChg chg="new del">
        <pc:chgData name="Katharina Ritz" userId="e816d1c4-c58b-45c8-aad5-dbebbc446420" providerId="ADAL" clId="{31E98264-53EC-4440-B9E1-3F2239CFFEDE}" dt="2024-01-15T18:31:05.523" v="159" actId="2696"/>
        <pc:sldMkLst>
          <pc:docMk/>
          <pc:sldMk cId="3496148492" sldId="856"/>
        </pc:sldMkLst>
      </pc:sldChg>
      <pc:sldChg chg="new del">
        <pc:chgData name="Katharina Ritz" userId="e816d1c4-c58b-45c8-aad5-dbebbc446420" providerId="ADAL" clId="{31E98264-53EC-4440-B9E1-3F2239CFFEDE}" dt="2024-01-15T19:43:18.519" v="1080" actId="2696"/>
        <pc:sldMkLst>
          <pc:docMk/>
          <pc:sldMk cId="1948397514" sldId="857"/>
        </pc:sldMkLst>
      </pc:sldChg>
      <pc:sldChg chg="add del">
        <pc:chgData name="Katharina Ritz" userId="e816d1c4-c58b-45c8-aad5-dbebbc446420" providerId="ADAL" clId="{31E98264-53EC-4440-B9E1-3F2239CFFEDE}" dt="2024-01-15T19:43:00.921" v="1076" actId="2890"/>
        <pc:sldMkLst>
          <pc:docMk/>
          <pc:sldMk cId="4290269813" sldId="857"/>
        </pc:sldMkLst>
      </pc:sldChg>
      <pc:sldMasterChg chg="delSldLayout">
        <pc:chgData name="Katharina Ritz" userId="e816d1c4-c58b-45c8-aad5-dbebbc446420" providerId="ADAL" clId="{31E98264-53EC-4440-B9E1-3F2239CFFEDE}" dt="2024-01-15T16:57:16.851" v="124" actId="2696"/>
        <pc:sldMasterMkLst>
          <pc:docMk/>
          <pc:sldMasterMk cId="0" sldId="2147485900"/>
        </pc:sldMasterMkLst>
        <pc:sldLayoutChg chg="del">
          <pc:chgData name="Katharina Ritz" userId="e816d1c4-c58b-45c8-aad5-dbebbc446420" providerId="ADAL" clId="{31E98264-53EC-4440-B9E1-3F2239CFFEDE}" dt="2024-01-15T16:57:16.851" v="124" actId="2696"/>
          <pc:sldLayoutMkLst>
            <pc:docMk/>
            <pc:sldMasterMk cId="0" sldId="2147485900"/>
            <pc:sldLayoutMk cId="1562043138" sldId="2147485987"/>
          </pc:sldLayoutMkLst>
        </pc:sldLayoutChg>
        <pc:sldLayoutChg chg="del">
          <pc:chgData name="Katharina Ritz" userId="e816d1c4-c58b-45c8-aad5-dbebbc446420" providerId="ADAL" clId="{31E98264-53EC-4440-B9E1-3F2239CFFEDE}" dt="2024-01-15T16:54:43.982" v="110" actId="2696"/>
          <pc:sldLayoutMkLst>
            <pc:docMk/>
            <pc:sldMasterMk cId="0" sldId="2147485900"/>
            <pc:sldLayoutMk cId="2319892180" sldId="2147485987"/>
          </pc:sldLayoutMkLst>
        </pc:sldLayoutChg>
      </pc:sldMasterChg>
    </pc:docChg>
  </pc:docChgLst>
  <pc:docChgLst>
    <pc:chgData name="Katharina Ritz" userId="e816d1c4-c58b-45c8-aad5-dbebbc446420" providerId="ADAL" clId="{C88B65D2-099D-455F-853D-904EA8D70854}"/>
    <pc:docChg chg="undo custSel addSld delSld">
      <pc:chgData name="Katharina Ritz" userId="e816d1c4-c58b-45c8-aad5-dbebbc446420" providerId="ADAL" clId="{C88B65D2-099D-455F-853D-904EA8D70854}" dt="2024-01-16T13:29:11.361" v="9" actId="47"/>
      <pc:docMkLst>
        <pc:docMk/>
      </pc:docMkLst>
      <pc:sldChg chg="add del">
        <pc:chgData name="Katharina Ritz" userId="e816d1c4-c58b-45c8-aad5-dbebbc446420" providerId="ADAL" clId="{C88B65D2-099D-455F-853D-904EA8D70854}" dt="2024-01-16T13:29:01.906" v="1" actId="47"/>
        <pc:sldMkLst>
          <pc:docMk/>
          <pc:sldMk cId="574271813" sldId="760"/>
        </pc:sldMkLst>
      </pc:sldChg>
      <pc:sldChg chg="del">
        <pc:chgData name="Katharina Ritz" userId="e816d1c4-c58b-45c8-aad5-dbebbc446420" providerId="ADAL" clId="{C88B65D2-099D-455F-853D-904EA8D70854}" dt="2024-01-16T13:29:08.433" v="5" actId="47"/>
        <pc:sldMkLst>
          <pc:docMk/>
          <pc:sldMk cId="3206154105" sldId="784"/>
        </pc:sldMkLst>
      </pc:sldChg>
      <pc:sldChg chg="del">
        <pc:chgData name="Katharina Ritz" userId="e816d1c4-c58b-45c8-aad5-dbebbc446420" providerId="ADAL" clId="{C88B65D2-099D-455F-853D-904EA8D70854}" dt="2024-01-16T13:29:09.581" v="7" actId="47"/>
        <pc:sldMkLst>
          <pc:docMk/>
          <pc:sldMk cId="2343427009" sldId="790"/>
        </pc:sldMkLst>
      </pc:sldChg>
      <pc:sldChg chg="del">
        <pc:chgData name="Katharina Ritz" userId="e816d1c4-c58b-45c8-aad5-dbebbc446420" providerId="ADAL" clId="{C88B65D2-099D-455F-853D-904EA8D70854}" dt="2024-01-16T13:29:11.361" v="9" actId="47"/>
        <pc:sldMkLst>
          <pc:docMk/>
          <pc:sldMk cId="2008319098" sldId="799"/>
        </pc:sldMkLst>
      </pc:sldChg>
      <pc:sldChg chg="del">
        <pc:chgData name="Katharina Ritz" userId="e816d1c4-c58b-45c8-aad5-dbebbc446420" providerId="ADAL" clId="{C88B65D2-099D-455F-853D-904EA8D70854}" dt="2024-01-16T13:29:08.841" v="6" actId="47"/>
        <pc:sldMkLst>
          <pc:docMk/>
          <pc:sldMk cId="494292312" sldId="801"/>
        </pc:sldMkLst>
      </pc:sldChg>
      <pc:sldChg chg="del">
        <pc:chgData name="Katharina Ritz" userId="e816d1c4-c58b-45c8-aad5-dbebbc446420" providerId="ADAL" clId="{C88B65D2-099D-455F-853D-904EA8D70854}" dt="2024-01-16T13:29:07.757" v="4" actId="47"/>
        <pc:sldMkLst>
          <pc:docMk/>
          <pc:sldMk cId="3299917899" sldId="802"/>
        </pc:sldMkLst>
      </pc:sldChg>
      <pc:sldChg chg="del">
        <pc:chgData name="Katharina Ritz" userId="e816d1c4-c58b-45c8-aad5-dbebbc446420" providerId="ADAL" clId="{C88B65D2-099D-455F-853D-904EA8D70854}" dt="2024-01-16T13:29:10.244" v="8" actId="47"/>
        <pc:sldMkLst>
          <pc:docMk/>
          <pc:sldMk cId="3948938104" sldId="850"/>
        </pc:sldMkLst>
      </pc:sldChg>
      <pc:sldChg chg="del">
        <pc:chgData name="Katharina Ritz" userId="e816d1c4-c58b-45c8-aad5-dbebbc446420" providerId="ADAL" clId="{C88B65D2-099D-455F-853D-904EA8D70854}" dt="2024-01-16T13:29:07.332" v="3" actId="47"/>
        <pc:sldMkLst>
          <pc:docMk/>
          <pc:sldMk cId="4143397190" sldId="851"/>
        </pc:sldMkLst>
      </pc:sldChg>
      <pc:sldChg chg="del">
        <pc:chgData name="Katharina Ritz" userId="e816d1c4-c58b-45c8-aad5-dbebbc446420" providerId="ADAL" clId="{C88B65D2-099D-455F-853D-904EA8D70854}" dt="2024-01-16T13:29:06.685" v="2" actId="47"/>
        <pc:sldMkLst>
          <pc:docMk/>
          <pc:sldMk cId="3224945091" sldId="852"/>
        </pc:sldMkLst>
      </pc:sldChg>
      <pc:sldMasterChg chg="delSldLayout">
        <pc:chgData name="Katharina Ritz" userId="e816d1c4-c58b-45c8-aad5-dbebbc446420" providerId="ADAL" clId="{C88B65D2-099D-455F-853D-904EA8D70854}" dt="2024-01-16T13:29:08.433" v="5" actId="47"/>
        <pc:sldMasterMkLst>
          <pc:docMk/>
          <pc:sldMasterMk cId="0" sldId="2147485900"/>
        </pc:sldMasterMkLst>
        <pc:sldLayoutChg chg="del">
          <pc:chgData name="Katharina Ritz" userId="e816d1c4-c58b-45c8-aad5-dbebbc446420" providerId="ADAL" clId="{C88B65D2-099D-455F-853D-904EA8D70854}" dt="2024-01-16T13:29:08.433" v="5" actId="47"/>
          <pc:sldLayoutMkLst>
            <pc:docMk/>
            <pc:sldMasterMk cId="0" sldId="2147485900"/>
            <pc:sldLayoutMk cId="2850016049" sldId="2147485961"/>
          </pc:sldLayoutMkLst>
        </pc:sldLayoutChg>
      </pc:sldMasterChg>
      <pc:sldMasterChg chg="addSldLayout delSldLayout">
        <pc:chgData name="Katharina Ritz" userId="e816d1c4-c58b-45c8-aad5-dbebbc446420" providerId="ADAL" clId="{C88B65D2-099D-455F-853D-904EA8D70854}" dt="2024-01-16T13:29:01.906" v="1" actId="47"/>
        <pc:sldMasterMkLst>
          <pc:docMk/>
          <pc:sldMasterMk cId="0" sldId="2147485956"/>
        </pc:sldMasterMkLst>
        <pc:sldLayoutChg chg="add del">
          <pc:chgData name="Katharina Ritz" userId="e816d1c4-c58b-45c8-aad5-dbebbc446420" providerId="ADAL" clId="{C88B65D2-099D-455F-853D-904EA8D70854}" dt="2024-01-16T13:29:01.906" v="1" actId="47"/>
          <pc:sldLayoutMkLst>
            <pc:docMk/>
            <pc:sldMasterMk cId="0" sldId="2147485956"/>
            <pc:sldLayoutMk cId="868591386" sldId="2147485957"/>
          </pc:sldLayoutMkLst>
        </pc:sldLayoutChg>
      </pc:sldMasterChg>
    </pc:docChg>
  </pc:docChgLst>
  <pc:docChgLst>
    <pc:chgData name="Katharina Ritz" userId="e816d1c4-c58b-45c8-aad5-dbebbc446420" providerId="ADAL" clId="{F4A33AC6-6B88-45CC-98D8-F8ADAA24F417}"/>
    <pc:docChg chg="custSel addSld delSld modSld sldOrd">
      <pc:chgData name="Katharina Ritz" userId="e816d1c4-c58b-45c8-aad5-dbebbc446420" providerId="ADAL" clId="{F4A33AC6-6B88-45CC-98D8-F8ADAA24F417}" dt="2023-11-20T18:39:20.807" v="173" actId="20577"/>
      <pc:docMkLst>
        <pc:docMk/>
      </pc:docMkLst>
      <pc:sldChg chg="modSp mod">
        <pc:chgData name="Katharina Ritz" userId="e816d1c4-c58b-45c8-aad5-dbebbc446420" providerId="ADAL" clId="{F4A33AC6-6B88-45CC-98D8-F8ADAA24F417}" dt="2023-11-20T17:16:49.431" v="154" actId="1076"/>
        <pc:sldMkLst>
          <pc:docMk/>
          <pc:sldMk cId="3453674489" sldId="808"/>
        </pc:sldMkLst>
        <pc:spChg chg="mod">
          <ac:chgData name="Katharina Ritz" userId="e816d1c4-c58b-45c8-aad5-dbebbc446420" providerId="ADAL" clId="{F4A33AC6-6B88-45CC-98D8-F8ADAA24F417}" dt="2023-11-20T17:16:49.431" v="154" actId="1076"/>
          <ac:spMkLst>
            <pc:docMk/>
            <pc:sldMk cId="3453674489" sldId="808"/>
            <ac:spMk id="6" creationId="{67377873-5A4A-B180-6112-D6F99ABD71AF}"/>
          </ac:spMkLst>
        </pc:spChg>
        <pc:picChg chg="mod">
          <ac:chgData name="Katharina Ritz" userId="e816d1c4-c58b-45c8-aad5-dbebbc446420" providerId="ADAL" clId="{F4A33AC6-6B88-45CC-98D8-F8ADAA24F417}" dt="2023-11-20T17:16:39.229" v="152" actId="1038"/>
          <ac:picMkLst>
            <pc:docMk/>
            <pc:sldMk cId="3453674489" sldId="808"/>
            <ac:picMk id="4" creationId="{CDFE45DE-98CB-48C4-95CE-BF112139D195}"/>
          </ac:picMkLst>
        </pc:picChg>
        <pc:picChg chg="mod">
          <ac:chgData name="Katharina Ritz" userId="e816d1c4-c58b-45c8-aad5-dbebbc446420" providerId="ADAL" clId="{F4A33AC6-6B88-45CC-98D8-F8ADAA24F417}" dt="2023-11-20T17:16:44.671" v="153" actId="1076"/>
          <ac:picMkLst>
            <pc:docMk/>
            <pc:sldMk cId="3453674489" sldId="808"/>
            <ac:picMk id="5" creationId="{531218F5-CA06-C479-FBEA-46F47E64BB36}"/>
          </ac:picMkLst>
        </pc:picChg>
      </pc:sldChg>
      <pc:sldChg chg="modSp mod">
        <pc:chgData name="Katharina Ritz" userId="e816d1c4-c58b-45c8-aad5-dbebbc446420" providerId="ADAL" clId="{F4A33AC6-6B88-45CC-98D8-F8ADAA24F417}" dt="2023-11-20T18:39:20.807" v="173" actId="20577"/>
        <pc:sldMkLst>
          <pc:docMk/>
          <pc:sldMk cId="1446283887" sldId="838"/>
        </pc:sldMkLst>
        <pc:spChg chg="mod">
          <ac:chgData name="Katharina Ritz" userId="e816d1c4-c58b-45c8-aad5-dbebbc446420" providerId="ADAL" clId="{F4A33AC6-6B88-45CC-98D8-F8ADAA24F417}" dt="2023-11-20T18:39:20.807" v="173" actId="20577"/>
          <ac:spMkLst>
            <pc:docMk/>
            <pc:sldMk cId="1446283887" sldId="838"/>
            <ac:spMk id="3" creationId="{9DE5CA50-19AC-D222-2A93-D77D4B807876}"/>
          </ac:spMkLst>
        </pc:spChg>
      </pc:sldChg>
      <pc:sldChg chg="addSp delSp modSp add mod ord">
        <pc:chgData name="Katharina Ritz" userId="e816d1c4-c58b-45c8-aad5-dbebbc446420" providerId="ADAL" clId="{F4A33AC6-6B88-45CC-98D8-F8ADAA24F417}" dt="2023-11-20T16:07:47.038" v="135" actId="478"/>
        <pc:sldMkLst>
          <pc:docMk/>
          <pc:sldMk cId="2995278429" sldId="847"/>
        </pc:sldMkLst>
        <pc:spChg chg="del mod">
          <ac:chgData name="Katharina Ritz" userId="e816d1c4-c58b-45c8-aad5-dbebbc446420" providerId="ADAL" clId="{F4A33AC6-6B88-45CC-98D8-F8ADAA24F417}" dt="2023-11-20T16:03:45.855" v="115" actId="478"/>
          <ac:spMkLst>
            <pc:docMk/>
            <pc:sldMk cId="2995278429" sldId="847"/>
            <ac:spMk id="2" creationId="{FD216E82-0711-443A-9249-5772C60A0257}"/>
          </ac:spMkLst>
        </pc:spChg>
        <pc:spChg chg="add del">
          <ac:chgData name="Katharina Ritz" userId="e816d1c4-c58b-45c8-aad5-dbebbc446420" providerId="ADAL" clId="{F4A33AC6-6B88-45CC-98D8-F8ADAA24F417}" dt="2023-11-20T16:06:18.510" v="122" actId="478"/>
          <ac:spMkLst>
            <pc:docMk/>
            <pc:sldMk cId="2995278429" sldId="847"/>
            <ac:spMk id="10" creationId="{3ECDB8C7-1936-4CD8-025B-11605FBBEBC1}"/>
          </ac:spMkLst>
        </pc:spChg>
        <pc:spChg chg="add mod">
          <ac:chgData name="Katharina Ritz" userId="e816d1c4-c58b-45c8-aad5-dbebbc446420" providerId="ADAL" clId="{F4A33AC6-6B88-45CC-98D8-F8ADAA24F417}" dt="2023-11-20T16:07:14.670" v="131" actId="1076"/>
          <ac:spMkLst>
            <pc:docMk/>
            <pc:sldMk cId="2995278429" sldId="847"/>
            <ac:spMk id="11" creationId="{3614143E-DFC8-A8D1-31C5-A2F68A1AF849}"/>
          </ac:spMkLst>
        </pc:spChg>
        <pc:spChg chg="add del mod">
          <ac:chgData name="Katharina Ritz" userId="e816d1c4-c58b-45c8-aad5-dbebbc446420" providerId="ADAL" clId="{F4A33AC6-6B88-45CC-98D8-F8ADAA24F417}" dt="2023-11-20T16:07:47.038" v="135" actId="478"/>
          <ac:spMkLst>
            <pc:docMk/>
            <pc:sldMk cId="2995278429" sldId="847"/>
            <ac:spMk id="12" creationId="{B6796464-5242-24E4-EC6D-9A5213F55B45}"/>
          </ac:spMkLst>
        </pc:spChg>
        <pc:picChg chg="add mod">
          <ac:chgData name="Katharina Ritz" userId="e816d1c4-c58b-45c8-aad5-dbebbc446420" providerId="ADAL" clId="{F4A33AC6-6B88-45CC-98D8-F8ADAA24F417}" dt="2023-11-20T16:07:14.670" v="131" actId="1076"/>
          <ac:picMkLst>
            <pc:docMk/>
            <pc:sldMk cId="2995278429" sldId="847"/>
            <ac:picMk id="5" creationId="{E558EB7D-3BD9-501E-254F-559F1A41AF04}"/>
          </ac:picMkLst>
        </pc:picChg>
        <pc:picChg chg="add mod">
          <ac:chgData name="Katharina Ritz" userId="e816d1c4-c58b-45c8-aad5-dbebbc446420" providerId="ADAL" clId="{F4A33AC6-6B88-45CC-98D8-F8ADAA24F417}" dt="2023-11-20T16:07:17.086" v="132" actId="1076"/>
          <ac:picMkLst>
            <pc:docMk/>
            <pc:sldMk cId="2995278429" sldId="847"/>
            <ac:picMk id="7" creationId="{30E22986-1087-1979-6A94-B243988CBD2A}"/>
          </ac:picMkLst>
        </pc:picChg>
        <pc:picChg chg="add mod">
          <ac:chgData name="Katharina Ritz" userId="e816d1c4-c58b-45c8-aad5-dbebbc446420" providerId="ADAL" clId="{F4A33AC6-6B88-45CC-98D8-F8ADAA24F417}" dt="2023-11-20T16:07:22.463" v="133" actId="1076"/>
          <ac:picMkLst>
            <pc:docMk/>
            <pc:sldMk cId="2995278429" sldId="847"/>
            <ac:picMk id="9" creationId="{B489C7A7-C4B0-F7DB-F21F-D4C670966BF6}"/>
          </ac:picMkLst>
        </pc:picChg>
      </pc:sldChg>
      <pc:sldChg chg="add">
        <pc:chgData name="Katharina Ritz" userId="e816d1c4-c58b-45c8-aad5-dbebbc446420" providerId="ADAL" clId="{F4A33AC6-6B88-45CC-98D8-F8ADAA24F417}" dt="2023-11-20T18:15:17.284" v="155" actId="2890"/>
        <pc:sldMkLst>
          <pc:docMk/>
          <pc:sldMk cId="3915008619" sldId="848"/>
        </pc:sldMkLst>
      </pc:sldChg>
    </pc:docChg>
  </pc:docChgLst>
  <pc:docChgLst>
    <pc:chgData name="Katharina Ritz" userId="S::qz5bn01@cloud.uni-tuebingen.de::e816d1c4-c58b-45c8-aad5-dbebbc446420" providerId="AD" clId="Web-{FBCFD3EF-0B00-1F9D-74E9-3FC5A691A2D8}"/>
    <pc:docChg chg="modSld">
      <pc:chgData name="Katharina Ritz" userId="S::qz5bn01@cloud.uni-tuebingen.de::e816d1c4-c58b-45c8-aad5-dbebbc446420" providerId="AD" clId="Web-{FBCFD3EF-0B00-1F9D-74E9-3FC5A691A2D8}" dt="2024-01-11T15:39:12.216" v="25"/>
      <pc:docMkLst>
        <pc:docMk/>
      </pc:docMkLst>
      <pc:sldChg chg="modSp">
        <pc:chgData name="Katharina Ritz" userId="S::qz5bn01@cloud.uni-tuebingen.de::e816d1c4-c58b-45c8-aad5-dbebbc446420" providerId="AD" clId="Web-{FBCFD3EF-0B00-1F9D-74E9-3FC5A691A2D8}" dt="2024-01-11T15:37:40.072" v="22" actId="20577"/>
        <pc:sldMkLst>
          <pc:docMk/>
          <pc:sldMk cId="2614366736" sldId="803"/>
        </pc:sldMkLst>
        <pc:graphicFrameChg chg="mod modGraphic">
          <ac:chgData name="Katharina Ritz" userId="S::qz5bn01@cloud.uni-tuebingen.de::e816d1c4-c58b-45c8-aad5-dbebbc446420" providerId="AD" clId="Web-{FBCFD3EF-0B00-1F9D-74E9-3FC5A691A2D8}" dt="2024-01-11T15:37:40.072" v="22" actId="20577"/>
          <ac:graphicFrameMkLst>
            <pc:docMk/>
            <pc:sldMk cId="2614366736" sldId="803"/>
            <ac:graphicFrameMk id="4" creationId="{8843636D-73FF-65C4-DC13-2D8C4072F3DE}"/>
          </ac:graphicFrameMkLst>
        </pc:graphicFrameChg>
      </pc:sldChg>
      <pc:sldChg chg="delCm">
        <pc:chgData name="Katharina Ritz" userId="S::qz5bn01@cloud.uni-tuebingen.de::e816d1c4-c58b-45c8-aad5-dbebbc446420" providerId="AD" clId="Web-{FBCFD3EF-0B00-1F9D-74E9-3FC5A691A2D8}" dt="2024-01-11T15:37:57.495" v="23"/>
        <pc:sldMkLst>
          <pc:docMk/>
          <pc:sldMk cId="2626684499" sldId="830"/>
        </pc:sldMkLst>
      </pc:sldChg>
      <pc:sldChg chg="mod modShow">
        <pc:chgData name="Katharina Ritz" userId="S::qz5bn01@cloud.uni-tuebingen.de::e816d1c4-c58b-45c8-aad5-dbebbc446420" providerId="AD" clId="Web-{FBCFD3EF-0B00-1F9D-74E9-3FC5A691A2D8}" dt="2024-01-11T15:39:08.606" v="24"/>
        <pc:sldMkLst>
          <pc:docMk/>
          <pc:sldMk cId="4143397190" sldId="851"/>
        </pc:sldMkLst>
      </pc:sldChg>
      <pc:sldChg chg="mod modShow">
        <pc:chgData name="Katharina Ritz" userId="S::qz5bn01@cloud.uni-tuebingen.de::e816d1c4-c58b-45c8-aad5-dbebbc446420" providerId="AD" clId="Web-{FBCFD3EF-0B00-1F9D-74E9-3FC5A691A2D8}" dt="2024-01-11T15:39:12.216" v="25"/>
        <pc:sldMkLst>
          <pc:docMk/>
          <pc:sldMk cId="3224945091" sldId="852"/>
        </pc:sldMkLst>
      </pc:sldChg>
    </pc:docChg>
  </pc:docChgLst>
  <pc:docChgLst>
    <pc:chgData name="Katharina Ritz" userId="e816d1c4-c58b-45c8-aad5-dbebbc446420" providerId="ADAL" clId="{9E9A87E7-45FB-4E54-B937-BEF25FCBBFFE}"/>
    <pc:docChg chg="custSel addSld modSld">
      <pc:chgData name="Katharina Ritz" userId="e816d1c4-c58b-45c8-aad5-dbebbc446420" providerId="ADAL" clId="{9E9A87E7-45FB-4E54-B937-BEF25FCBBFFE}" dt="2024-01-16T13:26:42.734" v="188" actId="1076"/>
      <pc:docMkLst>
        <pc:docMk/>
      </pc:docMkLst>
      <pc:sldChg chg="addSp modSp mod">
        <pc:chgData name="Katharina Ritz" userId="e816d1c4-c58b-45c8-aad5-dbebbc446420" providerId="ADAL" clId="{9E9A87E7-45FB-4E54-B937-BEF25FCBBFFE}" dt="2024-01-16T13:26:15.719" v="184" actId="1076"/>
        <pc:sldMkLst>
          <pc:docMk/>
          <pc:sldMk cId="2614366736" sldId="803"/>
        </pc:sldMkLst>
        <pc:spChg chg="add mod">
          <ac:chgData name="Katharina Ritz" userId="e816d1c4-c58b-45c8-aad5-dbebbc446420" providerId="ADAL" clId="{9E9A87E7-45FB-4E54-B937-BEF25FCBBFFE}" dt="2024-01-16T13:26:15.719" v="184" actId="1076"/>
          <ac:spMkLst>
            <pc:docMk/>
            <pc:sldMk cId="2614366736" sldId="803"/>
            <ac:spMk id="5" creationId="{AA67D1A1-D5E0-5FBA-753D-781F116EAE37}"/>
          </ac:spMkLst>
        </pc:spChg>
      </pc:sldChg>
      <pc:sldChg chg="addSp modSp mod">
        <pc:chgData name="Katharina Ritz" userId="e816d1c4-c58b-45c8-aad5-dbebbc446420" providerId="ADAL" clId="{9E9A87E7-45FB-4E54-B937-BEF25FCBBFFE}" dt="2024-01-16T13:26:31.017" v="186" actId="1076"/>
        <pc:sldMkLst>
          <pc:docMk/>
          <pc:sldMk cId="1199636076" sldId="804"/>
        </pc:sldMkLst>
        <pc:spChg chg="add mod">
          <ac:chgData name="Katharina Ritz" userId="e816d1c4-c58b-45c8-aad5-dbebbc446420" providerId="ADAL" clId="{9E9A87E7-45FB-4E54-B937-BEF25FCBBFFE}" dt="2024-01-16T13:26:31.017" v="186" actId="1076"/>
          <ac:spMkLst>
            <pc:docMk/>
            <pc:sldMk cId="1199636076" sldId="804"/>
            <ac:spMk id="3" creationId="{9E670F7D-7648-4107-048C-50ED01FF2E17}"/>
          </ac:spMkLst>
        </pc:spChg>
      </pc:sldChg>
      <pc:sldChg chg="addSp modSp mod">
        <pc:chgData name="Katharina Ritz" userId="e816d1c4-c58b-45c8-aad5-dbebbc446420" providerId="ADAL" clId="{9E9A87E7-45FB-4E54-B937-BEF25FCBBFFE}" dt="2024-01-16T13:26:42.734" v="188" actId="1076"/>
        <pc:sldMkLst>
          <pc:docMk/>
          <pc:sldMk cId="1427742438" sldId="811"/>
        </pc:sldMkLst>
        <pc:spChg chg="add mod">
          <ac:chgData name="Katharina Ritz" userId="e816d1c4-c58b-45c8-aad5-dbebbc446420" providerId="ADAL" clId="{9E9A87E7-45FB-4E54-B937-BEF25FCBBFFE}" dt="2024-01-16T13:26:42.734" v="188" actId="1076"/>
          <ac:spMkLst>
            <pc:docMk/>
            <pc:sldMk cId="1427742438" sldId="811"/>
            <ac:spMk id="6" creationId="{AB4B2F42-3A50-2C5C-8C04-148E189F208B}"/>
          </ac:spMkLst>
        </pc:spChg>
      </pc:sldChg>
      <pc:sldChg chg="modSp mod">
        <pc:chgData name="Katharina Ritz" userId="e816d1c4-c58b-45c8-aad5-dbebbc446420" providerId="ADAL" clId="{9E9A87E7-45FB-4E54-B937-BEF25FCBBFFE}" dt="2023-11-27T09:03:01.086" v="162" actId="20577"/>
        <pc:sldMkLst>
          <pc:docMk/>
          <pc:sldMk cId="1446283887" sldId="838"/>
        </pc:sldMkLst>
        <pc:spChg chg="mod">
          <ac:chgData name="Katharina Ritz" userId="e816d1c4-c58b-45c8-aad5-dbebbc446420" providerId="ADAL" clId="{9E9A87E7-45FB-4E54-B937-BEF25FCBBFFE}" dt="2023-11-27T09:03:01.086" v="162" actId="20577"/>
          <ac:spMkLst>
            <pc:docMk/>
            <pc:sldMk cId="1446283887" sldId="838"/>
            <ac:spMk id="3" creationId="{9DE5CA50-19AC-D222-2A93-D77D4B807876}"/>
          </ac:spMkLst>
        </pc:spChg>
      </pc:sldChg>
      <pc:sldChg chg="modSp add mod">
        <pc:chgData name="Katharina Ritz" userId="e816d1c4-c58b-45c8-aad5-dbebbc446420" providerId="ADAL" clId="{9E9A87E7-45FB-4E54-B937-BEF25FCBBFFE}" dt="2023-11-24T07:36:42.403" v="55"/>
        <pc:sldMkLst>
          <pc:docMk/>
          <pc:sldMk cId="4143397190" sldId="851"/>
        </pc:sldMkLst>
        <pc:spChg chg="mod">
          <ac:chgData name="Katharina Ritz" userId="e816d1c4-c58b-45c8-aad5-dbebbc446420" providerId="ADAL" clId="{9E9A87E7-45FB-4E54-B937-BEF25FCBBFFE}" dt="2023-11-24T07:35:25.750" v="24" actId="20577"/>
          <ac:spMkLst>
            <pc:docMk/>
            <pc:sldMk cId="4143397190" sldId="851"/>
            <ac:spMk id="2" creationId="{02C80572-0CE4-43FA-AA6C-A7CBFA126984}"/>
          </ac:spMkLst>
        </pc:spChg>
        <pc:spChg chg="mod">
          <ac:chgData name="Katharina Ritz" userId="e816d1c4-c58b-45c8-aad5-dbebbc446420" providerId="ADAL" clId="{9E9A87E7-45FB-4E54-B937-BEF25FCBBFFE}" dt="2023-11-24T07:36:42.403" v="55"/>
          <ac:spMkLst>
            <pc:docMk/>
            <pc:sldMk cId="4143397190" sldId="851"/>
            <ac:spMk id="3" creationId="{9DE5CA50-19AC-D222-2A93-D77D4B807876}"/>
          </ac:spMkLst>
        </pc:spChg>
      </pc:sldChg>
      <pc:sldChg chg="modSp add mod">
        <pc:chgData name="Katharina Ritz" userId="e816d1c4-c58b-45c8-aad5-dbebbc446420" providerId="ADAL" clId="{9E9A87E7-45FB-4E54-B937-BEF25FCBBFFE}" dt="2023-11-24T07:36:37.058" v="52"/>
        <pc:sldMkLst>
          <pc:docMk/>
          <pc:sldMk cId="3224945091" sldId="852"/>
        </pc:sldMkLst>
        <pc:spChg chg="mod">
          <ac:chgData name="Katharina Ritz" userId="e816d1c4-c58b-45c8-aad5-dbebbc446420" providerId="ADAL" clId="{9E9A87E7-45FB-4E54-B937-BEF25FCBBFFE}" dt="2023-11-24T07:36:21.646" v="46" actId="20577"/>
          <ac:spMkLst>
            <pc:docMk/>
            <pc:sldMk cId="3224945091" sldId="852"/>
            <ac:spMk id="2" creationId="{02C80572-0CE4-43FA-AA6C-A7CBFA126984}"/>
          </ac:spMkLst>
        </pc:spChg>
        <pc:spChg chg="mod">
          <ac:chgData name="Katharina Ritz" userId="e816d1c4-c58b-45c8-aad5-dbebbc446420" providerId="ADAL" clId="{9E9A87E7-45FB-4E54-B937-BEF25FCBBFFE}" dt="2023-11-24T07:36:37.058" v="52"/>
          <ac:spMkLst>
            <pc:docMk/>
            <pc:sldMk cId="3224945091" sldId="852"/>
            <ac:spMk id="3" creationId="{9DE5CA50-19AC-D222-2A93-D77D4B807876}"/>
          </ac:spMkLst>
        </pc:spChg>
      </pc:sldChg>
      <pc:sldChg chg="add">
        <pc:chgData name="Katharina Ritz" userId="e816d1c4-c58b-45c8-aad5-dbebbc446420" providerId="ADAL" clId="{9E9A87E7-45FB-4E54-B937-BEF25FCBBFFE}" dt="2023-11-24T07:37:08.522" v="56"/>
        <pc:sldMkLst>
          <pc:docMk/>
          <pc:sldMk cId="4141839195" sldId="853"/>
        </pc:sldMkLst>
      </pc:sldChg>
    </pc:docChg>
  </pc:docChgLst>
  <pc:docChgLst>
    <pc:chgData name="Janine Zellner" userId="S::qzbzj01@cloud.uni-tuebingen.de::e111499a-1587-4e2c-9f51-a40b2eaffd53" providerId="AD" clId="Web-{77DCEA93-535D-D659-4FEC-E5BCE1FFDF43}"/>
    <pc:docChg chg="modSld">
      <pc:chgData name="Janine Zellner" userId="S::qzbzj01@cloud.uni-tuebingen.de::e111499a-1587-4e2c-9f51-a40b2eaffd53" providerId="AD" clId="Web-{77DCEA93-535D-D659-4FEC-E5BCE1FFDF43}" dt="2024-01-11T10:57:22.520" v="7" actId="20577"/>
      <pc:docMkLst>
        <pc:docMk/>
      </pc:docMkLst>
      <pc:sldChg chg="modSp">
        <pc:chgData name="Janine Zellner" userId="S::qzbzj01@cloud.uni-tuebingen.de::e111499a-1587-4e2c-9f51-a40b2eaffd53" providerId="AD" clId="Web-{77DCEA93-535D-D659-4FEC-E5BCE1FFDF43}" dt="2024-01-11T10:57:22.520" v="7" actId="20577"/>
        <pc:sldMkLst>
          <pc:docMk/>
          <pc:sldMk cId="3332109858" sldId="789"/>
        </pc:sldMkLst>
        <pc:spChg chg="mod">
          <ac:chgData name="Janine Zellner" userId="S::qzbzj01@cloud.uni-tuebingen.de::e111499a-1587-4e2c-9f51-a40b2eaffd53" providerId="AD" clId="Web-{77DCEA93-535D-D659-4FEC-E5BCE1FFDF43}" dt="2024-01-11T10:57:22.520" v="7" actId="20577"/>
          <ac:spMkLst>
            <pc:docMk/>
            <pc:sldMk cId="3332109858" sldId="789"/>
            <ac:spMk id="2" creationId="{71AE4AF0-7BE9-4F94-822E-B68D1E9BFE81}"/>
          </ac:spMkLst>
        </pc:spChg>
        <pc:spChg chg="mod">
          <ac:chgData name="Janine Zellner" userId="S::qzbzj01@cloud.uni-tuebingen.de::e111499a-1587-4e2c-9f51-a40b2eaffd53" providerId="AD" clId="Web-{77DCEA93-535D-D659-4FEC-E5BCE1FFDF43}" dt="2024-01-11T10:56:42.582" v="0" actId="20577"/>
          <ac:spMkLst>
            <pc:docMk/>
            <pc:sldMk cId="3332109858" sldId="789"/>
            <ac:spMk id="3" creationId="{2A17140E-5B54-49A1-B83E-686DCC4B72CA}"/>
          </ac:spMkLst>
        </pc:spChg>
      </pc:sldChg>
    </pc:docChg>
  </pc:docChgLst>
  <pc:docChgLst>
    <pc:chgData name="Katharina Ritz" userId="e816d1c4-c58b-45c8-aad5-dbebbc446420" providerId="ADAL" clId="{CD5FF17E-A33D-4E9A-91E6-65CE8C1378C3}"/>
    <pc:docChg chg="undo custSel modSld sldOrd">
      <pc:chgData name="Katharina Ritz" userId="e816d1c4-c58b-45c8-aad5-dbebbc446420" providerId="ADAL" clId="{CD5FF17E-A33D-4E9A-91E6-65CE8C1378C3}" dt="2023-11-17T07:51:52.323" v="649" actId="255"/>
      <pc:docMkLst>
        <pc:docMk/>
      </pc:docMkLst>
      <pc:sldChg chg="modSp mod">
        <pc:chgData name="Katharina Ritz" userId="e816d1c4-c58b-45c8-aad5-dbebbc446420" providerId="ADAL" clId="{CD5FF17E-A33D-4E9A-91E6-65CE8C1378C3}" dt="2023-11-17T07:37:36.579" v="49" actId="12"/>
        <pc:sldMkLst>
          <pc:docMk/>
          <pc:sldMk cId="1798140230" sldId="781"/>
        </pc:sldMkLst>
        <pc:spChg chg="mod">
          <ac:chgData name="Katharina Ritz" userId="e816d1c4-c58b-45c8-aad5-dbebbc446420" providerId="ADAL" clId="{CD5FF17E-A33D-4E9A-91E6-65CE8C1378C3}" dt="2023-11-17T07:37:36.579" v="49" actId="12"/>
          <ac:spMkLst>
            <pc:docMk/>
            <pc:sldMk cId="1798140230" sldId="781"/>
            <ac:spMk id="2" creationId="{FD216E82-0711-443A-9249-5772C60A0257}"/>
          </ac:spMkLst>
        </pc:spChg>
      </pc:sldChg>
      <pc:sldChg chg="modSp mod">
        <pc:chgData name="Katharina Ritz" userId="e816d1c4-c58b-45c8-aad5-dbebbc446420" providerId="ADAL" clId="{CD5FF17E-A33D-4E9A-91E6-65CE8C1378C3}" dt="2023-11-17T07:51:27.243" v="646" actId="1076"/>
        <pc:sldMkLst>
          <pc:docMk/>
          <pc:sldMk cId="3661324648" sldId="785"/>
        </pc:sldMkLst>
        <pc:spChg chg="mod">
          <ac:chgData name="Katharina Ritz" userId="e816d1c4-c58b-45c8-aad5-dbebbc446420" providerId="ADAL" clId="{CD5FF17E-A33D-4E9A-91E6-65CE8C1378C3}" dt="2023-11-17T07:51:27.243" v="646" actId="1076"/>
          <ac:spMkLst>
            <pc:docMk/>
            <pc:sldMk cId="3661324648" sldId="785"/>
            <ac:spMk id="2" creationId="{55E281FE-5251-12AD-27C0-93A5BE02F2CB}"/>
          </ac:spMkLst>
        </pc:spChg>
        <pc:spChg chg="mod">
          <ac:chgData name="Katharina Ritz" userId="e816d1c4-c58b-45c8-aad5-dbebbc446420" providerId="ADAL" clId="{CD5FF17E-A33D-4E9A-91E6-65CE8C1378C3}" dt="2023-11-17T07:51:19.620" v="645" actId="1076"/>
          <ac:spMkLst>
            <pc:docMk/>
            <pc:sldMk cId="3661324648" sldId="785"/>
            <ac:spMk id="7" creationId="{1DBC8D5A-3268-7F17-9007-0DE7F2889E00}"/>
          </ac:spMkLst>
        </pc:spChg>
      </pc:sldChg>
      <pc:sldChg chg="addSp modSp mod">
        <pc:chgData name="Katharina Ritz" userId="e816d1c4-c58b-45c8-aad5-dbebbc446420" providerId="ADAL" clId="{CD5FF17E-A33D-4E9A-91E6-65CE8C1378C3}" dt="2023-11-17T07:50:57.667" v="644" actId="1076"/>
        <pc:sldMkLst>
          <pc:docMk/>
          <pc:sldMk cId="3332109858" sldId="789"/>
        </pc:sldMkLst>
        <pc:spChg chg="add mod">
          <ac:chgData name="Katharina Ritz" userId="e816d1c4-c58b-45c8-aad5-dbebbc446420" providerId="ADAL" clId="{CD5FF17E-A33D-4E9A-91E6-65CE8C1378C3}" dt="2023-11-17T07:50:57.667" v="644" actId="1076"/>
          <ac:spMkLst>
            <pc:docMk/>
            <pc:sldMk cId="3332109858" sldId="789"/>
            <ac:spMk id="5" creationId="{C9115583-B3DB-3068-69D8-B4BA71C0B661}"/>
          </ac:spMkLst>
        </pc:spChg>
      </pc:sldChg>
      <pc:sldChg chg="modSp mod">
        <pc:chgData name="Katharina Ritz" userId="e816d1c4-c58b-45c8-aad5-dbebbc446420" providerId="ADAL" clId="{CD5FF17E-A33D-4E9A-91E6-65CE8C1378C3}" dt="2023-11-17T07:43:49.884" v="608" actId="1076"/>
        <pc:sldMkLst>
          <pc:docMk/>
          <pc:sldMk cId="1199636076" sldId="804"/>
        </pc:sldMkLst>
        <pc:spChg chg="mod">
          <ac:chgData name="Katharina Ritz" userId="e816d1c4-c58b-45c8-aad5-dbebbc446420" providerId="ADAL" clId="{CD5FF17E-A33D-4E9A-91E6-65CE8C1378C3}" dt="2023-11-17T07:43:49.884" v="608" actId="1076"/>
          <ac:spMkLst>
            <pc:docMk/>
            <pc:sldMk cId="1199636076" sldId="804"/>
            <ac:spMk id="3" creationId="{C16EA35A-0E37-4081-A43F-1D6A4DEEDEEB}"/>
          </ac:spMkLst>
        </pc:spChg>
      </pc:sldChg>
      <pc:sldChg chg="modSp mod">
        <pc:chgData name="Katharina Ritz" userId="e816d1c4-c58b-45c8-aad5-dbebbc446420" providerId="ADAL" clId="{CD5FF17E-A33D-4E9A-91E6-65CE8C1378C3}" dt="2023-11-17T07:47:58.005" v="617" actId="1076"/>
        <pc:sldMkLst>
          <pc:docMk/>
          <pc:sldMk cId="2617178369" sldId="822"/>
        </pc:sldMkLst>
        <pc:spChg chg="mod">
          <ac:chgData name="Katharina Ritz" userId="e816d1c4-c58b-45c8-aad5-dbebbc446420" providerId="ADAL" clId="{CD5FF17E-A33D-4E9A-91E6-65CE8C1378C3}" dt="2023-11-17T07:44:15.365" v="609" actId="255"/>
          <ac:spMkLst>
            <pc:docMk/>
            <pc:sldMk cId="2617178369" sldId="822"/>
            <ac:spMk id="2" creationId="{02C80572-0CE4-43FA-AA6C-A7CBFA126984}"/>
          </ac:spMkLst>
        </pc:spChg>
        <pc:spChg chg="mod">
          <ac:chgData name="Katharina Ritz" userId="e816d1c4-c58b-45c8-aad5-dbebbc446420" providerId="ADAL" clId="{CD5FF17E-A33D-4E9A-91E6-65CE8C1378C3}" dt="2023-11-17T07:47:54.460" v="616" actId="1076"/>
          <ac:spMkLst>
            <pc:docMk/>
            <pc:sldMk cId="2617178369" sldId="822"/>
            <ac:spMk id="3" creationId="{DB60BF43-510D-4E2B-BC7C-E0CBA27325C3}"/>
          </ac:spMkLst>
        </pc:spChg>
        <pc:spChg chg="mod">
          <ac:chgData name="Katharina Ritz" userId="e816d1c4-c58b-45c8-aad5-dbebbc446420" providerId="ADAL" clId="{CD5FF17E-A33D-4E9A-91E6-65CE8C1378C3}" dt="2023-11-17T07:47:58.005" v="617" actId="1076"/>
          <ac:spMkLst>
            <pc:docMk/>
            <pc:sldMk cId="2617178369" sldId="822"/>
            <ac:spMk id="11" creationId="{B850B505-BCA7-4706-FAB1-96C4AA59C7CE}"/>
          </ac:spMkLst>
        </pc:spChg>
      </pc:sldChg>
      <pc:sldChg chg="modSp mod modNotesTx">
        <pc:chgData name="Katharina Ritz" userId="e816d1c4-c58b-45c8-aad5-dbebbc446420" providerId="ADAL" clId="{CD5FF17E-A33D-4E9A-91E6-65CE8C1378C3}" dt="2023-11-17T07:41:51.277" v="601" actId="20577"/>
        <pc:sldMkLst>
          <pc:docMk/>
          <pc:sldMk cId="2020609409" sldId="827"/>
        </pc:sldMkLst>
        <pc:spChg chg="mod">
          <ac:chgData name="Katharina Ritz" userId="e816d1c4-c58b-45c8-aad5-dbebbc446420" providerId="ADAL" clId="{CD5FF17E-A33D-4E9A-91E6-65CE8C1378C3}" dt="2023-11-17T07:40:57.900" v="549" actId="255"/>
          <ac:spMkLst>
            <pc:docMk/>
            <pc:sldMk cId="2020609409" sldId="827"/>
            <ac:spMk id="2" creationId="{02C80572-0CE4-43FA-AA6C-A7CBFA126984}"/>
          </ac:spMkLst>
        </pc:spChg>
        <pc:spChg chg="mod">
          <ac:chgData name="Katharina Ritz" userId="e816d1c4-c58b-45c8-aad5-dbebbc446420" providerId="ADAL" clId="{CD5FF17E-A33D-4E9A-91E6-65CE8C1378C3}" dt="2023-11-17T07:41:03.798" v="550" actId="33524"/>
          <ac:spMkLst>
            <pc:docMk/>
            <pc:sldMk cId="2020609409" sldId="827"/>
            <ac:spMk id="11" creationId="{FF3253BE-8199-CCAF-3884-34FADE9445B1}"/>
          </ac:spMkLst>
        </pc:spChg>
      </pc:sldChg>
      <pc:sldChg chg="modSp mod">
        <pc:chgData name="Katharina Ritz" userId="e816d1c4-c58b-45c8-aad5-dbebbc446420" providerId="ADAL" clId="{CD5FF17E-A33D-4E9A-91E6-65CE8C1378C3}" dt="2023-11-17T07:42:37.653" v="607" actId="1076"/>
        <pc:sldMkLst>
          <pc:docMk/>
          <pc:sldMk cId="2626684499" sldId="830"/>
        </pc:sldMkLst>
        <pc:spChg chg="mod">
          <ac:chgData name="Katharina Ritz" userId="e816d1c4-c58b-45c8-aad5-dbebbc446420" providerId="ADAL" clId="{CD5FF17E-A33D-4E9A-91E6-65CE8C1378C3}" dt="2023-11-17T07:42:37.653" v="607" actId="1076"/>
          <ac:spMkLst>
            <pc:docMk/>
            <pc:sldMk cId="2626684499" sldId="830"/>
            <ac:spMk id="2" creationId="{02C80572-0CE4-43FA-AA6C-A7CBFA126984}"/>
          </ac:spMkLst>
        </pc:spChg>
      </pc:sldChg>
      <pc:sldChg chg="modSp mod">
        <pc:chgData name="Katharina Ritz" userId="e816d1c4-c58b-45c8-aad5-dbebbc446420" providerId="ADAL" clId="{CD5FF17E-A33D-4E9A-91E6-65CE8C1378C3}" dt="2023-11-17T07:51:35.596" v="647" actId="255"/>
        <pc:sldMkLst>
          <pc:docMk/>
          <pc:sldMk cId="2709856636" sldId="831"/>
        </pc:sldMkLst>
        <pc:spChg chg="mod">
          <ac:chgData name="Katharina Ritz" userId="e816d1c4-c58b-45c8-aad5-dbebbc446420" providerId="ADAL" clId="{CD5FF17E-A33D-4E9A-91E6-65CE8C1378C3}" dt="2023-11-17T07:51:35.596" v="647" actId="255"/>
          <ac:spMkLst>
            <pc:docMk/>
            <pc:sldMk cId="2709856636" sldId="831"/>
            <ac:spMk id="2" creationId="{02C80572-0CE4-43FA-AA6C-A7CBFA126984}"/>
          </ac:spMkLst>
        </pc:spChg>
      </pc:sldChg>
      <pc:sldChg chg="modSp mod ord">
        <pc:chgData name="Katharina Ritz" userId="e816d1c4-c58b-45c8-aad5-dbebbc446420" providerId="ADAL" clId="{CD5FF17E-A33D-4E9A-91E6-65CE8C1378C3}" dt="2023-11-17T07:47:21.347" v="614"/>
        <pc:sldMkLst>
          <pc:docMk/>
          <pc:sldMk cId="3816298243" sldId="833"/>
        </pc:sldMkLst>
        <pc:spChg chg="mod">
          <ac:chgData name="Katharina Ritz" userId="e816d1c4-c58b-45c8-aad5-dbebbc446420" providerId="ADAL" clId="{CD5FF17E-A33D-4E9A-91E6-65CE8C1378C3}" dt="2023-11-17T07:44:53.749" v="611" actId="255"/>
          <ac:spMkLst>
            <pc:docMk/>
            <pc:sldMk cId="3816298243" sldId="833"/>
            <ac:spMk id="2" creationId="{02C80572-0CE4-43FA-AA6C-A7CBFA126984}"/>
          </ac:spMkLst>
        </pc:spChg>
        <pc:picChg chg="mod">
          <ac:chgData name="Katharina Ritz" userId="e816d1c4-c58b-45c8-aad5-dbebbc446420" providerId="ADAL" clId="{CD5FF17E-A33D-4E9A-91E6-65CE8C1378C3}" dt="2023-11-17T07:45:08.333" v="612" actId="14100"/>
          <ac:picMkLst>
            <pc:docMk/>
            <pc:sldMk cId="3816298243" sldId="833"/>
            <ac:picMk id="3" creationId="{17A5EC91-936B-30A2-1782-4883BDA30BBB}"/>
          </ac:picMkLst>
        </pc:picChg>
      </pc:sldChg>
      <pc:sldChg chg="modSp mod">
        <pc:chgData name="Katharina Ritz" userId="e816d1c4-c58b-45c8-aad5-dbebbc446420" providerId="ADAL" clId="{CD5FF17E-A33D-4E9A-91E6-65CE8C1378C3}" dt="2023-11-17T07:51:45.317" v="648" actId="255"/>
        <pc:sldMkLst>
          <pc:docMk/>
          <pc:sldMk cId="3826140067" sldId="834"/>
        </pc:sldMkLst>
        <pc:spChg chg="mod">
          <ac:chgData name="Katharina Ritz" userId="e816d1c4-c58b-45c8-aad5-dbebbc446420" providerId="ADAL" clId="{CD5FF17E-A33D-4E9A-91E6-65CE8C1378C3}" dt="2023-11-17T07:51:45.317" v="648" actId="255"/>
          <ac:spMkLst>
            <pc:docMk/>
            <pc:sldMk cId="3826140067" sldId="834"/>
            <ac:spMk id="2" creationId="{02C80572-0CE4-43FA-AA6C-A7CBFA126984}"/>
          </ac:spMkLst>
        </pc:spChg>
      </pc:sldChg>
      <pc:sldChg chg="modSp mod">
        <pc:chgData name="Katharina Ritz" userId="e816d1c4-c58b-45c8-aad5-dbebbc446420" providerId="ADAL" clId="{CD5FF17E-A33D-4E9A-91E6-65CE8C1378C3}" dt="2023-11-17T07:51:52.323" v="649" actId="255"/>
        <pc:sldMkLst>
          <pc:docMk/>
          <pc:sldMk cId="1029232552" sldId="835"/>
        </pc:sldMkLst>
        <pc:spChg chg="mod">
          <ac:chgData name="Katharina Ritz" userId="e816d1c4-c58b-45c8-aad5-dbebbc446420" providerId="ADAL" clId="{CD5FF17E-A33D-4E9A-91E6-65CE8C1378C3}" dt="2023-11-17T07:51:52.323" v="649" actId="255"/>
          <ac:spMkLst>
            <pc:docMk/>
            <pc:sldMk cId="1029232552" sldId="835"/>
            <ac:spMk id="2" creationId="{02C80572-0CE4-43FA-AA6C-A7CBFA126984}"/>
          </ac:spMkLst>
        </pc:spChg>
      </pc:sldChg>
      <pc:sldChg chg="modNotesTx">
        <pc:chgData name="Katharina Ritz" userId="e816d1c4-c58b-45c8-aad5-dbebbc446420" providerId="ADAL" clId="{CD5FF17E-A33D-4E9A-91E6-65CE8C1378C3}" dt="2023-11-17T07:40:09.820" v="547" actId="20577"/>
        <pc:sldMkLst>
          <pc:docMk/>
          <pc:sldMk cId="1668613591" sldId="837"/>
        </pc:sldMkLst>
      </pc:sldChg>
      <pc:sldChg chg="modSp mod">
        <pc:chgData name="Katharina Ritz" userId="e816d1c4-c58b-45c8-aad5-dbebbc446420" providerId="ADAL" clId="{CD5FF17E-A33D-4E9A-91E6-65CE8C1378C3}" dt="2023-11-17T07:42:10.074" v="603" actId="255"/>
        <pc:sldMkLst>
          <pc:docMk/>
          <pc:sldMk cId="1446283887" sldId="838"/>
        </pc:sldMkLst>
        <pc:spChg chg="mod">
          <ac:chgData name="Katharina Ritz" userId="e816d1c4-c58b-45c8-aad5-dbebbc446420" providerId="ADAL" clId="{CD5FF17E-A33D-4E9A-91E6-65CE8C1378C3}" dt="2023-11-17T07:42:01.964" v="602" actId="255"/>
          <ac:spMkLst>
            <pc:docMk/>
            <pc:sldMk cId="1446283887" sldId="838"/>
            <ac:spMk id="2" creationId="{02C80572-0CE4-43FA-AA6C-A7CBFA126984}"/>
          </ac:spMkLst>
        </pc:spChg>
        <pc:spChg chg="mod">
          <ac:chgData name="Katharina Ritz" userId="e816d1c4-c58b-45c8-aad5-dbebbc446420" providerId="ADAL" clId="{CD5FF17E-A33D-4E9A-91E6-65CE8C1378C3}" dt="2023-11-17T07:42:10.074" v="603" actId="255"/>
          <ac:spMkLst>
            <pc:docMk/>
            <pc:sldMk cId="1446283887" sldId="838"/>
            <ac:spMk id="3" creationId="{9DE5CA50-19AC-D222-2A93-D77D4B807876}"/>
          </ac:spMkLst>
        </pc:spChg>
      </pc:sldChg>
      <pc:sldChg chg="modSp mod">
        <pc:chgData name="Katharina Ritz" userId="e816d1c4-c58b-45c8-aad5-dbebbc446420" providerId="ADAL" clId="{CD5FF17E-A33D-4E9A-91E6-65CE8C1378C3}" dt="2023-11-17T07:47:47.876" v="615" actId="1076"/>
        <pc:sldMkLst>
          <pc:docMk/>
          <pc:sldMk cId="1144690697" sldId="839"/>
        </pc:sldMkLst>
        <pc:spChg chg="mod">
          <ac:chgData name="Katharina Ritz" userId="e816d1c4-c58b-45c8-aad5-dbebbc446420" providerId="ADAL" clId="{CD5FF17E-A33D-4E9A-91E6-65CE8C1378C3}" dt="2023-11-17T07:47:47.876" v="615" actId="1076"/>
          <ac:spMkLst>
            <pc:docMk/>
            <pc:sldMk cId="1144690697" sldId="839"/>
            <ac:spMk id="3" creationId="{0AFBB679-38A3-4BF1-A6E5-664DDED19C88}"/>
          </ac:spMkLst>
        </pc:spChg>
      </pc:sldChg>
      <pc:sldChg chg="modSp mod">
        <pc:chgData name="Katharina Ritz" userId="e816d1c4-c58b-45c8-aad5-dbebbc446420" providerId="ADAL" clId="{CD5FF17E-A33D-4E9A-91E6-65CE8C1378C3}" dt="2023-11-17T07:49:16.741" v="625" actId="255"/>
        <pc:sldMkLst>
          <pc:docMk/>
          <pc:sldMk cId="2420372627" sldId="840"/>
        </pc:sldMkLst>
        <pc:spChg chg="mod">
          <ac:chgData name="Katharina Ritz" userId="e816d1c4-c58b-45c8-aad5-dbebbc446420" providerId="ADAL" clId="{CD5FF17E-A33D-4E9A-91E6-65CE8C1378C3}" dt="2023-11-17T07:49:16.741" v="625" actId="255"/>
          <ac:spMkLst>
            <pc:docMk/>
            <pc:sldMk cId="2420372627" sldId="840"/>
            <ac:spMk id="2" creationId="{02C80572-0CE4-43FA-AA6C-A7CBFA126984}"/>
          </ac:spMkLst>
        </pc:spChg>
      </pc:sldChg>
      <pc:sldChg chg="modSp mod">
        <pc:chgData name="Katharina Ritz" userId="e816d1c4-c58b-45c8-aad5-dbebbc446420" providerId="ADAL" clId="{CD5FF17E-A33D-4E9A-91E6-65CE8C1378C3}" dt="2023-11-17T07:49:09.996" v="624" actId="255"/>
        <pc:sldMkLst>
          <pc:docMk/>
          <pc:sldMk cId="3442144070" sldId="841"/>
        </pc:sldMkLst>
        <pc:spChg chg="mod">
          <ac:chgData name="Katharina Ritz" userId="e816d1c4-c58b-45c8-aad5-dbebbc446420" providerId="ADAL" clId="{CD5FF17E-A33D-4E9A-91E6-65CE8C1378C3}" dt="2023-11-17T07:49:09.996" v="624" actId="255"/>
          <ac:spMkLst>
            <pc:docMk/>
            <pc:sldMk cId="3442144070" sldId="841"/>
            <ac:spMk id="2" creationId="{02C80572-0CE4-43FA-AA6C-A7CBFA126984}"/>
          </ac:spMkLst>
        </pc:spChg>
      </pc:sldChg>
      <pc:sldChg chg="modSp mod">
        <pc:chgData name="Katharina Ritz" userId="e816d1c4-c58b-45c8-aad5-dbebbc446420" providerId="ADAL" clId="{CD5FF17E-A33D-4E9A-91E6-65CE8C1378C3}" dt="2023-11-17T07:49:02.324" v="623" actId="255"/>
        <pc:sldMkLst>
          <pc:docMk/>
          <pc:sldMk cId="2636287468" sldId="842"/>
        </pc:sldMkLst>
        <pc:spChg chg="mod">
          <ac:chgData name="Katharina Ritz" userId="e816d1c4-c58b-45c8-aad5-dbebbc446420" providerId="ADAL" clId="{CD5FF17E-A33D-4E9A-91E6-65CE8C1378C3}" dt="2023-11-17T07:49:02.324" v="623" actId="255"/>
          <ac:spMkLst>
            <pc:docMk/>
            <pc:sldMk cId="2636287468" sldId="842"/>
            <ac:spMk id="2" creationId="{02C80572-0CE4-43FA-AA6C-A7CBFA126984}"/>
          </ac:spMkLst>
        </pc:spChg>
      </pc:sldChg>
      <pc:sldChg chg="modSp mod">
        <pc:chgData name="Katharina Ritz" userId="e816d1c4-c58b-45c8-aad5-dbebbc446420" providerId="ADAL" clId="{CD5FF17E-A33D-4E9A-91E6-65CE8C1378C3}" dt="2023-11-17T07:48:54.346" v="622" actId="255"/>
        <pc:sldMkLst>
          <pc:docMk/>
          <pc:sldMk cId="3195600223" sldId="843"/>
        </pc:sldMkLst>
        <pc:spChg chg="mod">
          <ac:chgData name="Katharina Ritz" userId="e816d1c4-c58b-45c8-aad5-dbebbc446420" providerId="ADAL" clId="{CD5FF17E-A33D-4E9A-91E6-65CE8C1378C3}" dt="2023-11-17T07:48:54.346" v="622" actId="255"/>
          <ac:spMkLst>
            <pc:docMk/>
            <pc:sldMk cId="3195600223" sldId="843"/>
            <ac:spMk id="2" creationId="{02C80572-0CE4-43FA-AA6C-A7CBFA126984}"/>
          </ac:spMkLst>
        </pc:spChg>
      </pc:sldChg>
      <pc:sldChg chg="modSp mod">
        <pc:chgData name="Katharina Ritz" userId="e816d1c4-c58b-45c8-aad5-dbebbc446420" providerId="ADAL" clId="{CD5FF17E-A33D-4E9A-91E6-65CE8C1378C3}" dt="2023-11-17T07:48:39.157" v="620" actId="255"/>
        <pc:sldMkLst>
          <pc:docMk/>
          <pc:sldMk cId="1717584768" sldId="844"/>
        </pc:sldMkLst>
        <pc:spChg chg="mod">
          <ac:chgData name="Katharina Ritz" userId="e816d1c4-c58b-45c8-aad5-dbebbc446420" providerId="ADAL" clId="{CD5FF17E-A33D-4E9A-91E6-65CE8C1378C3}" dt="2023-11-17T07:48:39.157" v="620" actId="255"/>
          <ac:spMkLst>
            <pc:docMk/>
            <pc:sldMk cId="1717584768" sldId="844"/>
            <ac:spMk id="2" creationId="{11EBD8C8-6B5F-4F7A-A709-7AAC323A988A}"/>
          </ac:spMkLst>
        </pc:spChg>
      </pc:sldChg>
      <pc:sldChg chg="modSp mod">
        <pc:chgData name="Katharina Ritz" userId="e816d1c4-c58b-45c8-aad5-dbebbc446420" providerId="ADAL" clId="{CD5FF17E-A33D-4E9A-91E6-65CE8C1378C3}" dt="2023-11-17T07:48:31.156" v="619" actId="255"/>
        <pc:sldMkLst>
          <pc:docMk/>
          <pc:sldMk cId="1879592262" sldId="845"/>
        </pc:sldMkLst>
        <pc:spChg chg="mod">
          <ac:chgData name="Katharina Ritz" userId="e816d1c4-c58b-45c8-aad5-dbebbc446420" providerId="ADAL" clId="{CD5FF17E-A33D-4E9A-91E6-65CE8C1378C3}" dt="2023-11-17T07:48:31.156" v="619" actId="255"/>
          <ac:spMkLst>
            <pc:docMk/>
            <pc:sldMk cId="1879592262" sldId="845"/>
            <ac:spMk id="2" creationId="{11EBD8C8-6B5F-4F7A-A709-7AAC323A988A}"/>
          </ac:spMkLst>
        </pc:spChg>
      </pc:sldChg>
    </pc:docChg>
  </pc:docChgLst>
  <pc:docChgLst>
    <pc:chgData name="Katharina Ritz" userId="S::qz5bn01@cloud.uni-tuebingen.de::e816d1c4-c58b-45c8-aad5-dbebbc446420" providerId="AD" clId="Web-{0BCDCCC8-0A22-EC5B-CD83-993C3D4C2FA1}"/>
    <pc:docChg chg="addSld delSld modSld sldOrd">
      <pc:chgData name="Katharina Ritz" userId="S::qz5bn01@cloud.uni-tuebingen.de::e816d1c4-c58b-45c8-aad5-dbebbc446420" providerId="AD" clId="Web-{0BCDCCC8-0A22-EC5B-CD83-993C3D4C2FA1}" dt="2024-01-11T15:35:03.505" v="226" actId="20577"/>
      <pc:docMkLst>
        <pc:docMk/>
      </pc:docMkLst>
      <pc:sldChg chg="mod ord modShow">
        <pc:chgData name="Katharina Ritz" userId="S::qz5bn01@cloud.uni-tuebingen.de::e816d1c4-c58b-45c8-aad5-dbebbc446420" providerId="AD" clId="Web-{0BCDCCC8-0A22-EC5B-CD83-993C3D4C2FA1}" dt="2024-01-11T15:22:13.298" v="9"/>
        <pc:sldMkLst>
          <pc:docMk/>
          <pc:sldMk cId="3206154105" sldId="784"/>
        </pc:sldMkLst>
      </pc:sldChg>
      <pc:sldChg chg="modSp">
        <pc:chgData name="Katharina Ritz" userId="S::qz5bn01@cloud.uni-tuebingen.de::e816d1c4-c58b-45c8-aad5-dbebbc446420" providerId="AD" clId="Web-{0BCDCCC8-0A22-EC5B-CD83-993C3D4C2FA1}" dt="2024-01-11T15:35:03.505" v="226" actId="20577"/>
        <pc:sldMkLst>
          <pc:docMk/>
          <pc:sldMk cId="2614366736" sldId="803"/>
        </pc:sldMkLst>
        <pc:spChg chg="mod">
          <ac:chgData name="Katharina Ritz" userId="S::qz5bn01@cloud.uni-tuebingen.de::e816d1c4-c58b-45c8-aad5-dbebbc446420" providerId="AD" clId="Web-{0BCDCCC8-0A22-EC5B-CD83-993C3D4C2FA1}" dt="2024-01-11T15:27:41.947" v="66" actId="20577"/>
          <ac:spMkLst>
            <pc:docMk/>
            <pc:sldMk cId="2614366736" sldId="803"/>
            <ac:spMk id="3" creationId="{0AFBB679-38A3-4BF1-A6E5-664DDED19C88}"/>
          </ac:spMkLst>
        </pc:spChg>
        <pc:graphicFrameChg chg="modGraphic">
          <ac:chgData name="Katharina Ritz" userId="S::qz5bn01@cloud.uni-tuebingen.de::e816d1c4-c58b-45c8-aad5-dbebbc446420" providerId="AD" clId="Web-{0BCDCCC8-0A22-EC5B-CD83-993C3D4C2FA1}" dt="2024-01-11T15:35:03.505" v="226" actId="20577"/>
          <ac:graphicFrameMkLst>
            <pc:docMk/>
            <pc:sldMk cId="2614366736" sldId="803"/>
            <ac:graphicFrameMk id="4" creationId="{8843636D-73FF-65C4-DC13-2D8C4072F3DE}"/>
          </ac:graphicFrameMkLst>
        </pc:graphicFrameChg>
      </pc:sldChg>
      <pc:sldChg chg="modSp">
        <pc:chgData name="Katharina Ritz" userId="S::qz5bn01@cloud.uni-tuebingen.de::e816d1c4-c58b-45c8-aad5-dbebbc446420" providerId="AD" clId="Web-{0BCDCCC8-0A22-EC5B-CD83-993C3D4C2FA1}" dt="2024-01-11T15:27:33.040" v="64" actId="20577"/>
        <pc:sldMkLst>
          <pc:docMk/>
          <pc:sldMk cId="1199636076" sldId="804"/>
        </pc:sldMkLst>
        <pc:spChg chg="mod">
          <ac:chgData name="Katharina Ritz" userId="S::qz5bn01@cloud.uni-tuebingen.de::e816d1c4-c58b-45c8-aad5-dbebbc446420" providerId="AD" clId="Web-{0BCDCCC8-0A22-EC5B-CD83-993C3D4C2FA1}" dt="2024-01-11T15:27:33.040" v="64" actId="20577"/>
          <ac:spMkLst>
            <pc:docMk/>
            <pc:sldMk cId="1199636076" sldId="804"/>
            <ac:spMk id="9" creationId="{1D62B5A2-F6B5-132C-24E9-C89216B755A5}"/>
          </ac:spMkLst>
        </pc:spChg>
      </pc:sldChg>
      <pc:sldChg chg="delSp modSp">
        <pc:chgData name="Katharina Ritz" userId="S::qz5bn01@cloud.uni-tuebingen.de::e816d1c4-c58b-45c8-aad5-dbebbc446420" providerId="AD" clId="Web-{0BCDCCC8-0A22-EC5B-CD83-993C3D4C2FA1}" dt="2024-01-11T15:26:24.164" v="57"/>
        <pc:sldMkLst>
          <pc:docMk/>
          <pc:sldMk cId="1427742438" sldId="811"/>
        </pc:sldMkLst>
        <pc:spChg chg="del">
          <ac:chgData name="Katharina Ritz" userId="S::qz5bn01@cloud.uni-tuebingen.de::e816d1c4-c58b-45c8-aad5-dbebbc446420" providerId="AD" clId="Web-{0BCDCCC8-0A22-EC5B-CD83-993C3D4C2FA1}" dt="2024-01-11T15:25:49.366" v="17"/>
          <ac:spMkLst>
            <pc:docMk/>
            <pc:sldMk cId="1427742438" sldId="811"/>
            <ac:spMk id="10" creationId="{B262BA5B-9623-1C1A-6346-480B88D18AF8}"/>
          </ac:spMkLst>
        </pc:spChg>
        <pc:graphicFrameChg chg="mod modGraphic">
          <ac:chgData name="Katharina Ritz" userId="S::qz5bn01@cloud.uni-tuebingen.de::e816d1c4-c58b-45c8-aad5-dbebbc446420" providerId="AD" clId="Web-{0BCDCCC8-0A22-EC5B-CD83-993C3D4C2FA1}" dt="2024-01-11T15:26:24.164" v="57"/>
          <ac:graphicFrameMkLst>
            <pc:docMk/>
            <pc:sldMk cId="1427742438" sldId="811"/>
            <ac:graphicFrameMk id="8" creationId="{D6020A71-364E-7625-841C-02547D55ACE9}"/>
          </ac:graphicFrameMkLst>
        </pc:graphicFrameChg>
      </pc:sldChg>
      <pc:sldChg chg="delSp modSp">
        <pc:chgData name="Katharina Ritz" userId="S::qz5bn01@cloud.uni-tuebingen.de::e816d1c4-c58b-45c8-aad5-dbebbc446420" providerId="AD" clId="Web-{0BCDCCC8-0A22-EC5B-CD83-993C3D4C2FA1}" dt="2024-01-11T15:23:14.127" v="16" actId="1076"/>
        <pc:sldMkLst>
          <pc:docMk/>
          <pc:sldMk cId="3826140067" sldId="834"/>
        </pc:sldMkLst>
        <pc:spChg chg="del mod">
          <ac:chgData name="Katharina Ritz" userId="S::qz5bn01@cloud.uni-tuebingen.de::e816d1c4-c58b-45c8-aad5-dbebbc446420" providerId="AD" clId="Web-{0BCDCCC8-0A22-EC5B-CD83-993C3D4C2FA1}" dt="2024-01-11T15:22:50.736" v="12"/>
          <ac:spMkLst>
            <pc:docMk/>
            <pc:sldMk cId="3826140067" sldId="834"/>
            <ac:spMk id="4" creationId="{5DED9156-51E7-430B-A228-46A1A6DEB1DA}"/>
          </ac:spMkLst>
        </pc:spChg>
        <pc:spChg chg="mod">
          <ac:chgData name="Katharina Ritz" userId="S::qz5bn01@cloud.uni-tuebingen.de::e816d1c4-c58b-45c8-aad5-dbebbc446420" providerId="AD" clId="Web-{0BCDCCC8-0A22-EC5B-CD83-993C3D4C2FA1}" dt="2024-01-11T15:23:14.127" v="16" actId="1076"/>
          <ac:spMkLst>
            <pc:docMk/>
            <pc:sldMk cId="3826140067" sldId="834"/>
            <ac:spMk id="7" creationId="{2420AE51-F3FF-4113-A50C-7299CB5F1381}"/>
          </ac:spMkLst>
        </pc:spChg>
        <pc:spChg chg="mod">
          <ac:chgData name="Katharina Ritz" userId="S::qz5bn01@cloud.uni-tuebingen.de::e816d1c4-c58b-45c8-aad5-dbebbc446420" providerId="AD" clId="Web-{0BCDCCC8-0A22-EC5B-CD83-993C3D4C2FA1}" dt="2024-01-11T15:22:57.846" v="13" actId="1076"/>
          <ac:spMkLst>
            <pc:docMk/>
            <pc:sldMk cId="3826140067" sldId="834"/>
            <ac:spMk id="8" creationId="{90D79986-8A80-4D25-9E5E-94DE6F698A17}"/>
          </ac:spMkLst>
        </pc:spChg>
      </pc:sldChg>
      <pc:sldChg chg="del">
        <pc:chgData name="Katharina Ritz" userId="S::qz5bn01@cloud.uni-tuebingen.de::e816d1c4-c58b-45c8-aad5-dbebbc446420" providerId="AD" clId="Web-{0BCDCCC8-0A22-EC5B-CD83-993C3D4C2FA1}" dt="2024-01-11T15:19:56.591" v="7"/>
        <pc:sldMkLst>
          <pc:docMk/>
          <pc:sldMk cId="1029232552" sldId="835"/>
        </pc:sldMkLst>
      </pc:sldChg>
      <pc:sldChg chg="modSp delCm">
        <pc:chgData name="Katharina Ritz" userId="S::qz5bn01@cloud.uni-tuebingen.de::e816d1c4-c58b-45c8-aad5-dbebbc446420" providerId="AD" clId="Web-{0BCDCCC8-0A22-EC5B-CD83-993C3D4C2FA1}" dt="2024-01-11T15:19:36.419" v="5" actId="1076"/>
        <pc:sldMkLst>
          <pc:docMk/>
          <pc:sldMk cId="4141839195" sldId="853"/>
        </pc:sldMkLst>
        <pc:picChg chg="mod modCrop">
          <ac:chgData name="Katharina Ritz" userId="S::qz5bn01@cloud.uni-tuebingen.de::e816d1c4-c58b-45c8-aad5-dbebbc446420" providerId="AD" clId="Web-{0BCDCCC8-0A22-EC5B-CD83-993C3D4C2FA1}" dt="2024-01-11T15:19:36.419" v="5" actId="1076"/>
          <ac:picMkLst>
            <pc:docMk/>
            <pc:sldMk cId="4141839195" sldId="853"/>
            <ac:picMk id="3" creationId="{3A57F335-0857-B955-0C1C-4DD14228F8DF}"/>
          </ac:picMkLst>
        </pc:picChg>
      </pc:sldChg>
      <pc:sldChg chg="add replId">
        <pc:chgData name="Katharina Ritz" userId="S::qz5bn01@cloud.uni-tuebingen.de::e816d1c4-c58b-45c8-aad5-dbebbc446420" providerId="AD" clId="Web-{0BCDCCC8-0A22-EC5B-CD83-993C3D4C2FA1}" dt="2024-01-11T15:19:54.325" v="6"/>
        <pc:sldMkLst>
          <pc:docMk/>
          <pc:sldMk cId="3419824590" sldId="854"/>
        </pc:sldMkLst>
      </pc:sldChg>
    </pc:docChg>
  </pc:docChgLst>
  <pc:docChgLst>
    <pc:chgData name="Antonino Spinelli" userId="S::fpsah01@cloud.uni-tuebingen.de::11c9711f-243d-47d7-8006-365499c8b262" providerId="AD" clId="Web-{971742CA-C328-4384-8070-A1A7983BB580}"/>
    <pc:docChg chg="modSld">
      <pc:chgData name="Antonino Spinelli" userId="S::fpsah01@cloud.uni-tuebingen.de::11c9711f-243d-47d7-8006-365499c8b262" providerId="AD" clId="Web-{971742CA-C328-4384-8070-A1A7983BB580}" dt="2024-01-16T09:26:33.733" v="23" actId="20577"/>
      <pc:docMkLst>
        <pc:docMk/>
      </pc:docMkLst>
      <pc:sldChg chg="modSp">
        <pc:chgData name="Antonino Spinelli" userId="S::fpsah01@cloud.uni-tuebingen.de::11c9711f-243d-47d7-8006-365499c8b262" providerId="AD" clId="Web-{971742CA-C328-4384-8070-A1A7983BB580}" dt="2024-01-16T09:26:33.733" v="23" actId="20577"/>
        <pc:sldMkLst>
          <pc:docMk/>
          <pc:sldMk cId="3442144070" sldId="841"/>
        </pc:sldMkLst>
        <pc:spChg chg="mod">
          <ac:chgData name="Antonino Spinelli" userId="S::fpsah01@cloud.uni-tuebingen.de::11c9711f-243d-47d7-8006-365499c8b262" providerId="AD" clId="Web-{971742CA-C328-4384-8070-A1A7983BB580}" dt="2024-01-16T09:26:33.733" v="23" actId="20577"/>
          <ac:spMkLst>
            <pc:docMk/>
            <pc:sldMk cId="3442144070" sldId="841"/>
            <ac:spMk id="3" creationId="{DB60BF43-510D-4E2B-BC7C-E0CBA27325C3}"/>
          </ac:spMkLst>
        </pc:spChg>
      </pc:sldChg>
      <pc:sldChg chg="modSp">
        <pc:chgData name="Antonino Spinelli" userId="S::fpsah01@cloud.uni-tuebingen.de::11c9711f-243d-47d7-8006-365499c8b262" providerId="AD" clId="Web-{971742CA-C328-4384-8070-A1A7983BB580}" dt="2024-01-16T09:24:44.464" v="11" actId="20577"/>
        <pc:sldMkLst>
          <pc:docMk/>
          <pc:sldMk cId="2636287468" sldId="842"/>
        </pc:sldMkLst>
        <pc:spChg chg="mod">
          <ac:chgData name="Antonino Spinelli" userId="S::fpsah01@cloud.uni-tuebingen.de::11c9711f-243d-47d7-8006-365499c8b262" providerId="AD" clId="Web-{971742CA-C328-4384-8070-A1A7983BB580}" dt="2024-01-16T09:24:44.464" v="11" actId="20577"/>
          <ac:spMkLst>
            <pc:docMk/>
            <pc:sldMk cId="2636287468" sldId="842"/>
            <ac:spMk id="3" creationId="{DB60BF43-510D-4E2B-BC7C-E0CBA27325C3}"/>
          </ac:spMkLst>
        </pc:spChg>
      </pc:sldChg>
      <pc:sldChg chg="modSp">
        <pc:chgData name="Antonino Spinelli" userId="S::fpsah01@cloud.uni-tuebingen.de::11c9711f-243d-47d7-8006-365499c8b262" providerId="AD" clId="Web-{971742CA-C328-4384-8070-A1A7983BB580}" dt="2024-01-16T09:24:15.447" v="2" actId="20577"/>
        <pc:sldMkLst>
          <pc:docMk/>
          <pc:sldMk cId="3195600223" sldId="843"/>
        </pc:sldMkLst>
        <pc:spChg chg="mod">
          <ac:chgData name="Antonino Spinelli" userId="S::fpsah01@cloud.uni-tuebingen.de::11c9711f-243d-47d7-8006-365499c8b262" providerId="AD" clId="Web-{971742CA-C328-4384-8070-A1A7983BB580}" dt="2024-01-16T09:24:15.447" v="2" actId="20577"/>
          <ac:spMkLst>
            <pc:docMk/>
            <pc:sldMk cId="3195600223" sldId="843"/>
            <ac:spMk id="3" creationId="{DB60BF43-510D-4E2B-BC7C-E0CBA27325C3}"/>
          </ac:spMkLst>
        </pc:spChg>
      </pc:sldChg>
    </pc:docChg>
  </pc:docChgLst>
  <pc:docChgLst>
    <pc:chgData name="Siegfried Pöschik" userId="2aa745c8-ead7-47b3-9eef-c580d11f3de3" providerId="ADAL" clId="{C499AA24-7EEE-4B4B-94AC-0787AC7519C8}"/>
    <pc:docChg chg="undo redo custSel delSld modSld">
      <pc:chgData name="Siegfried Pöschik" userId="2aa745c8-ead7-47b3-9eef-c580d11f3de3" providerId="ADAL" clId="{C499AA24-7EEE-4B4B-94AC-0787AC7519C8}" dt="2023-12-20T14:44:15.391" v="643"/>
      <pc:docMkLst>
        <pc:docMk/>
      </pc:docMkLst>
      <pc:sldChg chg="modSp">
        <pc:chgData name="Siegfried Pöschik" userId="2aa745c8-ead7-47b3-9eef-c580d11f3de3" providerId="ADAL" clId="{C499AA24-7EEE-4B4B-94AC-0787AC7519C8}" dt="2023-12-20T09:36:48.901" v="9" actId="20577"/>
        <pc:sldMkLst>
          <pc:docMk/>
          <pc:sldMk cId="574271813" sldId="760"/>
        </pc:sldMkLst>
        <pc:spChg chg="mod">
          <ac:chgData name="Siegfried Pöschik" userId="2aa745c8-ead7-47b3-9eef-c580d11f3de3" providerId="ADAL" clId="{C499AA24-7EEE-4B4B-94AC-0787AC7519C8}" dt="2023-12-20T09:36:48.901" v="9" actId="20577"/>
          <ac:spMkLst>
            <pc:docMk/>
            <pc:sldMk cId="574271813" sldId="760"/>
            <ac:spMk id="11" creationId="{23AA7077-B231-45D4-B746-2B5054848BC4}"/>
          </ac:spMkLst>
        </pc:spChg>
      </pc:sldChg>
      <pc:sldChg chg="modSp">
        <pc:chgData name="Siegfried Pöschik" userId="2aa745c8-ead7-47b3-9eef-c580d11f3de3" providerId="ADAL" clId="{C499AA24-7EEE-4B4B-94AC-0787AC7519C8}" dt="2023-12-20T10:06:27.781" v="270" actId="20577"/>
        <pc:sldMkLst>
          <pc:docMk/>
          <pc:sldMk cId="1798140230" sldId="781"/>
        </pc:sldMkLst>
        <pc:spChg chg="mod">
          <ac:chgData name="Siegfried Pöschik" userId="2aa745c8-ead7-47b3-9eef-c580d11f3de3" providerId="ADAL" clId="{C499AA24-7EEE-4B4B-94AC-0787AC7519C8}" dt="2023-12-20T10:06:27.781" v="270" actId="20577"/>
          <ac:spMkLst>
            <pc:docMk/>
            <pc:sldMk cId="1798140230" sldId="781"/>
            <ac:spMk id="3" creationId="{ACCB447B-E1FA-4168-8D30-82513A2F39E9}"/>
          </ac:spMkLst>
        </pc:spChg>
      </pc:sldChg>
      <pc:sldChg chg="modSp">
        <pc:chgData name="Siegfried Pöschik" userId="2aa745c8-ead7-47b3-9eef-c580d11f3de3" providerId="ADAL" clId="{C499AA24-7EEE-4B4B-94AC-0787AC7519C8}" dt="2023-12-20T10:56:38.522" v="490" actId="179"/>
        <pc:sldMkLst>
          <pc:docMk/>
          <pc:sldMk cId="3661324648" sldId="785"/>
        </pc:sldMkLst>
        <pc:spChg chg="mod">
          <ac:chgData name="Siegfried Pöschik" userId="2aa745c8-ead7-47b3-9eef-c580d11f3de3" providerId="ADAL" clId="{C499AA24-7EEE-4B4B-94AC-0787AC7519C8}" dt="2023-12-20T10:56:38.522" v="490" actId="179"/>
          <ac:spMkLst>
            <pc:docMk/>
            <pc:sldMk cId="3661324648" sldId="785"/>
            <ac:spMk id="2" creationId="{55E281FE-5251-12AD-27C0-93A5BE02F2CB}"/>
          </ac:spMkLst>
        </pc:spChg>
        <pc:spChg chg="mod">
          <ac:chgData name="Siegfried Pöschik" userId="2aa745c8-ead7-47b3-9eef-c580d11f3de3" providerId="ADAL" clId="{C499AA24-7EEE-4B4B-94AC-0787AC7519C8}" dt="2023-12-20T10:56:03.523" v="481" actId="20577"/>
          <ac:spMkLst>
            <pc:docMk/>
            <pc:sldMk cId="3661324648" sldId="785"/>
            <ac:spMk id="3" creationId="{0D16454B-5A0C-4434-B52C-13B06AA44B2F}"/>
          </ac:spMkLst>
        </pc:spChg>
        <pc:spChg chg="mod">
          <ac:chgData name="Siegfried Pöschik" userId="2aa745c8-ead7-47b3-9eef-c580d11f3de3" providerId="ADAL" clId="{C499AA24-7EEE-4B4B-94AC-0787AC7519C8}" dt="2023-12-20T10:56:21.661" v="484" actId="1076"/>
          <ac:spMkLst>
            <pc:docMk/>
            <pc:sldMk cId="3661324648" sldId="785"/>
            <ac:spMk id="7" creationId="{1DBC8D5A-3268-7F17-9007-0DE7F2889E00}"/>
          </ac:spMkLst>
        </pc:spChg>
      </pc:sldChg>
      <pc:sldChg chg="modSp">
        <pc:chgData name="Siegfried Pöschik" userId="2aa745c8-ead7-47b3-9eef-c580d11f3de3" providerId="ADAL" clId="{C499AA24-7EEE-4B4B-94AC-0787AC7519C8}" dt="2023-12-20T10:55:28.865" v="478" actId="20577"/>
        <pc:sldMkLst>
          <pc:docMk/>
          <pc:sldMk cId="3332109858" sldId="789"/>
        </pc:sldMkLst>
        <pc:spChg chg="mod">
          <ac:chgData name="Siegfried Pöschik" userId="2aa745c8-ead7-47b3-9eef-c580d11f3de3" providerId="ADAL" clId="{C499AA24-7EEE-4B4B-94AC-0787AC7519C8}" dt="2023-12-20T10:55:28.865" v="478" actId="20577"/>
          <ac:spMkLst>
            <pc:docMk/>
            <pc:sldMk cId="3332109858" sldId="789"/>
            <ac:spMk id="3" creationId="{2A17140E-5B54-49A1-B83E-686DCC4B72CA}"/>
          </ac:spMkLst>
        </pc:spChg>
      </pc:sldChg>
      <pc:sldChg chg="addSp delSp modSp">
        <pc:chgData name="Siegfried Pöschik" userId="2aa745c8-ead7-47b3-9eef-c580d11f3de3" providerId="ADAL" clId="{C499AA24-7EEE-4B4B-94AC-0787AC7519C8}" dt="2023-12-20T13:21:34.088" v="536" actId="478"/>
        <pc:sldMkLst>
          <pc:docMk/>
          <pc:sldMk cId="2343427009" sldId="790"/>
        </pc:sldMkLst>
        <pc:spChg chg="add del mod">
          <ac:chgData name="Siegfried Pöschik" userId="2aa745c8-ead7-47b3-9eef-c580d11f3de3" providerId="ADAL" clId="{C499AA24-7EEE-4B4B-94AC-0787AC7519C8}" dt="2023-12-20T10:59:05.888" v="530" actId="478"/>
          <ac:spMkLst>
            <pc:docMk/>
            <pc:sldMk cId="2343427009" sldId="790"/>
            <ac:spMk id="3" creationId="{28F8D74D-128F-472A-BA21-CD3775A3B5AA}"/>
          </ac:spMkLst>
        </pc:spChg>
        <pc:spChg chg="add mod">
          <ac:chgData name="Siegfried Pöschik" userId="2aa745c8-ead7-47b3-9eef-c580d11f3de3" providerId="ADAL" clId="{C499AA24-7EEE-4B4B-94AC-0787AC7519C8}" dt="2023-12-20T13:21:31.233" v="535"/>
          <ac:spMkLst>
            <pc:docMk/>
            <pc:sldMk cId="2343427009" sldId="790"/>
            <ac:spMk id="4" creationId="{E7730CB1-46B1-4F04-A585-2BAD1DF2B4AB}"/>
          </ac:spMkLst>
        </pc:spChg>
        <pc:spChg chg="del mod">
          <ac:chgData name="Siegfried Pöschik" userId="2aa745c8-ead7-47b3-9eef-c580d11f3de3" providerId="ADAL" clId="{C499AA24-7EEE-4B4B-94AC-0787AC7519C8}" dt="2023-12-20T13:21:34.088" v="536" actId="478"/>
          <ac:spMkLst>
            <pc:docMk/>
            <pc:sldMk cId="2343427009" sldId="790"/>
            <ac:spMk id="5" creationId="{4AA234AE-1310-97B7-9CF0-F1E00D96D6BD}"/>
          </ac:spMkLst>
        </pc:spChg>
      </pc:sldChg>
      <pc:sldChg chg="modSp">
        <pc:chgData name="Siegfried Pöschik" userId="2aa745c8-ead7-47b3-9eef-c580d11f3de3" providerId="ADAL" clId="{C499AA24-7EEE-4B4B-94AC-0787AC7519C8}" dt="2023-12-20T10:55:40.408" v="479" actId="20577"/>
        <pc:sldMkLst>
          <pc:docMk/>
          <pc:sldMk cId="2019636800" sldId="793"/>
        </pc:sldMkLst>
        <pc:spChg chg="mod">
          <ac:chgData name="Siegfried Pöschik" userId="2aa745c8-ead7-47b3-9eef-c580d11f3de3" providerId="ADAL" clId="{C499AA24-7EEE-4B4B-94AC-0787AC7519C8}" dt="2023-12-20T10:55:40.408" v="479" actId="20577"/>
          <ac:spMkLst>
            <pc:docMk/>
            <pc:sldMk cId="2019636800" sldId="793"/>
            <ac:spMk id="3" creationId="{1D87158B-77D2-4595-9AB8-10BE85A89ECF}"/>
          </ac:spMkLst>
        </pc:spChg>
      </pc:sldChg>
      <pc:sldChg chg="modSp">
        <pc:chgData name="Siegfried Pöschik" userId="2aa745c8-ead7-47b3-9eef-c580d11f3de3" providerId="ADAL" clId="{C499AA24-7EEE-4B4B-94AC-0787AC7519C8}" dt="2023-12-20T14:41:48.398" v="636" actId="1076"/>
        <pc:sldMkLst>
          <pc:docMk/>
          <pc:sldMk cId="859325204" sldId="796"/>
        </pc:sldMkLst>
        <pc:spChg chg="mod">
          <ac:chgData name="Siegfried Pöschik" userId="2aa745c8-ead7-47b3-9eef-c580d11f3de3" providerId="ADAL" clId="{C499AA24-7EEE-4B4B-94AC-0787AC7519C8}" dt="2023-12-20T10:55:55.790" v="480" actId="20577"/>
          <ac:spMkLst>
            <pc:docMk/>
            <pc:sldMk cId="859325204" sldId="796"/>
            <ac:spMk id="5" creationId="{E5C03379-82B5-4236-A8D4-50C850168370}"/>
          </ac:spMkLst>
        </pc:spChg>
        <pc:picChg chg="mod">
          <ac:chgData name="Siegfried Pöschik" userId="2aa745c8-ead7-47b3-9eef-c580d11f3de3" providerId="ADAL" clId="{C499AA24-7EEE-4B4B-94AC-0787AC7519C8}" dt="2023-12-20T14:41:48.398" v="636" actId="1076"/>
          <ac:picMkLst>
            <pc:docMk/>
            <pc:sldMk cId="859325204" sldId="796"/>
            <ac:picMk id="2" creationId="{07F99E59-8B59-BDF4-0987-D34E18DAD6D4}"/>
          </ac:picMkLst>
        </pc:picChg>
      </pc:sldChg>
      <pc:sldChg chg="addSp delSp modSp">
        <pc:chgData name="Siegfried Pöschik" userId="2aa745c8-ead7-47b3-9eef-c580d11f3de3" providerId="ADAL" clId="{C499AA24-7EEE-4B4B-94AC-0787AC7519C8}" dt="2023-12-20T14:26:08.670" v="606" actId="20577"/>
        <pc:sldMkLst>
          <pc:docMk/>
          <pc:sldMk cId="2008319098" sldId="799"/>
        </pc:sldMkLst>
        <pc:spChg chg="add mod">
          <ac:chgData name="Siegfried Pöschik" userId="2aa745c8-ead7-47b3-9eef-c580d11f3de3" providerId="ADAL" clId="{C499AA24-7EEE-4B4B-94AC-0787AC7519C8}" dt="2023-12-20T14:26:08.670" v="606" actId="20577"/>
          <ac:spMkLst>
            <pc:docMk/>
            <pc:sldMk cId="2008319098" sldId="799"/>
            <ac:spMk id="2" creationId="{3D564A5F-7DD4-4612-BAC3-69DF450A6BC8}"/>
          </ac:spMkLst>
        </pc:spChg>
        <pc:spChg chg="del mod">
          <ac:chgData name="Siegfried Pöschik" userId="2aa745c8-ead7-47b3-9eef-c580d11f3de3" providerId="ADAL" clId="{C499AA24-7EEE-4B4B-94AC-0787AC7519C8}" dt="2023-12-20T10:58:14.171" v="516" actId="478"/>
          <ac:spMkLst>
            <pc:docMk/>
            <pc:sldMk cId="2008319098" sldId="799"/>
            <ac:spMk id="5" creationId="{458C50D2-C611-4905-8892-5D8339489336}"/>
          </ac:spMkLst>
        </pc:spChg>
      </pc:sldChg>
      <pc:sldChg chg="modSp">
        <pc:chgData name="Siegfried Pöschik" userId="2aa745c8-ead7-47b3-9eef-c580d11f3de3" providerId="ADAL" clId="{C499AA24-7EEE-4B4B-94AC-0787AC7519C8}" dt="2023-12-20T10:06:40.382" v="273" actId="20577"/>
        <pc:sldMkLst>
          <pc:docMk/>
          <pc:sldMk cId="56138891" sldId="800"/>
        </pc:sldMkLst>
        <pc:spChg chg="mod">
          <ac:chgData name="Siegfried Pöschik" userId="2aa745c8-ead7-47b3-9eef-c580d11f3de3" providerId="ADAL" clId="{C499AA24-7EEE-4B4B-94AC-0787AC7519C8}" dt="2023-12-20T09:49:25.137" v="192" actId="20577"/>
          <ac:spMkLst>
            <pc:docMk/>
            <pc:sldMk cId="56138891" sldId="800"/>
            <ac:spMk id="2" creationId="{A4F8FE38-9132-4F28-B6C6-AD3141989F17}"/>
          </ac:spMkLst>
        </pc:spChg>
        <pc:spChg chg="mod">
          <ac:chgData name="Siegfried Pöschik" userId="2aa745c8-ead7-47b3-9eef-c580d11f3de3" providerId="ADAL" clId="{C499AA24-7EEE-4B4B-94AC-0787AC7519C8}" dt="2023-12-20T10:06:40.382" v="273" actId="20577"/>
          <ac:spMkLst>
            <pc:docMk/>
            <pc:sldMk cId="56138891" sldId="800"/>
            <ac:spMk id="3" creationId="{B61ECAC4-9336-4775-9E9C-BEFD88362C68}"/>
          </ac:spMkLst>
        </pc:spChg>
      </pc:sldChg>
      <pc:sldChg chg="modSp">
        <pc:chgData name="Siegfried Pöschik" userId="2aa745c8-ead7-47b3-9eef-c580d11f3de3" providerId="ADAL" clId="{C499AA24-7EEE-4B4B-94AC-0787AC7519C8}" dt="2023-12-20T14:26:12.407" v="607" actId="20577"/>
        <pc:sldMkLst>
          <pc:docMk/>
          <pc:sldMk cId="494292312" sldId="801"/>
        </pc:sldMkLst>
        <pc:spChg chg="mod">
          <ac:chgData name="Siegfried Pöschik" userId="2aa745c8-ead7-47b3-9eef-c580d11f3de3" providerId="ADAL" clId="{C499AA24-7EEE-4B4B-94AC-0787AC7519C8}" dt="2023-12-20T14:26:12.407" v="607" actId="20577"/>
          <ac:spMkLst>
            <pc:docMk/>
            <pc:sldMk cId="494292312" sldId="801"/>
            <ac:spMk id="3" creationId="{B976833C-A3D5-4801-8329-47A3A499B6DE}"/>
          </ac:spMkLst>
        </pc:spChg>
      </pc:sldChg>
      <pc:sldChg chg="modSp">
        <pc:chgData name="Siegfried Pöschik" userId="2aa745c8-ead7-47b3-9eef-c580d11f3de3" providerId="ADAL" clId="{C499AA24-7EEE-4B4B-94AC-0787AC7519C8}" dt="2023-12-20T14:26:15.686" v="608" actId="20577"/>
        <pc:sldMkLst>
          <pc:docMk/>
          <pc:sldMk cId="3299917899" sldId="802"/>
        </pc:sldMkLst>
        <pc:spChg chg="mod">
          <ac:chgData name="Siegfried Pöschik" userId="2aa745c8-ead7-47b3-9eef-c580d11f3de3" providerId="ADAL" clId="{C499AA24-7EEE-4B4B-94AC-0787AC7519C8}" dt="2023-12-20T14:23:43.325" v="550" actId="20577"/>
          <ac:spMkLst>
            <pc:docMk/>
            <pc:sldMk cId="3299917899" sldId="802"/>
            <ac:spMk id="2" creationId="{65B50325-0F30-4BFA-93B4-B1F1234A2E2F}"/>
          </ac:spMkLst>
        </pc:spChg>
        <pc:spChg chg="mod">
          <ac:chgData name="Siegfried Pöschik" userId="2aa745c8-ead7-47b3-9eef-c580d11f3de3" providerId="ADAL" clId="{C499AA24-7EEE-4B4B-94AC-0787AC7519C8}" dt="2023-12-20T14:26:15.686" v="608" actId="20577"/>
          <ac:spMkLst>
            <pc:docMk/>
            <pc:sldMk cId="3299917899" sldId="802"/>
            <ac:spMk id="3" creationId="{4BF59CF6-63CA-4FEC-A15A-A4E3ABF2F761}"/>
          </ac:spMkLst>
        </pc:spChg>
      </pc:sldChg>
      <pc:sldChg chg="modSp">
        <pc:chgData name="Siegfried Pöschik" userId="2aa745c8-ead7-47b3-9eef-c580d11f3de3" providerId="ADAL" clId="{C499AA24-7EEE-4B4B-94AC-0787AC7519C8}" dt="2023-12-20T10:37:21.105" v="397" actId="208"/>
        <pc:sldMkLst>
          <pc:docMk/>
          <pc:sldMk cId="2614366736" sldId="803"/>
        </pc:sldMkLst>
        <pc:spChg chg="mod">
          <ac:chgData name="Siegfried Pöschik" userId="2aa745c8-ead7-47b3-9eef-c580d11f3de3" providerId="ADAL" clId="{C499AA24-7EEE-4B4B-94AC-0787AC7519C8}" dt="2023-12-20T10:25:55.137" v="370" actId="1076"/>
          <ac:spMkLst>
            <pc:docMk/>
            <pc:sldMk cId="2614366736" sldId="803"/>
            <ac:spMk id="2" creationId="{A5B2B285-7A1F-41C9-B967-793C9555FCA2}"/>
          </ac:spMkLst>
        </pc:spChg>
        <pc:spChg chg="mod">
          <ac:chgData name="Siegfried Pöschik" userId="2aa745c8-ead7-47b3-9eef-c580d11f3de3" providerId="ADAL" clId="{C499AA24-7EEE-4B4B-94AC-0787AC7519C8}" dt="2023-12-20T10:25:36.308" v="364" actId="20577"/>
          <ac:spMkLst>
            <pc:docMk/>
            <pc:sldMk cId="2614366736" sldId="803"/>
            <ac:spMk id="3" creationId="{0AFBB679-38A3-4BF1-A6E5-664DDED19C88}"/>
          </ac:spMkLst>
        </pc:spChg>
        <pc:graphicFrameChg chg="mod">
          <ac:chgData name="Siegfried Pöschik" userId="2aa745c8-ead7-47b3-9eef-c580d11f3de3" providerId="ADAL" clId="{C499AA24-7EEE-4B4B-94AC-0787AC7519C8}" dt="2023-12-20T10:37:21.105" v="397" actId="208"/>
          <ac:graphicFrameMkLst>
            <pc:docMk/>
            <pc:sldMk cId="2614366736" sldId="803"/>
            <ac:graphicFrameMk id="4" creationId="{8843636D-73FF-65C4-DC13-2D8C4072F3DE}"/>
          </ac:graphicFrameMkLst>
        </pc:graphicFrameChg>
      </pc:sldChg>
      <pc:sldChg chg="addSp delSp modSp">
        <pc:chgData name="Siegfried Pöschik" userId="2aa745c8-ead7-47b3-9eef-c580d11f3de3" providerId="ADAL" clId="{C499AA24-7EEE-4B4B-94AC-0787AC7519C8}" dt="2023-12-20T10:28:12.489" v="392" actId="1076"/>
        <pc:sldMkLst>
          <pc:docMk/>
          <pc:sldMk cId="1199636076" sldId="804"/>
        </pc:sldMkLst>
        <pc:spChg chg="del mod">
          <ac:chgData name="Siegfried Pöschik" userId="2aa745c8-ead7-47b3-9eef-c580d11f3de3" providerId="ADAL" clId="{C499AA24-7EEE-4B4B-94AC-0787AC7519C8}" dt="2023-12-20T10:27:29.737" v="386" actId="478"/>
          <ac:spMkLst>
            <pc:docMk/>
            <pc:sldMk cId="1199636076" sldId="804"/>
            <ac:spMk id="3" creationId="{C16EA35A-0E37-4081-A43F-1D6A4DEEDEEB}"/>
          </ac:spMkLst>
        </pc:spChg>
        <pc:spChg chg="mod">
          <ac:chgData name="Siegfried Pöschik" userId="2aa745c8-ead7-47b3-9eef-c580d11f3de3" providerId="ADAL" clId="{C499AA24-7EEE-4B4B-94AC-0787AC7519C8}" dt="2023-12-20T10:27:52.670" v="388" actId="1076"/>
          <ac:spMkLst>
            <pc:docMk/>
            <pc:sldMk cId="1199636076" sldId="804"/>
            <ac:spMk id="5" creationId="{B453E93C-0943-4ED5-6CC1-BF78C9E6F305}"/>
          </ac:spMkLst>
        </pc:spChg>
        <pc:spChg chg="add mod">
          <ac:chgData name="Siegfried Pöschik" userId="2aa745c8-ead7-47b3-9eef-c580d11f3de3" providerId="ADAL" clId="{C499AA24-7EEE-4B4B-94AC-0787AC7519C8}" dt="2023-12-20T10:27:25.779" v="385"/>
          <ac:spMkLst>
            <pc:docMk/>
            <pc:sldMk cId="1199636076" sldId="804"/>
            <ac:spMk id="6" creationId="{C7B89201-894A-42E7-A5BD-DAC0F78CA714}"/>
          </ac:spMkLst>
        </pc:spChg>
        <pc:spChg chg="mod">
          <ac:chgData name="Siegfried Pöschik" userId="2aa745c8-ead7-47b3-9eef-c580d11f3de3" providerId="ADAL" clId="{C499AA24-7EEE-4B4B-94AC-0787AC7519C8}" dt="2023-12-20T10:28:04.421" v="390" actId="1076"/>
          <ac:spMkLst>
            <pc:docMk/>
            <pc:sldMk cId="1199636076" sldId="804"/>
            <ac:spMk id="7" creationId="{DC647D85-766F-25AA-6049-5F33A966A39B}"/>
          </ac:spMkLst>
        </pc:spChg>
        <pc:spChg chg="mod">
          <ac:chgData name="Siegfried Pöschik" userId="2aa745c8-ead7-47b3-9eef-c580d11f3de3" providerId="ADAL" clId="{C499AA24-7EEE-4B4B-94AC-0787AC7519C8}" dt="2023-12-20T10:27:48.537" v="387" actId="1076"/>
          <ac:spMkLst>
            <pc:docMk/>
            <pc:sldMk cId="1199636076" sldId="804"/>
            <ac:spMk id="8" creationId="{0B159FE8-0AAF-0EA9-0AA3-AC595B4C4442}"/>
          </ac:spMkLst>
        </pc:spChg>
        <pc:spChg chg="mod">
          <ac:chgData name="Siegfried Pöschik" userId="2aa745c8-ead7-47b3-9eef-c580d11f3de3" providerId="ADAL" clId="{C499AA24-7EEE-4B4B-94AC-0787AC7519C8}" dt="2023-12-20T10:27:58.703" v="389" actId="1076"/>
          <ac:spMkLst>
            <pc:docMk/>
            <pc:sldMk cId="1199636076" sldId="804"/>
            <ac:spMk id="9" creationId="{1D62B5A2-F6B5-132C-24E9-C89216B755A5}"/>
          </ac:spMkLst>
        </pc:spChg>
        <pc:picChg chg="mod">
          <ac:chgData name="Siegfried Pöschik" userId="2aa745c8-ead7-47b3-9eef-c580d11f3de3" providerId="ADAL" clId="{C499AA24-7EEE-4B4B-94AC-0787AC7519C8}" dt="2023-12-20T10:28:08.383" v="391" actId="1076"/>
          <ac:picMkLst>
            <pc:docMk/>
            <pc:sldMk cId="1199636076" sldId="804"/>
            <ac:picMk id="2" creationId="{4A6E0F52-B204-A898-972A-8A6148536F57}"/>
          </ac:picMkLst>
        </pc:picChg>
        <pc:picChg chg="mod">
          <ac:chgData name="Siegfried Pöschik" userId="2aa745c8-ead7-47b3-9eef-c580d11f3de3" providerId="ADAL" clId="{C499AA24-7EEE-4B4B-94AC-0787AC7519C8}" dt="2023-12-20T10:28:12.489" v="392" actId="1076"/>
          <ac:picMkLst>
            <pc:docMk/>
            <pc:sldMk cId="1199636076" sldId="804"/>
            <ac:picMk id="4" creationId="{100470D1-CD87-8160-F273-831AA8B5C31B}"/>
          </ac:picMkLst>
        </pc:picChg>
      </pc:sldChg>
      <pc:sldChg chg="modSp">
        <pc:chgData name="Siegfried Pöschik" userId="2aa745c8-ead7-47b3-9eef-c580d11f3de3" providerId="ADAL" clId="{C499AA24-7EEE-4B4B-94AC-0787AC7519C8}" dt="2023-12-20T14:37:49.634" v="635" actId="14100"/>
        <pc:sldMkLst>
          <pc:docMk/>
          <pc:sldMk cId="732531274" sldId="805"/>
        </pc:sldMkLst>
        <pc:spChg chg="mod">
          <ac:chgData name="Siegfried Pöschik" userId="2aa745c8-ead7-47b3-9eef-c580d11f3de3" providerId="ADAL" clId="{C499AA24-7EEE-4B4B-94AC-0787AC7519C8}" dt="2023-12-20T10:25:14.032" v="362" actId="20577"/>
          <ac:spMkLst>
            <pc:docMk/>
            <pc:sldMk cId="732531274" sldId="805"/>
            <ac:spMk id="3" creationId="{93D9F3F7-02F1-43AD-A613-9C1210012546}"/>
          </ac:spMkLst>
        </pc:spChg>
        <pc:picChg chg="mod">
          <ac:chgData name="Siegfried Pöschik" userId="2aa745c8-ead7-47b3-9eef-c580d11f3de3" providerId="ADAL" clId="{C499AA24-7EEE-4B4B-94AC-0787AC7519C8}" dt="2023-12-20T14:37:49.634" v="635" actId="14100"/>
          <ac:picMkLst>
            <pc:docMk/>
            <pc:sldMk cId="732531274" sldId="805"/>
            <ac:picMk id="4" creationId="{D600F3E4-B4F4-1FD7-68C8-E6A349945FC5}"/>
          </ac:picMkLst>
        </pc:picChg>
      </pc:sldChg>
      <pc:sldChg chg="modSp">
        <pc:chgData name="Siegfried Pöschik" userId="2aa745c8-ead7-47b3-9eef-c580d11f3de3" providerId="ADAL" clId="{C499AA24-7EEE-4B4B-94AC-0787AC7519C8}" dt="2023-12-20T10:06:31.389" v="271" actId="20577"/>
        <pc:sldMkLst>
          <pc:docMk/>
          <pc:sldMk cId="3070847374" sldId="806"/>
        </pc:sldMkLst>
        <pc:spChg chg="mod">
          <ac:chgData name="Siegfried Pöschik" userId="2aa745c8-ead7-47b3-9eef-c580d11f3de3" providerId="ADAL" clId="{C499AA24-7EEE-4B4B-94AC-0787AC7519C8}" dt="2023-12-20T09:41:32.354" v="50" actId="14100"/>
          <ac:spMkLst>
            <pc:docMk/>
            <pc:sldMk cId="3070847374" sldId="806"/>
            <ac:spMk id="2" creationId="{9F9D03EB-242A-4984-BF90-6A70524D8CBB}"/>
          </ac:spMkLst>
        </pc:spChg>
        <pc:spChg chg="mod">
          <ac:chgData name="Siegfried Pöschik" userId="2aa745c8-ead7-47b3-9eef-c580d11f3de3" providerId="ADAL" clId="{C499AA24-7EEE-4B4B-94AC-0787AC7519C8}" dt="2023-12-20T10:06:31.389" v="271" actId="20577"/>
          <ac:spMkLst>
            <pc:docMk/>
            <pc:sldMk cId="3070847374" sldId="806"/>
            <ac:spMk id="3" creationId="{06C6ACC5-F8D6-40D6-B705-4F903121CD34}"/>
          </ac:spMkLst>
        </pc:spChg>
      </pc:sldChg>
      <pc:sldChg chg="modSp">
        <pc:chgData name="Siegfried Pöschik" userId="2aa745c8-ead7-47b3-9eef-c580d11f3de3" providerId="ADAL" clId="{C499AA24-7EEE-4B4B-94AC-0787AC7519C8}" dt="2023-12-20T10:54:48.845" v="471" actId="1076"/>
        <pc:sldMkLst>
          <pc:docMk/>
          <pc:sldMk cId="3453674489" sldId="808"/>
        </pc:sldMkLst>
        <pc:spChg chg="mod">
          <ac:chgData name="Siegfried Pöschik" userId="2aa745c8-ead7-47b3-9eef-c580d11f3de3" providerId="ADAL" clId="{C499AA24-7EEE-4B4B-94AC-0787AC7519C8}" dt="2023-12-20T10:54:48.845" v="471" actId="1076"/>
          <ac:spMkLst>
            <pc:docMk/>
            <pc:sldMk cId="3453674489" sldId="808"/>
            <ac:spMk id="2" creationId="{636608B3-A30A-4E85-97DC-BE1A1118FE7D}"/>
          </ac:spMkLst>
        </pc:spChg>
        <pc:spChg chg="mod">
          <ac:chgData name="Siegfried Pöschik" userId="2aa745c8-ead7-47b3-9eef-c580d11f3de3" providerId="ADAL" clId="{C499AA24-7EEE-4B4B-94AC-0787AC7519C8}" dt="2023-12-20T10:39:45.757" v="417" actId="20577"/>
          <ac:spMkLst>
            <pc:docMk/>
            <pc:sldMk cId="3453674489" sldId="808"/>
            <ac:spMk id="3" creationId="{239FC090-0882-4553-9CBF-FC92F07A42AF}"/>
          </ac:spMkLst>
        </pc:spChg>
        <pc:picChg chg="mod modCrop">
          <ac:chgData name="Siegfried Pöschik" userId="2aa745c8-ead7-47b3-9eef-c580d11f3de3" providerId="ADAL" clId="{C499AA24-7EEE-4B4B-94AC-0787AC7519C8}" dt="2023-12-20T10:40:08.405" v="418" actId="732"/>
          <ac:picMkLst>
            <pc:docMk/>
            <pc:sldMk cId="3453674489" sldId="808"/>
            <ac:picMk id="4" creationId="{CDFE45DE-98CB-48C4-95CE-BF112139D195}"/>
          </ac:picMkLst>
        </pc:picChg>
      </pc:sldChg>
      <pc:sldChg chg="modSp">
        <pc:chgData name="Siegfried Pöschik" userId="2aa745c8-ead7-47b3-9eef-c580d11f3de3" providerId="ADAL" clId="{C499AA24-7EEE-4B4B-94AC-0787AC7519C8}" dt="2023-12-20T10:40:59.356" v="426" actId="1076"/>
        <pc:sldMkLst>
          <pc:docMk/>
          <pc:sldMk cId="1427742438" sldId="811"/>
        </pc:sldMkLst>
        <pc:spChg chg="mod">
          <ac:chgData name="Siegfried Pöschik" userId="2aa745c8-ead7-47b3-9eef-c580d11f3de3" providerId="ADAL" clId="{C499AA24-7EEE-4B4B-94AC-0787AC7519C8}" dt="2023-12-20T10:40:51.721" v="425" actId="179"/>
          <ac:spMkLst>
            <pc:docMk/>
            <pc:sldMk cId="1427742438" sldId="811"/>
            <ac:spMk id="2" creationId="{32BF2221-5911-4143-866C-C91390602326}"/>
          </ac:spMkLst>
        </pc:spChg>
        <pc:spChg chg="mod">
          <ac:chgData name="Siegfried Pöschik" userId="2aa745c8-ead7-47b3-9eef-c580d11f3de3" providerId="ADAL" clId="{C499AA24-7EEE-4B4B-94AC-0787AC7519C8}" dt="2023-12-20T10:40:38.115" v="421" actId="20577"/>
          <ac:spMkLst>
            <pc:docMk/>
            <pc:sldMk cId="1427742438" sldId="811"/>
            <ac:spMk id="3" creationId="{5D0C2D7B-5EF4-48C2-8D26-AC95809BDA1B}"/>
          </ac:spMkLst>
        </pc:spChg>
        <pc:picChg chg="mod">
          <ac:chgData name="Siegfried Pöschik" userId="2aa745c8-ead7-47b3-9eef-c580d11f3de3" providerId="ADAL" clId="{C499AA24-7EEE-4B4B-94AC-0787AC7519C8}" dt="2023-12-20T10:40:59.356" v="426" actId="1076"/>
          <ac:picMkLst>
            <pc:docMk/>
            <pc:sldMk cId="1427742438" sldId="811"/>
            <ac:picMk id="4" creationId="{BD03D12C-6930-4A65-8E4C-AED668E1213A}"/>
          </ac:picMkLst>
        </pc:picChg>
      </pc:sldChg>
      <pc:sldChg chg="addSp delSp modSp">
        <pc:chgData name="Siegfried Pöschik" userId="2aa745c8-ead7-47b3-9eef-c580d11f3de3" providerId="ADAL" clId="{C499AA24-7EEE-4B4B-94AC-0787AC7519C8}" dt="2023-12-20T10:44:50.813" v="442" actId="1076"/>
        <pc:sldMkLst>
          <pc:docMk/>
          <pc:sldMk cId="3238240298" sldId="812"/>
        </pc:sldMkLst>
        <pc:spChg chg="del mod">
          <ac:chgData name="Siegfried Pöschik" userId="2aa745c8-ead7-47b3-9eef-c580d11f3de3" providerId="ADAL" clId="{C499AA24-7EEE-4B4B-94AC-0787AC7519C8}" dt="2023-12-20T10:44:35.302" v="440" actId="478"/>
          <ac:spMkLst>
            <pc:docMk/>
            <pc:sldMk cId="3238240298" sldId="812"/>
            <ac:spMk id="3" creationId="{766A4CF3-6E37-4886-A57F-F7AB7D5DC682}"/>
          </ac:spMkLst>
        </pc:spChg>
        <pc:spChg chg="add mod">
          <ac:chgData name="Siegfried Pöschik" userId="2aa745c8-ead7-47b3-9eef-c580d11f3de3" providerId="ADAL" clId="{C499AA24-7EEE-4B4B-94AC-0787AC7519C8}" dt="2023-12-20T10:44:33.320" v="439"/>
          <ac:spMkLst>
            <pc:docMk/>
            <pc:sldMk cId="3238240298" sldId="812"/>
            <ac:spMk id="9" creationId="{AF516D9C-B5A2-4512-9F6B-46B382423A7D}"/>
          </ac:spMkLst>
        </pc:spChg>
        <pc:picChg chg="add del">
          <ac:chgData name="Siegfried Pöschik" userId="2aa745c8-ead7-47b3-9eef-c580d11f3de3" providerId="ADAL" clId="{C499AA24-7EEE-4B4B-94AC-0787AC7519C8}" dt="2023-12-20T10:43:47.788" v="429" actId="478"/>
          <ac:picMkLst>
            <pc:docMk/>
            <pc:sldMk cId="3238240298" sldId="812"/>
            <ac:picMk id="4" creationId="{F9C21405-6ED5-46A2-84CB-7C5F5ECD49F2}"/>
          </ac:picMkLst>
        </pc:picChg>
        <pc:picChg chg="add mod">
          <ac:chgData name="Siegfried Pöschik" userId="2aa745c8-ead7-47b3-9eef-c580d11f3de3" providerId="ADAL" clId="{C499AA24-7EEE-4B4B-94AC-0787AC7519C8}" dt="2023-12-20T10:44:50.813" v="442" actId="1076"/>
          <ac:picMkLst>
            <pc:docMk/>
            <pc:sldMk cId="3238240298" sldId="812"/>
            <ac:picMk id="6" creationId="{C2BBE776-E86A-4DD3-BBA0-598DC134CFDA}"/>
          </ac:picMkLst>
        </pc:picChg>
      </pc:sldChg>
      <pc:sldChg chg="addSp delSp modSp">
        <pc:chgData name="Siegfried Pöschik" userId="2aa745c8-ead7-47b3-9eef-c580d11f3de3" providerId="ADAL" clId="{C499AA24-7EEE-4B4B-94AC-0787AC7519C8}" dt="2023-12-20T10:39:22.274" v="416"/>
        <pc:sldMkLst>
          <pc:docMk/>
          <pc:sldMk cId="2617178369" sldId="822"/>
        </pc:sldMkLst>
        <pc:spChg chg="mod">
          <ac:chgData name="Siegfried Pöschik" userId="2aa745c8-ead7-47b3-9eef-c580d11f3de3" providerId="ADAL" clId="{C499AA24-7EEE-4B4B-94AC-0787AC7519C8}" dt="2023-12-20T10:38:31.031" v="406" actId="20577"/>
          <ac:spMkLst>
            <pc:docMk/>
            <pc:sldMk cId="2617178369" sldId="822"/>
            <ac:spMk id="2" creationId="{02C80572-0CE4-43FA-AA6C-A7CBFA126984}"/>
          </ac:spMkLst>
        </pc:spChg>
        <pc:spChg chg="mod">
          <ac:chgData name="Siegfried Pöschik" userId="2aa745c8-ead7-47b3-9eef-c580d11f3de3" providerId="ADAL" clId="{C499AA24-7EEE-4B4B-94AC-0787AC7519C8}" dt="2023-12-20T10:38:37.047" v="408" actId="403"/>
          <ac:spMkLst>
            <pc:docMk/>
            <pc:sldMk cId="2617178369" sldId="822"/>
            <ac:spMk id="3" creationId="{DB60BF43-510D-4E2B-BC7C-E0CBA27325C3}"/>
          </ac:spMkLst>
        </pc:spChg>
        <pc:picChg chg="del mod">
          <ac:chgData name="Siegfried Pöschik" userId="2aa745c8-ead7-47b3-9eef-c580d11f3de3" providerId="ADAL" clId="{C499AA24-7EEE-4B4B-94AC-0787AC7519C8}" dt="2023-12-20T10:39:13.649" v="411"/>
          <ac:picMkLst>
            <pc:docMk/>
            <pc:sldMk cId="2617178369" sldId="822"/>
            <ac:picMk id="4" creationId="{E00A8FD9-3596-5F20-4F65-8562C342B993}"/>
          </ac:picMkLst>
        </pc:picChg>
        <pc:picChg chg="add">
          <ac:chgData name="Siegfried Pöschik" userId="2aa745c8-ead7-47b3-9eef-c580d11f3de3" providerId="ADAL" clId="{C499AA24-7EEE-4B4B-94AC-0787AC7519C8}" dt="2023-12-20T10:39:22.274" v="416"/>
          <ac:picMkLst>
            <pc:docMk/>
            <pc:sldMk cId="2617178369" sldId="822"/>
            <ac:picMk id="6" creationId="{71273D9D-B14F-43CE-9901-3FE7A053FF16}"/>
          </ac:picMkLst>
        </pc:picChg>
      </pc:sldChg>
      <pc:sldChg chg="addSp delSp modSp">
        <pc:chgData name="Siegfried Pöschik" userId="2aa745c8-ead7-47b3-9eef-c580d11f3de3" providerId="ADAL" clId="{C499AA24-7EEE-4B4B-94AC-0787AC7519C8}" dt="2023-12-20T10:06:10.777" v="265" actId="20577"/>
        <pc:sldMkLst>
          <pc:docMk/>
          <pc:sldMk cId="2020609409" sldId="827"/>
        </pc:sldMkLst>
        <pc:spChg chg="del mod">
          <ac:chgData name="Siegfried Pöschik" userId="2aa745c8-ead7-47b3-9eef-c580d11f3de3" providerId="ADAL" clId="{C499AA24-7EEE-4B4B-94AC-0787AC7519C8}" dt="2023-12-20T09:42:34.180" v="59" actId="478"/>
          <ac:spMkLst>
            <pc:docMk/>
            <pc:sldMk cId="2020609409" sldId="827"/>
            <ac:spMk id="2" creationId="{02C80572-0CE4-43FA-AA6C-A7CBFA126984}"/>
          </ac:spMkLst>
        </pc:spChg>
        <pc:spChg chg="add mod">
          <ac:chgData name="Siegfried Pöschik" userId="2aa745c8-ead7-47b3-9eef-c580d11f3de3" providerId="ADAL" clId="{C499AA24-7EEE-4B4B-94AC-0787AC7519C8}" dt="2023-12-20T10:06:10.777" v="265" actId="20577"/>
          <ac:spMkLst>
            <pc:docMk/>
            <pc:sldMk cId="2020609409" sldId="827"/>
            <ac:spMk id="3" creationId="{C206AD5C-9E4B-42AF-BF3A-351CB4CED520}"/>
          </ac:spMkLst>
        </pc:spChg>
        <pc:picChg chg="add del mod">
          <ac:chgData name="Siegfried Pöschik" userId="2aa745c8-ead7-47b3-9eef-c580d11f3de3" providerId="ADAL" clId="{C499AA24-7EEE-4B4B-94AC-0787AC7519C8}" dt="2023-12-20T09:43:13.879" v="116"/>
          <ac:picMkLst>
            <pc:docMk/>
            <pc:sldMk cId="2020609409" sldId="827"/>
            <ac:picMk id="4" creationId="{227DFFD3-AD06-02A8-16D9-14B130849562}"/>
          </ac:picMkLst>
        </pc:picChg>
      </pc:sldChg>
      <pc:sldChg chg="addSp delSp modSp addCm modCm">
        <pc:chgData name="Siegfried Pöschik" userId="2aa745c8-ead7-47b3-9eef-c580d11f3de3" providerId="ADAL" clId="{C499AA24-7EEE-4B4B-94AC-0787AC7519C8}" dt="2023-12-20T14:37:39.489" v="633"/>
        <pc:sldMkLst>
          <pc:docMk/>
          <pc:sldMk cId="2626684499" sldId="830"/>
        </pc:sldMkLst>
        <pc:spChg chg="del mod">
          <ac:chgData name="Siegfried Pöschik" userId="2aa745c8-ead7-47b3-9eef-c580d11f3de3" providerId="ADAL" clId="{C499AA24-7EEE-4B4B-94AC-0787AC7519C8}" dt="2023-12-20T10:07:17.544" v="278" actId="478"/>
          <ac:spMkLst>
            <pc:docMk/>
            <pc:sldMk cId="2626684499" sldId="830"/>
            <ac:spMk id="2" creationId="{02C80572-0CE4-43FA-AA6C-A7CBFA126984}"/>
          </ac:spMkLst>
        </pc:spChg>
        <pc:spChg chg="mod">
          <ac:chgData name="Siegfried Pöschik" userId="2aa745c8-ead7-47b3-9eef-c580d11f3de3" providerId="ADAL" clId="{C499AA24-7EEE-4B4B-94AC-0787AC7519C8}" dt="2023-12-20T10:24:51.439" v="361" actId="207"/>
          <ac:spMkLst>
            <pc:docMk/>
            <pc:sldMk cId="2626684499" sldId="830"/>
            <ac:spMk id="3" creationId="{8F2295FE-27D3-05C0-77D4-33BE1D151C64}"/>
          </ac:spMkLst>
        </pc:spChg>
        <pc:spChg chg="mod">
          <ac:chgData name="Siegfried Pöschik" userId="2aa745c8-ead7-47b3-9eef-c580d11f3de3" providerId="ADAL" clId="{C499AA24-7EEE-4B4B-94AC-0787AC7519C8}" dt="2023-12-20T10:20:41.829" v="331" actId="14100"/>
          <ac:spMkLst>
            <pc:docMk/>
            <pc:sldMk cId="2626684499" sldId="830"/>
            <ac:spMk id="4" creationId="{30BBEBF9-09A4-4A30-951E-FA68D327DC94}"/>
          </ac:spMkLst>
        </pc:spChg>
        <pc:spChg chg="del mod">
          <ac:chgData name="Siegfried Pöschik" userId="2aa745c8-ead7-47b3-9eef-c580d11f3de3" providerId="ADAL" clId="{C499AA24-7EEE-4B4B-94AC-0787AC7519C8}" dt="2023-12-20T10:19:07.826" v="319" actId="478"/>
          <ac:spMkLst>
            <pc:docMk/>
            <pc:sldMk cId="2626684499" sldId="830"/>
            <ac:spMk id="5" creationId="{BB9CF02D-C98E-4316-A0E6-7F80CFFEBC40}"/>
          </ac:spMkLst>
        </pc:spChg>
        <pc:spChg chg="mod">
          <ac:chgData name="Siegfried Pöschik" userId="2aa745c8-ead7-47b3-9eef-c580d11f3de3" providerId="ADAL" clId="{C499AA24-7EEE-4B4B-94AC-0787AC7519C8}" dt="2023-12-20T10:23:04.400" v="352" actId="948"/>
          <ac:spMkLst>
            <pc:docMk/>
            <pc:sldMk cId="2626684499" sldId="830"/>
            <ac:spMk id="6" creationId="{76CBA570-8E62-47F5-9CC8-EFCB7C216A4A}"/>
          </ac:spMkLst>
        </pc:spChg>
        <pc:spChg chg="del">
          <ac:chgData name="Siegfried Pöschik" userId="2aa745c8-ead7-47b3-9eef-c580d11f3de3" providerId="ADAL" clId="{C499AA24-7EEE-4B4B-94AC-0787AC7519C8}" dt="2023-12-20T10:17:18.002" v="295" actId="478"/>
          <ac:spMkLst>
            <pc:docMk/>
            <pc:sldMk cId="2626684499" sldId="830"/>
            <ac:spMk id="7" creationId="{366A9A4D-3824-4ABB-BE0D-88476588EE77}"/>
          </ac:spMkLst>
        </pc:spChg>
        <pc:spChg chg="del mod">
          <ac:chgData name="Siegfried Pöschik" userId="2aa745c8-ead7-47b3-9eef-c580d11f3de3" providerId="ADAL" clId="{C499AA24-7EEE-4B4B-94AC-0787AC7519C8}" dt="2023-12-20T10:18:43.633" v="313" actId="478"/>
          <ac:spMkLst>
            <pc:docMk/>
            <pc:sldMk cId="2626684499" sldId="830"/>
            <ac:spMk id="8" creationId="{D27DE760-331A-405A-92E0-1640C9961632}"/>
          </ac:spMkLst>
        </pc:spChg>
        <pc:spChg chg="del">
          <ac:chgData name="Siegfried Pöschik" userId="2aa745c8-ead7-47b3-9eef-c580d11f3de3" providerId="ADAL" clId="{C499AA24-7EEE-4B4B-94AC-0787AC7519C8}" dt="2023-12-20T10:17:19.992" v="296" actId="478"/>
          <ac:spMkLst>
            <pc:docMk/>
            <pc:sldMk cId="2626684499" sldId="830"/>
            <ac:spMk id="9" creationId="{C92FECD2-F94A-4D4F-A9CD-4B6269C6EA07}"/>
          </ac:spMkLst>
        </pc:spChg>
        <pc:spChg chg="mod">
          <ac:chgData name="Siegfried Pöschik" userId="2aa745c8-ead7-47b3-9eef-c580d11f3de3" providerId="ADAL" clId="{C499AA24-7EEE-4B4B-94AC-0787AC7519C8}" dt="2023-12-20T10:23:11.433" v="353" actId="14100"/>
          <ac:spMkLst>
            <pc:docMk/>
            <pc:sldMk cId="2626684499" sldId="830"/>
            <ac:spMk id="10" creationId="{4196D111-C77A-4B83-A5FF-6A097212C234}"/>
          </ac:spMkLst>
        </pc:spChg>
        <pc:spChg chg="del">
          <ac:chgData name="Siegfried Pöschik" userId="2aa745c8-ead7-47b3-9eef-c580d11f3de3" providerId="ADAL" clId="{C499AA24-7EEE-4B4B-94AC-0787AC7519C8}" dt="2023-12-20T10:17:46.980" v="299" actId="478"/>
          <ac:spMkLst>
            <pc:docMk/>
            <pc:sldMk cId="2626684499" sldId="830"/>
            <ac:spMk id="11" creationId="{C3302773-2ADD-4267-86A7-D1FBB5323ACB}"/>
          </ac:spMkLst>
        </pc:spChg>
        <pc:spChg chg="del mod">
          <ac:chgData name="Siegfried Pöschik" userId="2aa745c8-ead7-47b3-9eef-c580d11f3de3" providerId="ADAL" clId="{C499AA24-7EEE-4B4B-94AC-0787AC7519C8}" dt="2023-12-20T10:17:16.411" v="294" actId="478"/>
          <ac:spMkLst>
            <pc:docMk/>
            <pc:sldMk cId="2626684499" sldId="830"/>
            <ac:spMk id="12" creationId="{803C15D1-7B5D-44A0-9B01-6AAB110C1D97}"/>
          </ac:spMkLst>
        </pc:spChg>
        <pc:spChg chg="add mod">
          <ac:chgData name="Siegfried Pöschik" userId="2aa745c8-ead7-47b3-9eef-c580d11f3de3" providerId="ADAL" clId="{C499AA24-7EEE-4B4B-94AC-0787AC7519C8}" dt="2023-12-20T10:10:09.925" v="283" actId="1076"/>
          <ac:spMkLst>
            <pc:docMk/>
            <pc:sldMk cId="2626684499" sldId="830"/>
            <ac:spMk id="13" creationId="{05CA8FC5-B241-4893-ADD1-539B12F0C0A1}"/>
          </ac:spMkLst>
        </pc:spChg>
        <pc:spChg chg="del">
          <ac:chgData name="Siegfried Pöschik" userId="2aa745c8-ead7-47b3-9eef-c580d11f3de3" providerId="ADAL" clId="{C499AA24-7EEE-4B4B-94AC-0787AC7519C8}" dt="2023-12-20T10:17:48.615" v="300" actId="478"/>
          <ac:spMkLst>
            <pc:docMk/>
            <pc:sldMk cId="2626684499" sldId="830"/>
            <ac:spMk id="14" creationId="{804E28AA-4C91-4AD9-BE2C-ABD3D502FC4A}"/>
          </ac:spMkLst>
        </pc:spChg>
        <pc:spChg chg="mod">
          <ac:chgData name="Siegfried Pöschik" userId="2aa745c8-ead7-47b3-9eef-c580d11f3de3" providerId="ADAL" clId="{C499AA24-7EEE-4B4B-94AC-0787AC7519C8}" dt="2023-12-20T10:23:28.702" v="357" actId="14100"/>
          <ac:spMkLst>
            <pc:docMk/>
            <pc:sldMk cId="2626684499" sldId="830"/>
            <ac:spMk id="15" creationId="{0F27D427-FED0-413D-A4E8-278F48E4B481}"/>
          </ac:spMkLst>
        </pc:spChg>
        <pc:spChg chg="mod">
          <ac:chgData name="Siegfried Pöschik" userId="2aa745c8-ead7-47b3-9eef-c580d11f3de3" providerId="ADAL" clId="{C499AA24-7EEE-4B4B-94AC-0787AC7519C8}" dt="2023-12-20T10:23:30.406" v="358" actId="14100"/>
          <ac:spMkLst>
            <pc:docMk/>
            <pc:sldMk cId="2626684499" sldId="830"/>
            <ac:spMk id="16" creationId="{AEA3049F-27D4-4BA7-B3BC-227629F575FE}"/>
          </ac:spMkLst>
        </pc:spChg>
        <pc:spChg chg="mod">
          <ac:chgData name="Siegfried Pöschik" userId="2aa745c8-ead7-47b3-9eef-c580d11f3de3" providerId="ADAL" clId="{C499AA24-7EEE-4B4B-94AC-0787AC7519C8}" dt="2023-12-20T10:23:26.828" v="356" actId="14100"/>
          <ac:spMkLst>
            <pc:docMk/>
            <pc:sldMk cId="2626684499" sldId="830"/>
            <ac:spMk id="17" creationId="{DCE225F7-997C-4646-8EC2-FBEB6B5EFF02}"/>
          </ac:spMkLst>
        </pc:spChg>
        <pc:spChg chg="del">
          <ac:chgData name="Siegfried Pöschik" userId="2aa745c8-ead7-47b3-9eef-c580d11f3de3" providerId="ADAL" clId="{C499AA24-7EEE-4B4B-94AC-0787AC7519C8}" dt="2023-12-20T10:17:51.878" v="301" actId="478"/>
          <ac:spMkLst>
            <pc:docMk/>
            <pc:sldMk cId="2626684499" sldId="830"/>
            <ac:spMk id="18" creationId="{2933EEF8-9D83-4B88-9AC5-A11924F1ABCB}"/>
          </ac:spMkLst>
        </pc:spChg>
        <pc:spChg chg="mod">
          <ac:chgData name="Siegfried Pöschik" userId="2aa745c8-ead7-47b3-9eef-c580d11f3de3" providerId="ADAL" clId="{C499AA24-7EEE-4B4B-94AC-0787AC7519C8}" dt="2023-12-20T10:20:12.441" v="326" actId="207"/>
          <ac:spMkLst>
            <pc:docMk/>
            <pc:sldMk cId="2626684499" sldId="830"/>
            <ac:spMk id="20" creationId="{E9D8158F-F99E-4BE3-A4CD-1CEB9A7E1917}"/>
          </ac:spMkLst>
        </pc:spChg>
        <pc:spChg chg="mod">
          <ac:chgData name="Siegfried Pöschik" userId="2aa745c8-ead7-47b3-9eef-c580d11f3de3" providerId="ADAL" clId="{C499AA24-7EEE-4B4B-94AC-0787AC7519C8}" dt="2023-12-20T10:20:15.671" v="327" actId="207"/>
          <ac:spMkLst>
            <pc:docMk/>
            <pc:sldMk cId="2626684499" sldId="830"/>
            <ac:spMk id="21" creationId="{278F4469-0599-4D48-8D5E-3A7C0BE582FA}"/>
          </ac:spMkLst>
        </pc:spChg>
        <pc:spChg chg="mod">
          <ac:chgData name="Siegfried Pöschik" userId="2aa745c8-ead7-47b3-9eef-c580d11f3de3" providerId="ADAL" clId="{C499AA24-7EEE-4B4B-94AC-0787AC7519C8}" dt="2023-12-20T10:20:19.042" v="328" actId="207"/>
          <ac:spMkLst>
            <pc:docMk/>
            <pc:sldMk cId="2626684499" sldId="830"/>
            <ac:spMk id="22" creationId="{92794DD6-5F84-4F75-8EA7-B7E661D1108A}"/>
          </ac:spMkLst>
        </pc:spChg>
      </pc:sldChg>
      <pc:sldChg chg="addSp delSp modSp">
        <pc:chgData name="Siegfried Pöschik" userId="2aa745c8-ead7-47b3-9eef-c580d11f3de3" providerId="ADAL" clId="{C499AA24-7EEE-4B4B-94AC-0787AC7519C8}" dt="2023-12-20T10:57:08.790" v="498" actId="1076"/>
        <pc:sldMkLst>
          <pc:docMk/>
          <pc:sldMk cId="2709856636" sldId="831"/>
        </pc:sldMkLst>
        <pc:spChg chg="del mod">
          <ac:chgData name="Siegfried Pöschik" userId="2aa745c8-ead7-47b3-9eef-c580d11f3de3" providerId="ADAL" clId="{C499AA24-7EEE-4B4B-94AC-0787AC7519C8}" dt="2023-12-20T10:56:58.107" v="495" actId="478"/>
          <ac:spMkLst>
            <pc:docMk/>
            <pc:sldMk cId="2709856636" sldId="831"/>
            <ac:spMk id="2" creationId="{02C80572-0CE4-43FA-AA6C-A7CBFA126984}"/>
          </ac:spMkLst>
        </pc:spChg>
        <pc:spChg chg="mod">
          <ac:chgData name="Siegfried Pöschik" userId="2aa745c8-ead7-47b3-9eef-c580d11f3de3" providerId="ADAL" clId="{C499AA24-7EEE-4B4B-94AC-0787AC7519C8}" dt="2023-12-20T10:57:01.970" v="496" actId="1076"/>
          <ac:spMkLst>
            <pc:docMk/>
            <pc:sldMk cId="2709856636" sldId="831"/>
            <ac:spMk id="4" creationId="{8A37AAFA-AC18-0B72-8700-812EA91368C3}"/>
          </ac:spMkLst>
        </pc:spChg>
        <pc:spChg chg="add mod">
          <ac:chgData name="Siegfried Pöschik" userId="2aa745c8-ead7-47b3-9eef-c580d11f3de3" providerId="ADAL" clId="{C499AA24-7EEE-4B4B-94AC-0787AC7519C8}" dt="2023-12-20T10:56:53.948" v="493"/>
          <ac:spMkLst>
            <pc:docMk/>
            <pc:sldMk cId="2709856636" sldId="831"/>
            <ac:spMk id="5" creationId="{7921907D-FD26-4618-A3A3-0088F08719CA}"/>
          </ac:spMkLst>
        </pc:spChg>
        <pc:picChg chg="mod">
          <ac:chgData name="Siegfried Pöschik" userId="2aa745c8-ead7-47b3-9eef-c580d11f3de3" providerId="ADAL" clId="{C499AA24-7EEE-4B4B-94AC-0787AC7519C8}" dt="2023-12-20T10:57:08.790" v="498" actId="1076"/>
          <ac:picMkLst>
            <pc:docMk/>
            <pc:sldMk cId="2709856636" sldId="831"/>
            <ac:picMk id="3" creationId="{5CE5F872-E436-E326-55EC-62084966B431}"/>
          </ac:picMkLst>
        </pc:picChg>
      </pc:sldChg>
      <pc:sldChg chg="addSp delSp modSp">
        <pc:chgData name="Siegfried Pöschik" userId="2aa745c8-ead7-47b3-9eef-c580d11f3de3" providerId="ADAL" clId="{C499AA24-7EEE-4B4B-94AC-0787AC7519C8}" dt="2023-12-20T10:38:01.407" v="404" actId="1076"/>
        <pc:sldMkLst>
          <pc:docMk/>
          <pc:sldMk cId="3816298243" sldId="833"/>
        </pc:sldMkLst>
        <pc:spChg chg="del mod">
          <ac:chgData name="Siegfried Pöschik" userId="2aa745c8-ead7-47b3-9eef-c580d11f3de3" providerId="ADAL" clId="{C499AA24-7EEE-4B4B-94AC-0787AC7519C8}" dt="2023-12-20T10:37:57.761" v="403" actId="478"/>
          <ac:spMkLst>
            <pc:docMk/>
            <pc:sldMk cId="3816298243" sldId="833"/>
            <ac:spMk id="2" creationId="{02C80572-0CE4-43FA-AA6C-A7CBFA126984}"/>
          </ac:spMkLst>
        </pc:spChg>
        <pc:spChg chg="add mod">
          <ac:chgData name="Siegfried Pöschik" userId="2aa745c8-ead7-47b3-9eef-c580d11f3de3" providerId="ADAL" clId="{C499AA24-7EEE-4B4B-94AC-0787AC7519C8}" dt="2023-12-20T10:37:56.478" v="402" actId="20577"/>
          <ac:spMkLst>
            <pc:docMk/>
            <pc:sldMk cId="3816298243" sldId="833"/>
            <ac:spMk id="4" creationId="{004A86E5-B14A-4738-BBD7-434AFA133B1E}"/>
          </ac:spMkLst>
        </pc:spChg>
        <pc:picChg chg="mod">
          <ac:chgData name="Siegfried Pöschik" userId="2aa745c8-ead7-47b3-9eef-c580d11f3de3" providerId="ADAL" clId="{C499AA24-7EEE-4B4B-94AC-0787AC7519C8}" dt="2023-12-20T10:38:01.407" v="404" actId="1076"/>
          <ac:picMkLst>
            <pc:docMk/>
            <pc:sldMk cId="3816298243" sldId="833"/>
            <ac:picMk id="5" creationId="{B3BFC83F-A85F-4BBA-A4D6-5E9B571C432A}"/>
          </ac:picMkLst>
        </pc:picChg>
      </pc:sldChg>
      <pc:sldChg chg="addSp delSp modSp">
        <pc:chgData name="Siegfried Pöschik" userId="2aa745c8-ead7-47b3-9eef-c580d11f3de3" providerId="ADAL" clId="{C499AA24-7EEE-4B4B-94AC-0787AC7519C8}" dt="2023-12-20T14:42:17.158" v="639" actId="13926"/>
        <pc:sldMkLst>
          <pc:docMk/>
          <pc:sldMk cId="3826140067" sldId="834"/>
        </pc:sldMkLst>
        <pc:spChg chg="del mod">
          <ac:chgData name="Siegfried Pöschik" userId="2aa745c8-ead7-47b3-9eef-c580d11f3de3" providerId="ADAL" clId="{C499AA24-7EEE-4B4B-94AC-0787AC7519C8}" dt="2023-12-20T10:57:22.027" v="502" actId="478"/>
          <ac:spMkLst>
            <pc:docMk/>
            <pc:sldMk cId="3826140067" sldId="834"/>
            <ac:spMk id="2" creationId="{02C80572-0CE4-43FA-AA6C-A7CBFA126984}"/>
          </ac:spMkLst>
        </pc:spChg>
        <pc:spChg chg="add mod">
          <ac:chgData name="Siegfried Pöschik" userId="2aa745c8-ead7-47b3-9eef-c580d11f3de3" providerId="ADAL" clId="{C499AA24-7EEE-4B4B-94AC-0787AC7519C8}" dt="2023-12-20T10:57:19.196" v="501"/>
          <ac:spMkLst>
            <pc:docMk/>
            <pc:sldMk cId="3826140067" sldId="834"/>
            <ac:spMk id="3" creationId="{13BD08C2-770C-4D33-B80B-26B3CF27E025}"/>
          </ac:spMkLst>
        </pc:spChg>
        <pc:spChg chg="mod">
          <ac:chgData name="Siegfried Pöschik" userId="2aa745c8-ead7-47b3-9eef-c580d11f3de3" providerId="ADAL" clId="{C499AA24-7EEE-4B4B-94AC-0787AC7519C8}" dt="2023-12-20T14:42:17.158" v="639" actId="13926"/>
          <ac:spMkLst>
            <pc:docMk/>
            <pc:sldMk cId="3826140067" sldId="834"/>
            <ac:spMk id="4" creationId="{5DED9156-51E7-430B-A228-46A1A6DEB1DA}"/>
          </ac:spMkLst>
        </pc:spChg>
      </pc:sldChg>
      <pc:sldChg chg="addSp delSp modSp">
        <pc:chgData name="Siegfried Pöschik" userId="2aa745c8-ead7-47b3-9eef-c580d11f3de3" providerId="ADAL" clId="{C499AA24-7EEE-4B4B-94AC-0787AC7519C8}" dt="2023-12-20T10:57:57.317" v="512" actId="478"/>
        <pc:sldMkLst>
          <pc:docMk/>
          <pc:sldMk cId="1029232552" sldId="835"/>
        </pc:sldMkLst>
        <pc:spChg chg="del mod">
          <ac:chgData name="Siegfried Pöschik" userId="2aa745c8-ead7-47b3-9eef-c580d11f3de3" providerId="ADAL" clId="{C499AA24-7EEE-4B4B-94AC-0787AC7519C8}" dt="2023-12-20T10:57:57.317" v="512" actId="478"/>
          <ac:spMkLst>
            <pc:docMk/>
            <pc:sldMk cId="1029232552" sldId="835"/>
            <ac:spMk id="2" creationId="{02C80572-0CE4-43FA-AA6C-A7CBFA126984}"/>
          </ac:spMkLst>
        </pc:spChg>
        <pc:spChg chg="add mod">
          <ac:chgData name="Siegfried Pöschik" userId="2aa745c8-ead7-47b3-9eef-c580d11f3de3" providerId="ADAL" clId="{C499AA24-7EEE-4B4B-94AC-0787AC7519C8}" dt="2023-12-20T10:57:55.475" v="511"/>
          <ac:spMkLst>
            <pc:docMk/>
            <pc:sldMk cId="1029232552" sldId="835"/>
            <ac:spMk id="4" creationId="{E5592662-AEFB-4AA8-A41D-5047FD92DA7D}"/>
          </ac:spMkLst>
        </pc:spChg>
      </pc:sldChg>
      <pc:sldChg chg="modSp">
        <pc:chgData name="Siegfried Pöschik" userId="2aa745c8-ead7-47b3-9eef-c580d11f3de3" providerId="ADAL" clId="{C499AA24-7EEE-4B4B-94AC-0787AC7519C8}" dt="2023-12-20T10:06:36.043" v="272" actId="20577"/>
        <pc:sldMkLst>
          <pc:docMk/>
          <pc:sldMk cId="1668613591" sldId="837"/>
        </pc:sldMkLst>
        <pc:spChg chg="mod">
          <ac:chgData name="Siegfried Pöschik" userId="2aa745c8-ead7-47b3-9eef-c580d11f3de3" providerId="ADAL" clId="{C499AA24-7EEE-4B4B-94AC-0787AC7519C8}" dt="2023-12-20T09:42:06.575" v="52" actId="1076"/>
          <ac:spMkLst>
            <pc:docMk/>
            <pc:sldMk cId="1668613591" sldId="837"/>
            <ac:spMk id="2" creationId="{E967EF34-D640-4496-B3F2-7DDF4BA3E4E3}"/>
          </ac:spMkLst>
        </pc:spChg>
        <pc:spChg chg="mod">
          <ac:chgData name="Siegfried Pöschik" userId="2aa745c8-ead7-47b3-9eef-c580d11f3de3" providerId="ADAL" clId="{C499AA24-7EEE-4B4B-94AC-0787AC7519C8}" dt="2023-12-20T10:06:36.043" v="272" actId="20577"/>
          <ac:spMkLst>
            <pc:docMk/>
            <pc:sldMk cId="1668613591" sldId="837"/>
            <ac:spMk id="3" creationId="{BA43D84E-3249-46A6-8A34-FC428B957C31}"/>
          </ac:spMkLst>
        </pc:spChg>
      </pc:sldChg>
      <pc:sldChg chg="addSp delSp modSp">
        <pc:chgData name="Siegfried Pöschik" userId="2aa745c8-ead7-47b3-9eef-c580d11f3de3" providerId="ADAL" clId="{C499AA24-7EEE-4B4B-94AC-0787AC7519C8}" dt="2023-12-20T10:06:07.138" v="264" actId="20577"/>
        <pc:sldMkLst>
          <pc:docMk/>
          <pc:sldMk cId="1446283887" sldId="838"/>
        </pc:sldMkLst>
        <pc:spChg chg="mod">
          <ac:chgData name="Siegfried Pöschik" userId="2aa745c8-ead7-47b3-9eef-c580d11f3de3" providerId="ADAL" clId="{C499AA24-7EEE-4B4B-94AC-0787AC7519C8}" dt="2023-12-20T09:46:28.816" v="153" actId="2711"/>
          <ac:spMkLst>
            <pc:docMk/>
            <pc:sldMk cId="1446283887" sldId="838"/>
            <ac:spMk id="2" creationId="{02C80572-0CE4-43FA-AA6C-A7CBFA126984}"/>
          </ac:spMkLst>
        </pc:spChg>
        <pc:spChg chg="del mod">
          <ac:chgData name="Siegfried Pöschik" userId="2aa745c8-ead7-47b3-9eef-c580d11f3de3" providerId="ADAL" clId="{C499AA24-7EEE-4B4B-94AC-0787AC7519C8}" dt="2023-12-20T09:43:44.152" v="125"/>
          <ac:spMkLst>
            <pc:docMk/>
            <pc:sldMk cId="1446283887" sldId="838"/>
            <ac:spMk id="3" creationId="{9DE5CA50-19AC-D222-2A93-D77D4B807876}"/>
          </ac:spMkLst>
        </pc:spChg>
        <pc:spChg chg="add mod">
          <ac:chgData name="Siegfried Pöschik" userId="2aa745c8-ead7-47b3-9eef-c580d11f3de3" providerId="ADAL" clId="{C499AA24-7EEE-4B4B-94AC-0787AC7519C8}" dt="2023-12-20T10:06:07.138" v="264" actId="20577"/>
          <ac:spMkLst>
            <pc:docMk/>
            <pc:sldMk cId="1446283887" sldId="838"/>
            <ac:spMk id="4" creationId="{90293B6E-8D03-4F51-8CA8-CF3B33D510BA}"/>
          </ac:spMkLst>
        </pc:spChg>
      </pc:sldChg>
      <pc:sldChg chg="addSp delSp modSp">
        <pc:chgData name="Siegfried Pöschik" userId="2aa745c8-ead7-47b3-9eef-c580d11f3de3" providerId="ADAL" clId="{C499AA24-7EEE-4B4B-94AC-0787AC7519C8}" dt="2023-12-20T10:39:21.125" v="415"/>
        <pc:sldMkLst>
          <pc:docMk/>
          <pc:sldMk cId="1144690697" sldId="839"/>
        </pc:sldMkLst>
        <pc:spChg chg="mod">
          <ac:chgData name="Siegfried Pöschik" userId="2aa745c8-ead7-47b3-9eef-c580d11f3de3" providerId="ADAL" clId="{C499AA24-7EEE-4B4B-94AC-0787AC7519C8}" dt="2023-12-20T10:38:12.685" v="405" actId="20577"/>
          <ac:spMkLst>
            <pc:docMk/>
            <pc:sldMk cId="1144690697" sldId="839"/>
            <ac:spMk id="3" creationId="{0AFBB679-38A3-4BF1-A6E5-664DDED19C88}"/>
          </ac:spMkLst>
        </pc:spChg>
        <pc:picChg chg="add del mod">
          <ac:chgData name="Siegfried Pöschik" userId="2aa745c8-ead7-47b3-9eef-c580d11f3de3" providerId="ADAL" clId="{C499AA24-7EEE-4B4B-94AC-0787AC7519C8}" dt="2023-12-20T10:39:21.125" v="415"/>
          <ac:picMkLst>
            <pc:docMk/>
            <pc:sldMk cId="1144690697" sldId="839"/>
            <ac:picMk id="5" creationId="{DC4CD51B-DA6D-42BF-ABE6-A687C03AFF74}"/>
          </ac:picMkLst>
        </pc:picChg>
        <pc:picChg chg="mod">
          <ac:chgData name="Siegfried Pöschik" userId="2aa745c8-ead7-47b3-9eef-c580d11f3de3" providerId="ADAL" clId="{C499AA24-7EEE-4B4B-94AC-0787AC7519C8}" dt="2023-12-20T10:39:04.190" v="409" actId="1076"/>
          <ac:picMkLst>
            <pc:docMk/>
            <pc:sldMk cId="1144690697" sldId="839"/>
            <ac:picMk id="579" creationId="{94BEDE13-06A8-EFAC-4977-ABE593413438}"/>
          </ac:picMkLst>
        </pc:picChg>
      </pc:sldChg>
      <pc:sldChg chg="modSp">
        <pc:chgData name="Siegfried Pöschik" userId="2aa745c8-ead7-47b3-9eef-c580d11f3de3" providerId="ADAL" clId="{C499AA24-7EEE-4B4B-94AC-0787AC7519C8}" dt="2023-12-20T10:55:20.896" v="477" actId="1076"/>
        <pc:sldMkLst>
          <pc:docMk/>
          <pc:sldMk cId="2420372627" sldId="840"/>
        </pc:sldMkLst>
        <pc:spChg chg="mod">
          <ac:chgData name="Siegfried Pöschik" userId="2aa745c8-ead7-47b3-9eef-c580d11f3de3" providerId="ADAL" clId="{C499AA24-7EEE-4B4B-94AC-0787AC7519C8}" dt="2023-12-20T10:55:06.201" v="473" actId="20577"/>
          <ac:spMkLst>
            <pc:docMk/>
            <pc:sldMk cId="2420372627" sldId="840"/>
            <ac:spMk id="2" creationId="{02C80572-0CE4-43FA-AA6C-A7CBFA126984}"/>
          </ac:spMkLst>
        </pc:spChg>
        <pc:spChg chg="mod">
          <ac:chgData name="Siegfried Pöschik" userId="2aa745c8-ead7-47b3-9eef-c580d11f3de3" providerId="ADAL" clId="{C499AA24-7EEE-4B4B-94AC-0787AC7519C8}" dt="2023-12-20T10:55:20.896" v="477" actId="1076"/>
          <ac:spMkLst>
            <pc:docMk/>
            <pc:sldMk cId="2420372627" sldId="840"/>
            <ac:spMk id="3" creationId="{DB60BF43-510D-4E2B-BC7C-E0CBA27325C3}"/>
          </ac:spMkLst>
        </pc:spChg>
      </pc:sldChg>
      <pc:sldChg chg="modSp">
        <pc:chgData name="Siegfried Pöschik" userId="2aa745c8-ead7-47b3-9eef-c580d11f3de3" providerId="ADAL" clId="{C499AA24-7EEE-4B4B-94AC-0787AC7519C8}" dt="2023-12-20T10:54:59.101" v="472" actId="20577"/>
        <pc:sldMkLst>
          <pc:docMk/>
          <pc:sldMk cId="3442144070" sldId="841"/>
        </pc:sldMkLst>
        <pc:spChg chg="mod">
          <ac:chgData name="Siegfried Pöschik" userId="2aa745c8-ead7-47b3-9eef-c580d11f3de3" providerId="ADAL" clId="{C499AA24-7EEE-4B4B-94AC-0787AC7519C8}" dt="2023-12-20T10:54:59.101" v="472" actId="20577"/>
          <ac:spMkLst>
            <pc:docMk/>
            <pc:sldMk cId="3442144070" sldId="841"/>
            <ac:spMk id="2" creationId="{02C80572-0CE4-43FA-AA6C-A7CBFA126984}"/>
          </ac:spMkLst>
        </pc:spChg>
      </pc:sldChg>
      <pc:sldChg chg="modSp">
        <pc:chgData name="Siegfried Pöschik" userId="2aa745c8-ead7-47b3-9eef-c580d11f3de3" providerId="ADAL" clId="{C499AA24-7EEE-4B4B-94AC-0787AC7519C8}" dt="2023-12-20T10:54:40.538" v="470" actId="1076"/>
        <pc:sldMkLst>
          <pc:docMk/>
          <pc:sldMk cId="2636287468" sldId="842"/>
        </pc:sldMkLst>
        <pc:spChg chg="mod">
          <ac:chgData name="Siegfried Pöschik" userId="2aa745c8-ead7-47b3-9eef-c580d11f3de3" providerId="ADAL" clId="{C499AA24-7EEE-4B4B-94AC-0787AC7519C8}" dt="2023-12-20T10:54:04.744" v="469" actId="20577"/>
          <ac:spMkLst>
            <pc:docMk/>
            <pc:sldMk cId="2636287468" sldId="842"/>
            <ac:spMk id="2" creationId="{02C80572-0CE4-43FA-AA6C-A7CBFA126984}"/>
          </ac:spMkLst>
        </pc:spChg>
        <pc:spChg chg="mod">
          <ac:chgData name="Siegfried Pöschik" userId="2aa745c8-ead7-47b3-9eef-c580d11f3de3" providerId="ADAL" clId="{C499AA24-7EEE-4B4B-94AC-0787AC7519C8}" dt="2023-12-20T10:54:40.538" v="470" actId="1076"/>
          <ac:spMkLst>
            <pc:docMk/>
            <pc:sldMk cId="2636287468" sldId="842"/>
            <ac:spMk id="3" creationId="{DB60BF43-510D-4E2B-BC7C-E0CBA27325C3}"/>
          </ac:spMkLst>
        </pc:spChg>
      </pc:sldChg>
      <pc:sldChg chg="modSp">
        <pc:chgData name="Siegfried Pöschik" userId="2aa745c8-ead7-47b3-9eef-c580d11f3de3" providerId="ADAL" clId="{C499AA24-7EEE-4B4B-94AC-0787AC7519C8}" dt="2023-12-20T10:53:47.469" v="468" actId="403"/>
        <pc:sldMkLst>
          <pc:docMk/>
          <pc:sldMk cId="3195600223" sldId="843"/>
        </pc:sldMkLst>
        <pc:spChg chg="mod">
          <ac:chgData name="Siegfried Pöschik" userId="2aa745c8-ead7-47b3-9eef-c580d11f3de3" providerId="ADAL" clId="{C499AA24-7EEE-4B4B-94AC-0787AC7519C8}" dt="2023-12-20T10:53:36.024" v="462" actId="20577"/>
          <ac:spMkLst>
            <pc:docMk/>
            <pc:sldMk cId="3195600223" sldId="843"/>
            <ac:spMk id="2" creationId="{02C80572-0CE4-43FA-AA6C-A7CBFA126984}"/>
          </ac:spMkLst>
        </pc:spChg>
        <pc:spChg chg="mod">
          <ac:chgData name="Siegfried Pöschik" userId="2aa745c8-ead7-47b3-9eef-c580d11f3de3" providerId="ADAL" clId="{C499AA24-7EEE-4B4B-94AC-0787AC7519C8}" dt="2023-12-20T10:53:47.469" v="468" actId="403"/>
          <ac:spMkLst>
            <pc:docMk/>
            <pc:sldMk cId="3195600223" sldId="843"/>
            <ac:spMk id="3" creationId="{DB60BF43-510D-4E2B-BC7C-E0CBA27325C3}"/>
          </ac:spMkLst>
        </pc:spChg>
      </pc:sldChg>
      <pc:sldChg chg="addSp delSp modSp">
        <pc:chgData name="Siegfried Pöschik" userId="2aa745c8-ead7-47b3-9eef-c580d11f3de3" providerId="ADAL" clId="{C499AA24-7EEE-4B4B-94AC-0787AC7519C8}" dt="2023-12-20T10:53:04.112" v="456" actId="478"/>
        <pc:sldMkLst>
          <pc:docMk/>
          <pc:sldMk cId="1717584768" sldId="844"/>
        </pc:sldMkLst>
        <pc:spChg chg="del mod">
          <ac:chgData name="Siegfried Pöschik" userId="2aa745c8-ead7-47b3-9eef-c580d11f3de3" providerId="ADAL" clId="{C499AA24-7EEE-4B4B-94AC-0787AC7519C8}" dt="2023-12-20T10:53:04.112" v="456" actId="478"/>
          <ac:spMkLst>
            <pc:docMk/>
            <pc:sldMk cId="1717584768" sldId="844"/>
            <ac:spMk id="2" creationId="{11EBD8C8-6B5F-4F7A-A709-7AAC323A988A}"/>
          </ac:spMkLst>
        </pc:spChg>
        <pc:spChg chg="add mod">
          <ac:chgData name="Siegfried Pöschik" userId="2aa745c8-ead7-47b3-9eef-c580d11f3de3" providerId="ADAL" clId="{C499AA24-7EEE-4B4B-94AC-0787AC7519C8}" dt="2023-12-20T10:53:02.214" v="455"/>
          <ac:spMkLst>
            <pc:docMk/>
            <pc:sldMk cId="1717584768" sldId="844"/>
            <ac:spMk id="3" creationId="{9D9F0BA5-F1B8-43FD-B72D-E6F55CDC3FEF}"/>
          </ac:spMkLst>
        </pc:spChg>
      </pc:sldChg>
      <pc:sldChg chg="addSp delSp modSp">
        <pc:chgData name="Siegfried Pöschik" userId="2aa745c8-ead7-47b3-9eef-c580d11f3de3" providerId="ADAL" clId="{C499AA24-7EEE-4B4B-94AC-0787AC7519C8}" dt="2023-12-20T10:52:20.396" v="451" actId="478"/>
        <pc:sldMkLst>
          <pc:docMk/>
          <pc:sldMk cId="1879592262" sldId="845"/>
        </pc:sldMkLst>
        <pc:spChg chg="del mod">
          <ac:chgData name="Siegfried Pöschik" userId="2aa745c8-ead7-47b3-9eef-c580d11f3de3" providerId="ADAL" clId="{C499AA24-7EEE-4B4B-94AC-0787AC7519C8}" dt="2023-12-20T10:52:20.396" v="451" actId="478"/>
          <ac:spMkLst>
            <pc:docMk/>
            <pc:sldMk cId="1879592262" sldId="845"/>
            <ac:spMk id="2" creationId="{11EBD8C8-6B5F-4F7A-A709-7AAC323A988A}"/>
          </ac:spMkLst>
        </pc:spChg>
        <pc:spChg chg="add mod">
          <ac:chgData name="Siegfried Pöschik" userId="2aa745c8-ead7-47b3-9eef-c580d11f3de3" providerId="ADAL" clId="{C499AA24-7EEE-4B4B-94AC-0787AC7519C8}" dt="2023-12-20T10:52:18.592" v="450"/>
          <ac:spMkLst>
            <pc:docMk/>
            <pc:sldMk cId="1879592262" sldId="845"/>
            <ac:spMk id="4" creationId="{D430255F-E6B8-46A9-9A1F-2EF110AC6503}"/>
          </ac:spMkLst>
        </pc:spChg>
      </pc:sldChg>
      <pc:sldChg chg="addSp modSp del">
        <pc:chgData name="Siegfried Pöschik" userId="2aa745c8-ead7-47b3-9eef-c580d11f3de3" providerId="ADAL" clId="{C499AA24-7EEE-4B4B-94AC-0787AC7519C8}" dt="2023-12-20T10:57:48.538" v="508" actId="2696"/>
        <pc:sldMkLst>
          <pc:docMk/>
          <pc:sldMk cId="3354977346" sldId="846"/>
        </pc:sldMkLst>
        <pc:spChg chg="mod">
          <ac:chgData name="Siegfried Pöschik" userId="2aa745c8-ead7-47b3-9eef-c580d11f3de3" providerId="ADAL" clId="{C499AA24-7EEE-4B4B-94AC-0787AC7519C8}" dt="2023-12-20T10:57:40.820" v="507" actId="1076"/>
          <ac:spMkLst>
            <pc:docMk/>
            <pc:sldMk cId="3354977346" sldId="846"/>
            <ac:spMk id="2" creationId="{02C80572-0CE4-43FA-AA6C-A7CBFA126984}"/>
          </ac:spMkLst>
        </pc:spChg>
        <pc:spChg chg="add mod">
          <ac:chgData name="Siegfried Pöschik" userId="2aa745c8-ead7-47b3-9eef-c580d11f3de3" providerId="ADAL" clId="{C499AA24-7EEE-4B4B-94AC-0787AC7519C8}" dt="2023-12-20T10:57:35.915" v="506" actId="20577"/>
          <ac:spMkLst>
            <pc:docMk/>
            <pc:sldMk cId="3354977346" sldId="846"/>
            <ac:spMk id="3" creationId="{6BAB8C46-A91B-4140-8721-61A3CD584E9D}"/>
          </ac:spMkLst>
        </pc:spChg>
      </pc:sldChg>
      <pc:sldChg chg="addSp delSp modSp">
        <pc:chgData name="Siegfried Pöschik" userId="2aa745c8-ead7-47b3-9eef-c580d11f3de3" providerId="ADAL" clId="{C499AA24-7EEE-4B4B-94AC-0787AC7519C8}" dt="2023-12-20T10:06:16.752" v="266" actId="20577"/>
        <pc:sldMkLst>
          <pc:docMk/>
          <pc:sldMk cId="2995278429" sldId="847"/>
        </pc:sldMkLst>
        <pc:spChg chg="add del mod">
          <ac:chgData name="Siegfried Pöschik" userId="2aa745c8-ead7-47b3-9eef-c580d11f3de3" providerId="ADAL" clId="{C499AA24-7EEE-4B4B-94AC-0787AC7519C8}" dt="2023-12-20T09:39:48.227" v="34" actId="478"/>
          <ac:spMkLst>
            <pc:docMk/>
            <pc:sldMk cId="2995278429" sldId="847"/>
            <ac:spMk id="2" creationId="{5A5C349B-EF36-44CE-AB67-042182987EC9}"/>
          </ac:spMkLst>
        </pc:spChg>
        <pc:spChg chg="mod">
          <ac:chgData name="Siegfried Pöschik" userId="2aa745c8-ead7-47b3-9eef-c580d11f3de3" providerId="ADAL" clId="{C499AA24-7EEE-4B4B-94AC-0787AC7519C8}" dt="2023-12-20T10:06:16.752" v="266" actId="20577"/>
          <ac:spMkLst>
            <pc:docMk/>
            <pc:sldMk cId="2995278429" sldId="847"/>
            <ac:spMk id="3" creationId="{ACCB447B-E1FA-4168-8D30-82513A2F39E9}"/>
          </ac:spMkLst>
        </pc:spChg>
        <pc:spChg chg="add del mod">
          <ac:chgData name="Siegfried Pöschik" userId="2aa745c8-ead7-47b3-9eef-c580d11f3de3" providerId="ADAL" clId="{C499AA24-7EEE-4B4B-94AC-0787AC7519C8}" dt="2023-12-20T09:40:00.948" v="36"/>
          <ac:spMkLst>
            <pc:docMk/>
            <pc:sldMk cId="2995278429" sldId="847"/>
            <ac:spMk id="4" creationId="{11B99B7E-1FE5-421D-A532-027840665489}"/>
          </ac:spMkLst>
        </pc:spChg>
        <pc:spChg chg="add del mod">
          <ac:chgData name="Siegfried Pöschik" userId="2aa745c8-ead7-47b3-9eef-c580d11f3de3" providerId="ADAL" clId="{C499AA24-7EEE-4B4B-94AC-0787AC7519C8}" dt="2023-12-20T09:40:14.315" v="38"/>
          <ac:spMkLst>
            <pc:docMk/>
            <pc:sldMk cId="2995278429" sldId="847"/>
            <ac:spMk id="6" creationId="{35080392-931C-4F1D-AED2-967E167FA5F9}"/>
          </ac:spMkLst>
        </pc:spChg>
        <pc:spChg chg="add del mod">
          <ac:chgData name="Siegfried Pöschik" userId="2aa745c8-ead7-47b3-9eef-c580d11f3de3" providerId="ADAL" clId="{C499AA24-7EEE-4B4B-94AC-0787AC7519C8}" dt="2023-12-20T09:40:21.672" v="40"/>
          <ac:spMkLst>
            <pc:docMk/>
            <pc:sldMk cId="2995278429" sldId="847"/>
            <ac:spMk id="8" creationId="{7681D210-69FD-4575-9ED3-3A0C4184ACE4}"/>
          </ac:spMkLst>
        </pc:spChg>
      </pc:sldChg>
      <pc:sldChg chg="addSp delSp modSp">
        <pc:chgData name="Siegfried Pöschik" userId="2aa745c8-ead7-47b3-9eef-c580d11f3de3" providerId="ADAL" clId="{C499AA24-7EEE-4B4B-94AC-0787AC7519C8}" dt="2023-12-20T10:45:10.405" v="446" actId="478"/>
        <pc:sldMkLst>
          <pc:docMk/>
          <pc:sldMk cId="3915008619" sldId="848"/>
        </pc:sldMkLst>
        <pc:spChg chg="add mod">
          <ac:chgData name="Siegfried Pöschik" userId="2aa745c8-ead7-47b3-9eef-c580d11f3de3" providerId="ADAL" clId="{C499AA24-7EEE-4B4B-94AC-0787AC7519C8}" dt="2023-12-20T10:45:07.698" v="445"/>
          <ac:spMkLst>
            <pc:docMk/>
            <pc:sldMk cId="3915008619" sldId="848"/>
            <ac:spMk id="2" creationId="{699523DC-6D02-4A7C-AC67-3A7B3CA9E97E}"/>
          </ac:spMkLst>
        </pc:spChg>
        <pc:spChg chg="del mod">
          <ac:chgData name="Siegfried Pöschik" userId="2aa745c8-ead7-47b3-9eef-c580d11f3de3" providerId="ADAL" clId="{C499AA24-7EEE-4B4B-94AC-0787AC7519C8}" dt="2023-12-20T10:45:10.405" v="446" actId="478"/>
          <ac:spMkLst>
            <pc:docMk/>
            <pc:sldMk cId="3915008619" sldId="848"/>
            <ac:spMk id="3" creationId="{54B73676-8E6C-4A8B-88FD-C8C78A86FE8E}"/>
          </ac:spMkLst>
        </pc:spChg>
      </pc:sldChg>
      <pc:sldChg chg="modSp del">
        <pc:chgData name="Siegfried Pöschik" userId="2aa745c8-ead7-47b3-9eef-c580d11f3de3" providerId="ADAL" clId="{C499AA24-7EEE-4B4B-94AC-0787AC7519C8}" dt="2023-12-20T14:43:45.103" v="642" actId="2696"/>
        <pc:sldMkLst>
          <pc:docMk/>
          <pc:sldMk cId="1039115954" sldId="849"/>
        </pc:sldMkLst>
        <pc:spChg chg="mod">
          <ac:chgData name="Siegfried Pöschik" userId="2aa745c8-ead7-47b3-9eef-c580d11f3de3" providerId="ADAL" clId="{C499AA24-7EEE-4B4B-94AC-0787AC7519C8}" dt="2023-12-20T14:26:20.877" v="609" actId="20577"/>
          <ac:spMkLst>
            <pc:docMk/>
            <pc:sldMk cId="1039115954" sldId="849"/>
            <ac:spMk id="3" creationId="{4BF59CF6-63CA-4FEC-A15A-A4E3ABF2F761}"/>
          </ac:spMkLst>
        </pc:spChg>
      </pc:sldChg>
      <pc:sldChg chg="addSp delSp modSp addCm modCm">
        <pc:chgData name="Siegfried Pöschik" userId="2aa745c8-ead7-47b3-9eef-c580d11f3de3" providerId="ADAL" clId="{C499AA24-7EEE-4B4B-94AC-0787AC7519C8}" dt="2023-12-20T14:44:15.391" v="643"/>
        <pc:sldMkLst>
          <pc:docMk/>
          <pc:sldMk cId="3948938104" sldId="850"/>
        </pc:sldMkLst>
        <pc:spChg chg="mod">
          <ac:chgData name="Siegfried Pöschik" userId="2aa745c8-ead7-47b3-9eef-c580d11f3de3" providerId="ADAL" clId="{C499AA24-7EEE-4B4B-94AC-0787AC7519C8}" dt="2023-12-20T14:25:44.425" v="602" actId="20577"/>
          <ac:spMkLst>
            <pc:docMk/>
            <pc:sldMk cId="3948938104" sldId="850"/>
            <ac:spMk id="2" creationId="{0474EC41-0C15-B5C7-DFAB-173E61C5BFC4}"/>
          </ac:spMkLst>
        </pc:spChg>
        <pc:spChg chg="add mod">
          <ac:chgData name="Siegfried Pöschik" userId="2aa745c8-ead7-47b3-9eef-c580d11f3de3" providerId="ADAL" clId="{C499AA24-7EEE-4B4B-94AC-0787AC7519C8}" dt="2023-12-20T14:26:27.292" v="610" actId="20577"/>
          <ac:spMkLst>
            <pc:docMk/>
            <pc:sldMk cId="3948938104" sldId="850"/>
            <ac:spMk id="3" creationId="{423FBFC3-C2DD-447D-B761-F6112D3EEF41}"/>
          </ac:spMkLst>
        </pc:spChg>
        <pc:spChg chg="del mod">
          <ac:chgData name="Siegfried Pöschik" userId="2aa745c8-ead7-47b3-9eef-c580d11f3de3" providerId="ADAL" clId="{C499AA24-7EEE-4B4B-94AC-0787AC7519C8}" dt="2023-12-20T10:58:36.670" v="526" actId="478"/>
          <ac:spMkLst>
            <pc:docMk/>
            <pc:sldMk cId="3948938104" sldId="850"/>
            <ac:spMk id="5" creationId="{458C50D2-C611-4905-8892-5D8339489336}"/>
          </ac:spMkLst>
        </pc:spChg>
      </pc:sldChg>
      <pc:sldChg chg="addSp delSp modSp">
        <pc:chgData name="Siegfried Pöschik" userId="2aa745c8-ead7-47b3-9eef-c580d11f3de3" providerId="ADAL" clId="{C499AA24-7EEE-4B4B-94AC-0787AC7519C8}" dt="2023-12-20T14:36:16.073" v="622" actId="5793"/>
        <pc:sldMkLst>
          <pc:docMk/>
          <pc:sldMk cId="4143397190" sldId="851"/>
        </pc:sldMkLst>
        <pc:spChg chg="mod">
          <ac:chgData name="Siegfried Pöschik" userId="2aa745c8-ead7-47b3-9eef-c580d11f3de3" providerId="ADAL" clId="{C499AA24-7EEE-4B4B-94AC-0787AC7519C8}" dt="2023-12-20T14:36:16.073" v="622" actId="5793"/>
          <ac:spMkLst>
            <pc:docMk/>
            <pc:sldMk cId="4143397190" sldId="851"/>
            <ac:spMk id="2" creationId="{02C80572-0CE4-43FA-AA6C-A7CBFA126984}"/>
          </ac:spMkLst>
        </pc:spChg>
        <pc:spChg chg="del mod">
          <ac:chgData name="Siegfried Pöschik" userId="2aa745c8-ead7-47b3-9eef-c580d11f3de3" providerId="ADAL" clId="{C499AA24-7EEE-4B4B-94AC-0787AC7519C8}" dt="2023-12-20T09:58:01.951" v="206" actId="478"/>
          <ac:spMkLst>
            <pc:docMk/>
            <pc:sldMk cId="4143397190" sldId="851"/>
            <ac:spMk id="3" creationId="{9DE5CA50-19AC-D222-2A93-D77D4B807876}"/>
          </ac:spMkLst>
        </pc:spChg>
        <pc:spChg chg="add mod">
          <ac:chgData name="Siegfried Pöschik" userId="2aa745c8-ead7-47b3-9eef-c580d11f3de3" providerId="ADAL" clId="{C499AA24-7EEE-4B4B-94AC-0787AC7519C8}" dt="2023-12-20T10:06:04.069" v="263" actId="20577"/>
          <ac:spMkLst>
            <pc:docMk/>
            <pc:sldMk cId="4143397190" sldId="851"/>
            <ac:spMk id="4" creationId="{A93D521D-DE04-4A9B-839D-FAA08209D500}"/>
          </ac:spMkLst>
        </pc:spChg>
      </pc:sldChg>
      <pc:sldChg chg="addSp delSp modSp">
        <pc:chgData name="Siegfried Pöschik" userId="2aa745c8-ead7-47b3-9eef-c580d11f3de3" providerId="ADAL" clId="{C499AA24-7EEE-4B4B-94AC-0787AC7519C8}" dt="2023-12-20T14:36:54.227" v="631" actId="6549"/>
        <pc:sldMkLst>
          <pc:docMk/>
          <pc:sldMk cId="3224945091" sldId="852"/>
        </pc:sldMkLst>
        <pc:spChg chg="mod">
          <ac:chgData name="Siegfried Pöschik" userId="2aa745c8-ead7-47b3-9eef-c580d11f3de3" providerId="ADAL" clId="{C499AA24-7EEE-4B4B-94AC-0787AC7519C8}" dt="2023-12-20T14:36:54.227" v="631" actId="6549"/>
          <ac:spMkLst>
            <pc:docMk/>
            <pc:sldMk cId="3224945091" sldId="852"/>
            <ac:spMk id="2" creationId="{02C80572-0CE4-43FA-AA6C-A7CBFA126984}"/>
          </ac:spMkLst>
        </pc:spChg>
        <pc:spChg chg="del mod">
          <ac:chgData name="Siegfried Pöschik" userId="2aa745c8-ead7-47b3-9eef-c580d11f3de3" providerId="ADAL" clId="{C499AA24-7EEE-4B4B-94AC-0787AC7519C8}" dt="2023-12-20T14:36:34.678" v="625" actId="478"/>
          <ac:spMkLst>
            <pc:docMk/>
            <pc:sldMk cId="3224945091" sldId="852"/>
            <ac:spMk id="3" creationId="{9DE5CA50-19AC-D222-2A93-D77D4B807876}"/>
          </ac:spMkLst>
        </pc:spChg>
        <pc:spChg chg="add mod">
          <ac:chgData name="Siegfried Pöschik" userId="2aa745c8-ead7-47b3-9eef-c580d11f3de3" providerId="ADAL" clId="{C499AA24-7EEE-4B4B-94AC-0787AC7519C8}" dt="2023-12-20T10:06:47.632" v="274" actId="20577"/>
          <ac:spMkLst>
            <pc:docMk/>
            <pc:sldMk cId="3224945091" sldId="852"/>
            <ac:spMk id="4" creationId="{41A97355-634D-470D-93D2-71C632C01D5F}"/>
          </ac:spMkLst>
        </pc:spChg>
      </pc:sldChg>
      <pc:sldChg chg="addSp delSp modSp addCm delCm modCm">
        <pc:chgData name="Siegfried Pöschik" userId="2aa745c8-ead7-47b3-9eef-c580d11f3de3" providerId="ADAL" clId="{C499AA24-7EEE-4B4B-94AC-0787AC7519C8}" dt="2023-12-20T14:35:34.605" v="616"/>
        <pc:sldMkLst>
          <pc:docMk/>
          <pc:sldMk cId="4141839195" sldId="853"/>
        </pc:sldMkLst>
        <pc:spChg chg="del">
          <ac:chgData name="Siegfried Pöschik" userId="2aa745c8-ead7-47b3-9eef-c580d11f3de3" providerId="ADAL" clId="{C499AA24-7EEE-4B4B-94AC-0787AC7519C8}" dt="2023-12-20T09:40:37.026" v="44" actId="478"/>
          <ac:spMkLst>
            <pc:docMk/>
            <pc:sldMk cId="4141839195" sldId="853"/>
            <ac:spMk id="2" creationId="{02C80572-0CE4-43FA-AA6C-A7CBFA126984}"/>
          </ac:spMkLst>
        </pc:spChg>
        <pc:spChg chg="add del mod">
          <ac:chgData name="Siegfried Pöschik" userId="2aa745c8-ead7-47b3-9eef-c580d11f3de3" providerId="ADAL" clId="{C499AA24-7EEE-4B4B-94AC-0787AC7519C8}" dt="2023-12-20T09:39:26.757" v="32"/>
          <ac:spMkLst>
            <pc:docMk/>
            <pc:sldMk cId="4141839195" sldId="853"/>
            <ac:spMk id="4" creationId="{A5A10274-3AA9-43EC-9C5C-5B28EB6F7DC8}"/>
          </ac:spMkLst>
        </pc:spChg>
        <pc:spChg chg="add mod">
          <ac:chgData name="Siegfried Pöschik" userId="2aa745c8-ead7-47b3-9eef-c580d11f3de3" providerId="ADAL" clId="{C499AA24-7EEE-4B4B-94AC-0787AC7519C8}" dt="2023-12-20T10:06:19.943" v="267" actId="20577"/>
          <ac:spMkLst>
            <pc:docMk/>
            <pc:sldMk cId="4141839195" sldId="853"/>
            <ac:spMk id="5" creationId="{8C21673D-0A2E-4FA9-BF5B-06881D37608B}"/>
          </ac:spMkLst>
        </pc:spChg>
        <pc:spChg chg="add del mod">
          <ac:chgData name="Siegfried Pöschik" userId="2aa745c8-ead7-47b3-9eef-c580d11f3de3" providerId="ADAL" clId="{C499AA24-7EEE-4B4B-94AC-0787AC7519C8}" dt="2023-12-20T09:40:39.635" v="45" actId="478"/>
          <ac:spMkLst>
            <pc:docMk/>
            <pc:sldMk cId="4141839195" sldId="853"/>
            <ac:spMk id="7" creationId="{7EFE183C-0456-42D9-B4BD-305E825513EC}"/>
          </ac:spMkLst>
        </pc:spChg>
        <pc:picChg chg="mod">
          <ac:chgData name="Siegfried Pöschik" userId="2aa745c8-ead7-47b3-9eef-c580d11f3de3" providerId="ADAL" clId="{C499AA24-7EEE-4B4B-94AC-0787AC7519C8}" dt="2023-12-20T10:06:24.072" v="269" actId="1076"/>
          <ac:picMkLst>
            <pc:docMk/>
            <pc:sldMk cId="4141839195" sldId="853"/>
            <ac:picMk id="3" creationId="{3A57F335-0857-B955-0C1C-4DD14228F8D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4FAC31-1612-4BF7-857D-8296017A23B9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26786835-FDA3-4E1A-A6FB-5429C18823D4}">
      <dgm:prSet phldrT="[Text]" phldr="0"/>
      <dgm:spPr>
        <a:solidFill>
          <a:schemeClr val="tx2"/>
        </a:solidFill>
        <a:ln>
          <a:solidFill>
            <a:schemeClr val="tx2"/>
          </a:solidFill>
        </a:ln>
      </dgm:spPr>
      <dgm:t>
        <a:bodyPr/>
        <a:lstStyle/>
        <a:p>
          <a:pPr rtl="0"/>
          <a:r>
            <a:rPr lang="de-DE" dirty="0">
              <a:latin typeface="Arial"/>
            </a:rPr>
            <a:t>Ländergruppe 1</a:t>
          </a:r>
          <a:endParaRPr lang="de-DE" dirty="0"/>
        </a:p>
      </dgm:t>
    </dgm:pt>
    <dgm:pt modelId="{5004BA81-9EA2-4C07-B644-1F18E1E3661F}" type="parTrans" cxnId="{99E6DA74-8859-40A4-A8CF-3D1F2B56279F}">
      <dgm:prSet/>
      <dgm:spPr/>
      <dgm:t>
        <a:bodyPr/>
        <a:lstStyle/>
        <a:p>
          <a:endParaRPr lang="de-DE"/>
        </a:p>
      </dgm:t>
    </dgm:pt>
    <dgm:pt modelId="{0DC8F158-5EBD-46DD-9571-82A0BF62F165}" type="sibTrans" cxnId="{99E6DA74-8859-40A4-A8CF-3D1F2B56279F}">
      <dgm:prSet/>
      <dgm:spPr/>
      <dgm:t>
        <a:bodyPr/>
        <a:lstStyle/>
        <a:p>
          <a:endParaRPr lang="de-DE"/>
        </a:p>
      </dgm:t>
    </dgm:pt>
    <dgm:pt modelId="{D53F62DA-03FC-4A16-9917-F4887226EEDF}">
      <dgm:prSet phldrT="[Text]" phldr="0"/>
      <dgm:spPr>
        <a:solidFill>
          <a:schemeClr val="tx2">
            <a:lumMod val="20000"/>
            <a:lumOff val="80000"/>
            <a:alpha val="90000"/>
          </a:schemeClr>
        </a:solidFill>
        <a:ln>
          <a:solidFill>
            <a:schemeClr val="tx2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pPr rtl="0"/>
          <a:r>
            <a:rPr lang="de-DE" dirty="0">
              <a:latin typeface="Arial"/>
            </a:rPr>
            <a:t>Belgien, Dänemark, Finnland, Frankreich, Irland, Island, Italien, Liechtenstein, Luxemburg, </a:t>
          </a:r>
          <a:r>
            <a:rPr lang="de-DE" b="0" dirty="0">
              <a:latin typeface="Arial"/>
            </a:rPr>
            <a:t>Niederlande, Norwegen</a:t>
          </a:r>
          <a:r>
            <a:rPr lang="de-DE" dirty="0">
              <a:latin typeface="Arial"/>
            </a:rPr>
            <a:t>, Österreich, Schweden, UK </a:t>
          </a:r>
          <a:br>
            <a:rPr lang="de-DE" dirty="0">
              <a:latin typeface="Arial"/>
            </a:rPr>
          </a:br>
          <a:endParaRPr lang="de-DE" dirty="0"/>
        </a:p>
      </dgm:t>
    </dgm:pt>
    <dgm:pt modelId="{2306C523-CB47-43C3-B6EF-089C4DC176C3}" type="parTrans" cxnId="{1D2B2536-8A4C-4AC9-9C7B-29611CAAEC03}">
      <dgm:prSet/>
      <dgm:spPr/>
      <dgm:t>
        <a:bodyPr/>
        <a:lstStyle/>
        <a:p>
          <a:endParaRPr lang="de-DE"/>
        </a:p>
      </dgm:t>
    </dgm:pt>
    <dgm:pt modelId="{137EEBF2-2471-45EC-B874-4D715726336E}" type="sibTrans" cxnId="{1D2B2536-8A4C-4AC9-9C7B-29611CAAEC03}">
      <dgm:prSet/>
      <dgm:spPr/>
      <dgm:t>
        <a:bodyPr/>
        <a:lstStyle/>
        <a:p>
          <a:endParaRPr lang="de-DE"/>
        </a:p>
      </dgm:t>
    </dgm:pt>
    <dgm:pt modelId="{5DC601DC-DBB6-4C16-B7FB-0BF955A2F342}">
      <dgm:prSet phldrT="[Text]" phldr="0"/>
      <dgm:spPr>
        <a:solidFill>
          <a:schemeClr val="tx2">
            <a:lumMod val="20000"/>
            <a:lumOff val="80000"/>
            <a:alpha val="90000"/>
          </a:schemeClr>
        </a:solidFill>
        <a:ln>
          <a:solidFill>
            <a:schemeClr val="tx2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pPr rtl="0"/>
          <a:r>
            <a:rPr lang="de-DE" dirty="0">
              <a:latin typeface="Arial"/>
            </a:rPr>
            <a:t>600 EUR/Monat</a:t>
          </a:r>
          <a:endParaRPr lang="de-DE" dirty="0"/>
        </a:p>
      </dgm:t>
    </dgm:pt>
    <dgm:pt modelId="{E12FE18E-B5BB-4EC1-99B1-B760117EA614}" type="parTrans" cxnId="{DF2D0338-C691-4CFB-A3A7-279AB03938F2}">
      <dgm:prSet/>
      <dgm:spPr/>
      <dgm:t>
        <a:bodyPr/>
        <a:lstStyle/>
        <a:p>
          <a:endParaRPr lang="de-DE"/>
        </a:p>
      </dgm:t>
    </dgm:pt>
    <dgm:pt modelId="{447C8ADC-9B68-4BB7-B52A-86A008E69453}" type="sibTrans" cxnId="{DF2D0338-C691-4CFB-A3A7-279AB03938F2}">
      <dgm:prSet/>
      <dgm:spPr/>
      <dgm:t>
        <a:bodyPr/>
        <a:lstStyle/>
        <a:p>
          <a:endParaRPr lang="de-DE"/>
        </a:p>
      </dgm:t>
    </dgm:pt>
    <dgm:pt modelId="{2BF9194B-780C-4241-9BF1-DBD1F5C0DB69}">
      <dgm:prSet phldrT="[Text]" phldr="0"/>
      <dgm:spPr>
        <a:solidFill>
          <a:schemeClr val="accent4">
            <a:lumMod val="90000"/>
            <a:lumOff val="10000"/>
          </a:schemeClr>
        </a:solidFill>
        <a:ln>
          <a:solidFill>
            <a:schemeClr val="accent4">
              <a:lumMod val="90000"/>
              <a:lumOff val="10000"/>
            </a:schemeClr>
          </a:solidFill>
        </a:ln>
      </dgm:spPr>
      <dgm:t>
        <a:bodyPr/>
        <a:lstStyle/>
        <a:p>
          <a:pPr rtl="0"/>
          <a:r>
            <a:rPr lang="de-DE" dirty="0">
              <a:latin typeface="Arial"/>
            </a:rPr>
            <a:t>Ländergruppe 2</a:t>
          </a:r>
          <a:endParaRPr lang="de-DE" dirty="0"/>
        </a:p>
      </dgm:t>
    </dgm:pt>
    <dgm:pt modelId="{AC695EB0-B7F2-4848-A91A-76EE13451A71}" type="parTrans" cxnId="{D869EA17-6C78-4DE8-8205-1CB450193015}">
      <dgm:prSet/>
      <dgm:spPr/>
      <dgm:t>
        <a:bodyPr/>
        <a:lstStyle/>
        <a:p>
          <a:endParaRPr lang="de-DE"/>
        </a:p>
      </dgm:t>
    </dgm:pt>
    <dgm:pt modelId="{9B786ECC-D76C-4EC3-A0EB-A0B91BF78C5E}" type="sibTrans" cxnId="{D869EA17-6C78-4DE8-8205-1CB450193015}">
      <dgm:prSet/>
      <dgm:spPr/>
      <dgm:t>
        <a:bodyPr/>
        <a:lstStyle/>
        <a:p>
          <a:endParaRPr lang="de-DE"/>
        </a:p>
      </dgm:t>
    </dgm:pt>
    <dgm:pt modelId="{6ECC1448-ED05-4595-820A-2948AAC714DE}">
      <dgm:prSet phldrT="[Text]" phldr="0"/>
      <dgm:spPr>
        <a:solidFill>
          <a:schemeClr val="accent3">
            <a:lumMod val="85000"/>
            <a:alpha val="90000"/>
          </a:schemeClr>
        </a:solidFill>
        <a:ln>
          <a:solidFill>
            <a:schemeClr val="accent3">
              <a:lumMod val="85000"/>
              <a:alpha val="90000"/>
            </a:schemeClr>
          </a:solidFill>
        </a:ln>
      </dgm:spPr>
      <dgm:t>
        <a:bodyPr/>
        <a:lstStyle/>
        <a:p>
          <a:pPr algn="l" rtl="0"/>
          <a:r>
            <a:rPr lang="de-DE" dirty="0">
              <a:latin typeface="Arial"/>
            </a:rPr>
            <a:t>Bulgarien, Estland, Griechenland, Kroatien, </a:t>
          </a:r>
          <a:r>
            <a:rPr lang="de-DE" dirty="0">
              <a:solidFill>
                <a:srgbClr val="000000"/>
              </a:solidFill>
              <a:latin typeface="Arial"/>
              <a:ea typeface="Calibri"/>
              <a:cs typeface="Calibri"/>
            </a:rPr>
            <a:t>Lettland, Litauen,</a:t>
          </a:r>
          <a:r>
            <a:rPr lang="de-DE" dirty="0">
              <a:latin typeface="Arial"/>
              <a:ea typeface="Calibri"/>
              <a:cs typeface="Calibri"/>
            </a:rPr>
            <a:t> </a:t>
          </a:r>
          <a:r>
            <a:rPr lang="de-DE" dirty="0">
              <a:latin typeface="Arial"/>
            </a:rPr>
            <a:t>Malta, </a:t>
          </a:r>
          <a:r>
            <a:rPr lang="de-DE" dirty="0">
              <a:solidFill>
                <a:srgbClr val="000000"/>
              </a:solidFill>
              <a:latin typeface="Arial"/>
              <a:ea typeface="Calibri"/>
              <a:cs typeface="Calibri"/>
            </a:rPr>
            <a:t>Polen,</a:t>
          </a:r>
          <a:r>
            <a:rPr lang="de-DE" dirty="0">
              <a:latin typeface="Arial"/>
              <a:ea typeface="Calibri"/>
              <a:cs typeface="Calibri"/>
            </a:rPr>
            <a:t> </a:t>
          </a:r>
          <a:r>
            <a:rPr lang="de-DE" dirty="0">
              <a:latin typeface="Arial"/>
            </a:rPr>
            <a:t>Portugal, </a:t>
          </a:r>
          <a:r>
            <a:rPr lang="de-DE" dirty="0">
              <a:solidFill>
                <a:srgbClr val="000000"/>
              </a:solidFill>
              <a:latin typeface="Arial"/>
              <a:ea typeface="Calibri"/>
              <a:cs typeface="Calibri"/>
            </a:rPr>
            <a:t>Rumänien, Slowakei, Slowenien, Spanien, Tschechische Republik, Türkei, Ungarn</a:t>
          </a:r>
          <a:r>
            <a:rPr lang="de-DE" dirty="0">
              <a:solidFill>
                <a:srgbClr val="010000"/>
              </a:solidFill>
              <a:latin typeface="Arial"/>
              <a:ea typeface="Calibri"/>
              <a:cs typeface="Calibri"/>
            </a:rPr>
            <a:t>, </a:t>
          </a:r>
          <a:r>
            <a:rPr lang="de-DE" dirty="0">
              <a:solidFill>
                <a:srgbClr val="000000"/>
              </a:solidFill>
              <a:latin typeface="Arial"/>
              <a:ea typeface="Calibri"/>
              <a:cs typeface="Calibri"/>
            </a:rPr>
            <a:t>Zypern</a:t>
          </a:r>
          <a:br>
            <a:rPr lang="de-DE" dirty="0">
              <a:solidFill>
                <a:srgbClr val="010000"/>
              </a:solidFill>
              <a:latin typeface="Arial"/>
            </a:rPr>
          </a:br>
          <a:br>
            <a:rPr lang="de-DE" dirty="0">
              <a:latin typeface="Arial"/>
            </a:rPr>
          </a:br>
          <a:endParaRPr lang="de-DE" dirty="0"/>
        </a:p>
      </dgm:t>
    </dgm:pt>
    <dgm:pt modelId="{5ACBB376-44D2-4F89-8EAF-5695BE0FDA45}" type="parTrans" cxnId="{676C73B7-798E-4C99-934E-AEEB7699C26C}">
      <dgm:prSet/>
      <dgm:spPr/>
      <dgm:t>
        <a:bodyPr/>
        <a:lstStyle/>
        <a:p>
          <a:endParaRPr lang="de-DE"/>
        </a:p>
      </dgm:t>
    </dgm:pt>
    <dgm:pt modelId="{59A43FDF-CE38-4C90-8D12-DF929370DBBA}" type="sibTrans" cxnId="{676C73B7-798E-4C99-934E-AEEB7699C26C}">
      <dgm:prSet/>
      <dgm:spPr/>
      <dgm:t>
        <a:bodyPr/>
        <a:lstStyle/>
        <a:p>
          <a:endParaRPr lang="de-DE"/>
        </a:p>
      </dgm:t>
    </dgm:pt>
    <dgm:pt modelId="{AEF4B85B-171E-4659-9CF8-8AF437A519FF}">
      <dgm:prSet phldrT="[Text]" phldr="0"/>
      <dgm:spPr>
        <a:solidFill>
          <a:schemeClr val="accent3">
            <a:lumMod val="85000"/>
            <a:alpha val="90000"/>
          </a:schemeClr>
        </a:solidFill>
        <a:ln>
          <a:solidFill>
            <a:schemeClr val="accent3">
              <a:lumMod val="85000"/>
              <a:alpha val="90000"/>
            </a:schemeClr>
          </a:solidFill>
        </a:ln>
      </dgm:spPr>
      <dgm:t>
        <a:bodyPr/>
        <a:lstStyle/>
        <a:p>
          <a:pPr algn="l" rtl="0"/>
          <a:r>
            <a:rPr lang="de-DE" dirty="0">
              <a:latin typeface="Arial"/>
            </a:rPr>
            <a:t>540 EUR/Monat</a:t>
          </a:r>
          <a:endParaRPr lang="de-DE" dirty="0"/>
        </a:p>
      </dgm:t>
    </dgm:pt>
    <dgm:pt modelId="{72F724CA-0AC7-4298-A04A-CF9F150488B8}" type="parTrans" cxnId="{89BED0AF-2D47-4730-A96F-AE6A00D99407}">
      <dgm:prSet/>
      <dgm:spPr/>
      <dgm:t>
        <a:bodyPr/>
        <a:lstStyle/>
        <a:p>
          <a:endParaRPr lang="de-DE"/>
        </a:p>
      </dgm:t>
    </dgm:pt>
    <dgm:pt modelId="{D190A5C0-A57A-4411-AB3B-C3C0B0709C9A}" type="sibTrans" cxnId="{89BED0AF-2D47-4730-A96F-AE6A00D99407}">
      <dgm:prSet/>
      <dgm:spPr/>
      <dgm:t>
        <a:bodyPr/>
        <a:lstStyle/>
        <a:p>
          <a:endParaRPr lang="de-DE"/>
        </a:p>
      </dgm:t>
    </dgm:pt>
    <dgm:pt modelId="{7A6FDB80-A7F3-431F-8927-F723C87F3EFB}">
      <dgm:prSet phldrT="[Text]" phldr="0"/>
      <dgm:spPr>
        <a:solidFill>
          <a:schemeClr val="tx2">
            <a:lumMod val="20000"/>
            <a:lumOff val="80000"/>
            <a:alpha val="90000"/>
          </a:schemeClr>
        </a:solidFill>
        <a:ln>
          <a:solidFill>
            <a:schemeClr val="tx2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pPr rtl="0"/>
          <a:endParaRPr lang="de-DE" dirty="0"/>
        </a:p>
      </dgm:t>
    </dgm:pt>
    <dgm:pt modelId="{3F01180F-B4BA-4B10-ADE9-0062C7052E00}" type="parTrans" cxnId="{41064718-3A8A-4679-8E5D-5AD5D5A3DE78}">
      <dgm:prSet/>
      <dgm:spPr/>
      <dgm:t>
        <a:bodyPr/>
        <a:lstStyle/>
        <a:p>
          <a:endParaRPr lang="de-DE"/>
        </a:p>
      </dgm:t>
    </dgm:pt>
    <dgm:pt modelId="{E4F3E60D-FD79-4A10-B0F4-D4ABAD516449}" type="sibTrans" cxnId="{41064718-3A8A-4679-8E5D-5AD5D5A3DE78}">
      <dgm:prSet/>
      <dgm:spPr/>
      <dgm:t>
        <a:bodyPr/>
        <a:lstStyle/>
        <a:p>
          <a:endParaRPr lang="de-DE"/>
        </a:p>
      </dgm:t>
    </dgm:pt>
    <dgm:pt modelId="{60FCCDFE-4D25-434A-8D35-70CA877740CC}">
      <dgm:prSet phldrT="[Text]" phldr="0"/>
      <dgm:spPr>
        <a:solidFill>
          <a:schemeClr val="tx2">
            <a:lumMod val="20000"/>
            <a:lumOff val="80000"/>
            <a:alpha val="90000"/>
          </a:schemeClr>
        </a:solidFill>
        <a:ln>
          <a:solidFill>
            <a:schemeClr val="tx2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pPr rtl="0"/>
          <a:endParaRPr lang="de-DE" dirty="0"/>
        </a:p>
      </dgm:t>
    </dgm:pt>
    <dgm:pt modelId="{4CA2A714-0622-4F2E-BAC3-A4EAC415A368}" type="parTrans" cxnId="{C77FE25C-9981-4149-BCCD-EF1EDC1D356F}">
      <dgm:prSet/>
      <dgm:spPr/>
      <dgm:t>
        <a:bodyPr/>
        <a:lstStyle/>
        <a:p>
          <a:endParaRPr lang="de-DE"/>
        </a:p>
      </dgm:t>
    </dgm:pt>
    <dgm:pt modelId="{C8D04F1C-EE94-4621-9D1D-0D733FFCC19E}" type="sibTrans" cxnId="{C77FE25C-9981-4149-BCCD-EF1EDC1D356F}">
      <dgm:prSet/>
      <dgm:spPr/>
      <dgm:t>
        <a:bodyPr/>
        <a:lstStyle/>
        <a:p>
          <a:endParaRPr lang="de-DE"/>
        </a:p>
      </dgm:t>
    </dgm:pt>
    <dgm:pt modelId="{3C69D918-3B54-4E83-AE21-9CC26F1F5AEA}" type="pres">
      <dgm:prSet presAssocID="{064FAC31-1612-4BF7-857D-8296017A23B9}" presName="Name0" presStyleCnt="0">
        <dgm:presLayoutVars>
          <dgm:dir/>
          <dgm:animLvl val="lvl"/>
          <dgm:resizeHandles val="exact"/>
        </dgm:presLayoutVars>
      </dgm:prSet>
      <dgm:spPr/>
    </dgm:pt>
    <dgm:pt modelId="{7BE5984B-3699-4729-A08A-A191D6456B2E}" type="pres">
      <dgm:prSet presAssocID="{26786835-FDA3-4E1A-A6FB-5429C18823D4}" presName="composite" presStyleCnt="0"/>
      <dgm:spPr/>
    </dgm:pt>
    <dgm:pt modelId="{62B86944-E2DF-48EC-AF58-01715E763B8D}" type="pres">
      <dgm:prSet presAssocID="{26786835-FDA3-4E1A-A6FB-5429C18823D4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F8AAE3C5-521F-4B21-9175-CE3B36FACCD9}" type="pres">
      <dgm:prSet presAssocID="{26786835-FDA3-4E1A-A6FB-5429C18823D4}" presName="desTx" presStyleLbl="alignAccFollowNode1" presStyleIdx="0" presStyleCnt="2">
        <dgm:presLayoutVars>
          <dgm:bulletEnabled val="1"/>
        </dgm:presLayoutVars>
      </dgm:prSet>
      <dgm:spPr/>
    </dgm:pt>
    <dgm:pt modelId="{BE178831-7420-4A5E-83E6-119C804E99C5}" type="pres">
      <dgm:prSet presAssocID="{0DC8F158-5EBD-46DD-9571-82A0BF62F165}" presName="space" presStyleCnt="0"/>
      <dgm:spPr/>
    </dgm:pt>
    <dgm:pt modelId="{68EA2B42-8892-4251-8718-D2E01AF9F506}" type="pres">
      <dgm:prSet presAssocID="{2BF9194B-780C-4241-9BF1-DBD1F5C0DB69}" presName="composite" presStyleCnt="0"/>
      <dgm:spPr/>
    </dgm:pt>
    <dgm:pt modelId="{FAFE2C6F-DAFA-42E8-A7CB-63A61ABECCB0}" type="pres">
      <dgm:prSet presAssocID="{2BF9194B-780C-4241-9BF1-DBD1F5C0DB69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BD806A4A-322E-40DF-B0E4-CC968EBD7CEF}" type="pres">
      <dgm:prSet presAssocID="{2BF9194B-780C-4241-9BF1-DBD1F5C0DB69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5B344605-5926-409F-91A2-3187F3D41501}" type="presOf" srcId="{26786835-FDA3-4E1A-A6FB-5429C18823D4}" destId="{62B86944-E2DF-48EC-AF58-01715E763B8D}" srcOrd="0" destOrd="0" presId="urn:microsoft.com/office/officeart/2005/8/layout/hList1"/>
    <dgm:cxn modelId="{D869EA17-6C78-4DE8-8205-1CB450193015}" srcId="{064FAC31-1612-4BF7-857D-8296017A23B9}" destId="{2BF9194B-780C-4241-9BF1-DBD1F5C0DB69}" srcOrd="1" destOrd="0" parTransId="{AC695EB0-B7F2-4848-A91A-76EE13451A71}" sibTransId="{9B786ECC-D76C-4EC3-A0EB-A0B91BF78C5E}"/>
    <dgm:cxn modelId="{41064718-3A8A-4679-8E5D-5AD5D5A3DE78}" srcId="{26786835-FDA3-4E1A-A6FB-5429C18823D4}" destId="{7A6FDB80-A7F3-431F-8927-F723C87F3EFB}" srcOrd="2" destOrd="0" parTransId="{3F01180F-B4BA-4B10-ADE9-0062C7052E00}" sibTransId="{E4F3E60D-FD79-4A10-B0F4-D4ABAD516449}"/>
    <dgm:cxn modelId="{F4566129-7B9E-42F8-B40A-C78B19F03A19}" type="presOf" srcId="{AEF4B85B-171E-4659-9CF8-8AF437A519FF}" destId="{BD806A4A-322E-40DF-B0E4-CC968EBD7CEF}" srcOrd="0" destOrd="1" presId="urn:microsoft.com/office/officeart/2005/8/layout/hList1"/>
    <dgm:cxn modelId="{1D2B2536-8A4C-4AC9-9C7B-29611CAAEC03}" srcId="{26786835-FDA3-4E1A-A6FB-5429C18823D4}" destId="{D53F62DA-03FC-4A16-9917-F4887226EEDF}" srcOrd="0" destOrd="0" parTransId="{2306C523-CB47-43C3-B6EF-089C4DC176C3}" sibTransId="{137EEBF2-2471-45EC-B874-4D715726336E}"/>
    <dgm:cxn modelId="{DF2D0338-C691-4CFB-A3A7-279AB03938F2}" srcId="{26786835-FDA3-4E1A-A6FB-5429C18823D4}" destId="{5DC601DC-DBB6-4C16-B7FB-0BF955A2F342}" srcOrd="3" destOrd="0" parTransId="{E12FE18E-B5BB-4EC1-99B1-B760117EA614}" sibTransId="{447C8ADC-9B68-4BB7-B52A-86A008E69453}"/>
    <dgm:cxn modelId="{C77FE25C-9981-4149-BCCD-EF1EDC1D356F}" srcId="{26786835-FDA3-4E1A-A6FB-5429C18823D4}" destId="{60FCCDFE-4D25-434A-8D35-70CA877740CC}" srcOrd="1" destOrd="0" parTransId="{4CA2A714-0622-4F2E-BAC3-A4EAC415A368}" sibTransId="{C8D04F1C-EE94-4621-9D1D-0D733FFCC19E}"/>
    <dgm:cxn modelId="{99E6DA74-8859-40A4-A8CF-3D1F2B56279F}" srcId="{064FAC31-1612-4BF7-857D-8296017A23B9}" destId="{26786835-FDA3-4E1A-A6FB-5429C18823D4}" srcOrd="0" destOrd="0" parTransId="{5004BA81-9EA2-4C07-B644-1F18E1E3661F}" sibTransId="{0DC8F158-5EBD-46DD-9571-82A0BF62F165}"/>
    <dgm:cxn modelId="{D934FE7A-F7AE-4D03-864D-872DB1619CAC}" type="presOf" srcId="{2BF9194B-780C-4241-9BF1-DBD1F5C0DB69}" destId="{FAFE2C6F-DAFA-42E8-A7CB-63A61ABECCB0}" srcOrd="0" destOrd="0" presId="urn:microsoft.com/office/officeart/2005/8/layout/hList1"/>
    <dgm:cxn modelId="{88202581-BF1B-4BC3-8F35-6C8C028379CA}" type="presOf" srcId="{064FAC31-1612-4BF7-857D-8296017A23B9}" destId="{3C69D918-3B54-4E83-AE21-9CC26F1F5AEA}" srcOrd="0" destOrd="0" presId="urn:microsoft.com/office/officeart/2005/8/layout/hList1"/>
    <dgm:cxn modelId="{6AC97F92-FA11-4159-AC44-255CAB87C8F6}" type="presOf" srcId="{6ECC1448-ED05-4595-820A-2948AAC714DE}" destId="{BD806A4A-322E-40DF-B0E4-CC968EBD7CEF}" srcOrd="0" destOrd="0" presId="urn:microsoft.com/office/officeart/2005/8/layout/hList1"/>
    <dgm:cxn modelId="{9464E49E-7685-497A-BDFD-9F82DD56DDBC}" type="presOf" srcId="{5DC601DC-DBB6-4C16-B7FB-0BF955A2F342}" destId="{F8AAE3C5-521F-4B21-9175-CE3B36FACCD9}" srcOrd="0" destOrd="3" presId="urn:microsoft.com/office/officeart/2005/8/layout/hList1"/>
    <dgm:cxn modelId="{B29AD6A5-F5F1-4D97-899E-E5A40DEEDEA1}" type="presOf" srcId="{D53F62DA-03FC-4A16-9917-F4887226EEDF}" destId="{F8AAE3C5-521F-4B21-9175-CE3B36FACCD9}" srcOrd="0" destOrd="0" presId="urn:microsoft.com/office/officeart/2005/8/layout/hList1"/>
    <dgm:cxn modelId="{67CED2A8-B9F7-4D2B-9607-55E708A4E65F}" type="presOf" srcId="{7A6FDB80-A7F3-431F-8927-F723C87F3EFB}" destId="{F8AAE3C5-521F-4B21-9175-CE3B36FACCD9}" srcOrd="0" destOrd="2" presId="urn:microsoft.com/office/officeart/2005/8/layout/hList1"/>
    <dgm:cxn modelId="{89BED0AF-2D47-4730-A96F-AE6A00D99407}" srcId="{2BF9194B-780C-4241-9BF1-DBD1F5C0DB69}" destId="{AEF4B85B-171E-4659-9CF8-8AF437A519FF}" srcOrd="1" destOrd="0" parTransId="{72F724CA-0AC7-4298-A04A-CF9F150488B8}" sibTransId="{D190A5C0-A57A-4411-AB3B-C3C0B0709C9A}"/>
    <dgm:cxn modelId="{676C73B7-798E-4C99-934E-AEEB7699C26C}" srcId="{2BF9194B-780C-4241-9BF1-DBD1F5C0DB69}" destId="{6ECC1448-ED05-4595-820A-2948AAC714DE}" srcOrd="0" destOrd="0" parTransId="{5ACBB376-44D2-4F89-8EAF-5695BE0FDA45}" sibTransId="{59A43FDF-CE38-4C90-8D12-DF929370DBBA}"/>
    <dgm:cxn modelId="{45FF1CE6-2898-4CC2-8B6A-4C3BD0E8397D}" type="presOf" srcId="{60FCCDFE-4D25-434A-8D35-70CA877740CC}" destId="{F8AAE3C5-521F-4B21-9175-CE3B36FACCD9}" srcOrd="0" destOrd="1" presId="urn:microsoft.com/office/officeart/2005/8/layout/hList1"/>
    <dgm:cxn modelId="{375EC510-9B58-49F4-9559-87192D3B7165}" type="presParOf" srcId="{3C69D918-3B54-4E83-AE21-9CC26F1F5AEA}" destId="{7BE5984B-3699-4729-A08A-A191D6456B2E}" srcOrd="0" destOrd="0" presId="urn:microsoft.com/office/officeart/2005/8/layout/hList1"/>
    <dgm:cxn modelId="{B647ED5D-DFC0-4A52-89A2-306D9C57B0A7}" type="presParOf" srcId="{7BE5984B-3699-4729-A08A-A191D6456B2E}" destId="{62B86944-E2DF-48EC-AF58-01715E763B8D}" srcOrd="0" destOrd="0" presId="urn:microsoft.com/office/officeart/2005/8/layout/hList1"/>
    <dgm:cxn modelId="{3EDFDA4D-4CC2-402C-971B-CA5CE1150490}" type="presParOf" srcId="{7BE5984B-3699-4729-A08A-A191D6456B2E}" destId="{F8AAE3C5-521F-4B21-9175-CE3B36FACCD9}" srcOrd="1" destOrd="0" presId="urn:microsoft.com/office/officeart/2005/8/layout/hList1"/>
    <dgm:cxn modelId="{7C5735E8-C440-44BB-94D6-5BE1A0950F90}" type="presParOf" srcId="{3C69D918-3B54-4E83-AE21-9CC26F1F5AEA}" destId="{BE178831-7420-4A5E-83E6-119C804E99C5}" srcOrd="1" destOrd="0" presId="urn:microsoft.com/office/officeart/2005/8/layout/hList1"/>
    <dgm:cxn modelId="{E4334DD0-8FBE-45C8-AB6A-C3D2FB909E4D}" type="presParOf" srcId="{3C69D918-3B54-4E83-AE21-9CC26F1F5AEA}" destId="{68EA2B42-8892-4251-8718-D2E01AF9F506}" srcOrd="2" destOrd="0" presId="urn:microsoft.com/office/officeart/2005/8/layout/hList1"/>
    <dgm:cxn modelId="{B6EAD877-A2BD-4264-8B59-4E2C8C6916A9}" type="presParOf" srcId="{68EA2B42-8892-4251-8718-D2E01AF9F506}" destId="{FAFE2C6F-DAFA-42E8-A7CB-63A61ABECCB0}" srcOrd="0" destOrd="0" presId="urn:microsoft.com/office/officeart/2005/8/layout/hList1"/>
    <dgm:cxn modelId="{2EF8DF6B-2A1C-46E8-88FE-8E8834E1AF5B}" type="presParOf" srcId="{68EA2B42-8892-4251-8718-D2E01AF9F506}" destId="{BD806A4A-322E-40DF-B0E4-CC968EBD7CE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9CA6A9-E631-4F9D-83CA-55F9D791FA0E}" type="doc">
      <dgm:prSet loTypeId="urn:microsoft.com/office/officeart/2005/8/layout/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17BC95CF-9303-4B88-8E2C-02443768F3FF}">
      <dgm:prSet phldrT="[Text]" phldr="0"/>
      <dgm:spPr/>
      <dgm:t>
        <a:bodyPr/>
        <a:lstStyle/>
        <a:p>
          <a:r>
            <a:rPr lang="de-DE">
              <a:latin typeface="Arial"/>
            </a:rPr>
            <a:t>Praktikumszusage</a:t>
          </a:r>
          <a:endParaRPr lang="de-DE"/>
        </a:p>
      </dgm:t>
    </dgm:pt>
    <dgm:pt modelId="{3D00C674-5C8C-4100-9F82-B8FA1B8ADC16}" type="parTrans" cxnId="{11935378-CEE3-4011-971A-7DD50B049965}">
      <dgm:prSet/>
      <dgm:spPr/>
      <dgm:t>
        <a:bodyPr/>
        <a:lstStyle/>
        <a:p>
          <a:endParaRPr lang="de-DE"/>
        </a:p>
      </dgm:t>
    </dgm:pt>
    <dgm:pt modelId="{9EF38436-2E42-41C1-8B0A-A399520D4FF3}" type="sibTrans" cxnId="{11935378-CEE3-4011-971A-7DD50B049965}">
      <dgm:prSet/>
      <dgm:spPr/>
      <dgm:t>
        <a:bodyPr/>
        <a:lstStyle/>
        <a:p>
          <a:endParaRPr lang="de-DE"/>
        </a:p>
      </dgm:t>
    </dgm:pt>
    <dgm:pt modelId="{A0C0EF73-1FA6-4B11-A785-D2949A31679B}">
      <dgm:prSet phldrT="[Text]" phldr="0"/>
      <dgm:spPr/>
      <dgm:t>
        <a:bodyPr/>
        <a:lstStyle/>
        <a:p>
          <a:pPr rtl="0"/>
          <a:r>
            <a:rPr lang="de-DE">
              <a:latin typeface="Arial"/>
            </a:rPr>
            <a:t>Registrierung bei der Hochschule Karlsruhe</a:t>
          </a:r>
          <a:endParaRPr lang="de-DE"/>
        </a:p>
      </dgm:t>
    </dgm:pt>
    <dgm:pt modelId="{0931A2EF-B863-4C67-9DD4-BFD3946A509F}" type="parTrans" cxnId="{C73AB6FE-2773-414F-9918-072FAB6A71AB}">
      <dgm:prSet/>
      <dgm:spPr/>
      <dgm:t>
        <a:bodyPr/>
        <a:lstStyle/>
        <a:p>
          <a:endParaRPr lang="de-DE"/>
        </a:p>
      </dgm:t>
    </dgm:pt>
    <dgm:pt modelId="{54A607EE-D85F-45B1-A601-E1D47E1E029D}" type="sibTrans" cxnId="{C73AB6FE-2773-414F-9918-072FAB6A71AB}">
      <dgm:prSet/>
      <dgm:spPr/>
      <dgm:t>
        <a:bodyPr/>
        <a:lstStyle/>
        <a:p>
          <a:endParaRPr lang="de-DE"/>
        </a:p>
      </dgm:t>
    </dgm:pt>
    <dgm:pt modelId="{62781E50-EA1B-4078-AB86-D5D5FDD920B7}">
      <dgm:prSet phldrT="[Text]" phldr="0"/>
      <dgm:spPr/>
      <dgm:t>
        <a:bodyPr/>
        <a:lstStyle/>
        <a:p>
          <a:pPr rtl="0"/>
          <a:r>
            <a:rPr lang="de-DE">
              <a:latin typeface="Arial"/>
            </a:rPr>
            <a:t>Upload Bewerbungsunterlagen</a:t>
          </a:r>
          <a:endParaRPr lang="de-DE"/>
        </a:p>
      </dgm:t>
    </dgm:pt>
    <dgm:pt modelId="{60A4E76F-867D-4565-A2AE-677606E0E272}" type="parTrans" cxnId="{80EF1AFD-54F3-4387-AE30-567652A147BA}">
      <dgm:prSet/>
      <dgm:spPr/>
      <dgm:t>
        <a:bodyPr/>
        <a:lstStyle/>
        <a:p>
          <a:endParaRPr lang="de-DE"/>
        </a:p>
      </dgm:t>
    </dgm:pt>
    <dgm:pt modelId="{490C16DC-6697-478F-8A9F-CD9795EC013B}" type="sibTrans" cxnId="{80EF1AFD-54F3-4387-AE30-567652A147BA}">
      <dgm:prSet/>
      <dgm:spPr/>
      <dgm:t>
        <a:bodyPr/>
        <a:lstStyle/>
        <a:p>
          <a:endParaRPr lang="de-DE"/>
        </a:p>
      </dgm:t>
    </dgm:pt>
    <dgm:pt modelId="{9E057854-A797-470A-9A5B-920CE89B4DBD}">
      <dgm:prSet phldrT="[Text]" phldr="0"/>
      <dgm:spPr/>
      <dgm:t>
        <a:bodyPr/>
        <a:lstStyle/>
        <a:p>
          <a:pPr rtl="0"/>
          <a:r>
            <a:rPr lang="de-DE">
              <a:latin typeface="Arial"/>
            </a:rPr>
            <a:t>Online Sprachtest</a:t>
          </a:r>
          <a:endParaRPr lang="de-DE"/>
        </a:p>
      </dgm:t>
    </dgm:pt>
    <dgm:pt modelId="{2C072945-0073-41A7-ACB5-CDCC97F683CC}" type="parTrans" cxnId="{E0241CA5-C1FF-4CE3-8D59-03BC62DE9061}">
      <dgm:prSet/>
      <dgm:spPr/>
      <dgm:t>
        <a:bodyPr/>
        <a:lstStyle/>
        <a:p>
          <a:endParaRPr lang="de-DE"/>
        </a:p>
      </dgm:t>
    </dgm:pt>
    <dgm:pt modelId="{FE068E93-28E4-4276-90F1-ED6AAF412759}" type="sibTrans" cxnId="{E0241CA5-C1FF-4CE3-8D59-03BC62DE9061}">
      <dgm:prSet/>
      <dgm:spPr/>
      <dgm:t>
        <a:bodyPr/>
        <a:lstStyle/>
        <a:p>
          <a:endParaRPr lang="de-DE"/>
        </a:p>
      </dgm:t>
    </dgm:pt>
    <dgm:pt modelId="{BF99C991-1E87-4B7D-8B6A-8CDBFBE17BE8}">
      <dgm:prSet phldrT="[Text]" phldr="0"/>
      <dgm:spPr/>
      <dgm:t>
        <a:bodyPr/>
        <a:lstStyle/>
        <a:p>
          <a:r>
            <a:rPr lang="de-DE">
              <a:latin typeface="Arial"/>
            </a:rPr>
            <a:t>Stipendienvertrag</a:t>
          </a:r>
          <a:endParaRPr lang="de-DE"/>
        </a:p>
      </dgm:t>
    </dgm:pt>
    <dgm:pt modelId="{E5675FF7-9D0D-4714-A8D9-4D50806B6D6D}" type="parTrans" cxnId="{15C75EA8-956F-474B-9E4D-9F4C606D0EF3}">
      <dgm:prSet/>
      <dgm:spPr/>
      <dgm:t>
        <a:bodyPr/>
        <a:lstStyle/>
        <a:p>
          <a:endParaRPr lang="de-DE"/>
        </a:p>
      </dgm:t>
    </dgm:pt>
    <dgm:pt modelId="{1E6A47EA-FB73-44FF-A537-FBAC31C534CF}" type="sibTrans" cxnId="{15C75EA8-956F-474B-9E4D-9F4C606D0EF3}">
      <dgm:prSet/>
      <dgm:spPr/>
      <dgm:t>
        <a:bodyPr/>
        <a:lstStyle/>
        <a:p>
          <a:endParaRPr lang="de-DE"/>
        </a:p>
      </dgm:t>
    </dgm:pt>
    <dgm:pt modelId="{80359C0B-C44A-4335-9A5A-6D20F7FE3186}">
      <dgm:prSet phldr="0"/>
      <dgm:spPr/>
      <dgm:t>
        <a:bodyPr/>
        <a:lstStyle/>
        <a:p>
          <a:pPr rtl="0"/>
          <a:r>
            <a:rPr lang="de-DE">
              <a:latin typeface="Arial"/>
            </a:rPr>
            <a:t>LOS GEHT'S!</a:t>
          </a:r>
        </a:p>
      </dgm:t>
    </dgm:pt>
    <dgm:pt modelId="{EEB47F6D-159E-4B3E-AAFA-129EEFF6A17B}" type="parTrans" cxnId="{A379E143-527C-4A48-BE65-1F89F2B193DC}">
      <dgm:prSet/>
      <dgm:spPr/>
    </dgm:pt>
    <dgm:pt modelId="{F52A2119-FDD7-4738-BA3E-B265B7D303B1}" type="sibTrans" cxnId="{A379E143-527C-4A48-BE65-1F89F2B193DC}">
      <dgm:prSet/>
      <dgm:spPr/>
    </dgm:pt>
    <dgm:pt modelId="{B6E85150-90EE-4A6B-A244-948781703770}" type="pres">
      <dgm:prSet presAssocID="{EA9CA6A9-E631-4F9D-83CA-55F9D791FA0E}" presName="diagram" presStyleCnt="0">
        <dgm:presLayoutVars>
          <dgm:dir/>
          <dgm:resizeHandles val="exact"/>
        </dgm:presLayoutVars>
      </dgm:prSet>
      <dgm:spPr/>
    </dgm:pt>
    <dgm:pt modelId="{2B56A8DE-6DEC-4459-9409-857E5DF5AEE6}" type="pres">
      <dgm:prSet presAssocID="{17BC95CF-9303-4B88-8E2C-02443768F3FF}" presName="node" presStyleLbl="node1" presStyleIdx="0" presStyleCnt="6">
        <dgm:presLayoutVars>
          <dgm:bulletEnabled val="1"/>
        </dgm:presLayoutVars>
      </dgm:prSet>
      <dgm:spPr/>
    </dgm:pt>
    <dgm:pt modelId="{9E7DB70A-E85E-42A8-8D0F-7E2719BF0E97}" type="pres">
      <dgm:prSet presAssocID="{9EF38436-2E42-41C1-8B0A-A399520D4FF3}" presName="sibTrans" presStyleLbl="sibTrans2D1" presStyleIdx="0" presStyleCnt="5"/>
      <dgm:spPr/>
    </dgm:pt>
    <dgm:pt modelId="{799C629D-CF85-4DA3-AB0C-37A441AE4933}" type="pres">
      <dgm:prSet presAssocID="{9EF38436-2E42-41C1-8B0A-A399520D4FF3}" presName="connectorText" presStyleLbl="sibTrans2D1" presStyleIdx="0" presStyleCnt="5"/>
      <dgm:spPr/>
    </dgm:pt>
    <dgm:pt modelId="{F74DFC4E-F157-4EE8-A382-43E9E6C7E589}" type="pres">
      <dgm:prSet presAssocID="{A0C0EF73-1FA6-4B11-A785-D2949A31679B}" presName="node" presStyleLbl="node1" presStyleIdx="1" presStyleCnt="6">
        <dgm:presLayoutVars>
          <dgm:bulletEnabled val="1"/>
        </dgm:presLayoutVars>
      </dgm:prSet>
      <dgm:spPr/>
    </dgm:pt>
    <dgm:pt modelId="{A4021EB4-B4DD-47B0-ABFA-547B6EF20EB7}" type="pres">
      <dgm:prSet presAssocID="{54A607EE-D85F-45B1-A601-E1D47E1E029D}" presName="sibTrans" presStyleLbl="sibTrans2D1" presStyleIdx="1" presStyleCnt="5"/>
      <dgm:spPr/>
    </dgm:pt>
    <dgm:pt modelId="{09CEB8FB-A434-4D8F-91E9-11459076EA64}" type="pres">
      <dgm:prSet presAssocID="{54A607EE-D85F-45B1-A601-E1D47E1E029D}" presName="connectorText" presStyleLbl="sibTrans2D1" presStyleIdx="1" presStyleCnt="5"/>
      <dgm:spPr/>
    </dgm:pt>
    <dgm:pt modelId="{4D623A5D-BE32-48C9-8E32-562A808931B2}" type="pres">
      <dgm:prSet presAssocID="{62781E50-EA1B-4078-AB86-D5D5FDD920B7}" presName="node" presStyleLbl="node1" presStyleIdx="2" presStyleCnt="6">
        <dgm:presLayoutVars>
          <dgm:bulletEnabled val="1"/>
        </dgm:presLayoutVars>
      </dgm:prSet>
      <dgm:spPr/>
    </dgm:pt>
    <dgm:pt modelId="{1815A5D8-1E94-497D-8685-B91F529317F5}" type="pres">
      <dgm:prSet presAssocID="{490C16DC-6697-478F-8A9F-CD9795EC013B}" presName="sibTrans" presStyleLbl="sibTrans2D1" presStyleIdx="2" presStyleCnt="5"/>
      <dgm:spPr/>
    </dgm:pt>
    <dgm:pt modelId="{2289E324-784C-4D85-9699-A26EFD82C0BE}" type="pres">
      <dgm:prSet presAssocID="{490C16DC-6697-478F-8A9F-CD9795EC013B}" presName="connectorText" presStyleLbl="sibTrans2D1" presStyleIdx="2" presStyleCnt="5"/>
      <dgm:spPr/>
    </dgm:pt>
    <dgm:pt modelId="{6D4F9B19-0AE1-4A0E-822A-C9466ACD6888}" type="pres">
      <dgm:prSet presAssocID="{9E057854-A797-470A-9A5B-920CE89B4DBD}" presName="node" presStyleLbl="node1" presStyleIdx="3" presStyleCnt="6">
        <dgm:presLayoutVars>
          <dgm:bulletEnabled val="1"/>
        </dgm:presLayoutVars>
      </dgm:prSet>
      <dgm:spPr/>
    </dgm:pt>
    <dgm:pt modelId="{4B8AF8AF-1579-4381-B95F-76CE94243682}" type="pres">
      <dgm:prSet presAssocID="{FE068E93-28E4-4276-90F1-ED6AAF412759}" presName="sibTrans" presStyleLbl="sibTrans2D1" presStyleIdx="3" presStyleCnt="5"/>
      <dgm:spPr/>
    </dgm:pt>
    <dgm:pt modelId="{115C3107-54D0-43B1-8BE1-A1F5C9D261F0}" type="pres">
      <dgm:prSet presAssocID="{FE068E93-28E4-4276-90F1-ED6AAF412759}" presName="connectorText" presStyleLbl="sibTrans2D1" presStyleIdx="3" presStyleCnt="5"/>
      <dgm:spPr/>
    </dgm:pt>
    <dgm:pt modelId="{6ED25CDC-B2DB-4105-9592-3C165C26A50D}" type="pres">
      <dgm:prSet presAssocID="{BF99C991-1E87-4B7D-8B6A-8CDBFBE17BE8}" presName="node" presStyleLbl="node1" presStyleIdx="4" presStyleCnt="6">
        <dgm:presLayoutVars>
          <dgm:bulletEnabled val="1"/>
        </dgm:presLayoutVars>
      </dgm:prSet>
      <dgm:spPr/>
    </dgm:pt>
    <dgm:pt modelId="{3F9442AA-103B-4A11-851B-1470D3714450}" type="pres">
      <dgm:prSet presAssocID="{1E6A47EA-FB73-44FF-A537-FBAC31C534CF}" presName="sibTrans" presStyleLbl="sibTrans2D1" presStyleIdx="4" presStyleCnt="5"/>
      <dgm:spPr/>
    </dgm:pt>
    <dgm:pt modelId="{FE232533-CC88-4B2C-A729-F0BB85DA87B1}" type="pres">
      <dgm:prSet presAssocID="{1E6A47EA-FB73-44FF-A537-FBAC31C534CF}" presName="connectorText" presStyleLbl="sibTrans2D1" presStyleIdx="4" presStyleCnt="5"/>
      <dgm:spPr/>
    </dgm:pt>
    <dgm:pt modelId="{FAC6E05B-FDFA-4714-8075-D52EFFD2B310}" type="pres">
      <dgm:prSet presAssocID="{80359C0B-C44A-4335-9A5A-6D20F7FE3186}" presName="node" presStyleLbl="node1" presStyleIdx="5" presStyleCnt="6">
        <dgm:presLayoutVars>
          <dgm:bulletEnabled val="1"/>
        </dgm:presLayoutVars>
      </dgm:prSet>
      <dgm:spPr/>
    </dgm:pt>
  </dgm:ptLst>
  <dgm:cxnLst>
    <dgm:cxn modelId="{43B34C04-A22C-462C-A9CA-80EF358B5537}" type="presOf" srcId="{54A607EE-D85F-45B1-A601-E1D47E1E029D}" destId="{09CEB8FB-A434-4D8F-91E9-11459076EA64}" srcOrd="1" destOrd="0" presId="urn:microsoft.com/office/officeart/2005/8/layout/process5"/>
    <dgm:cxn modelId="{C365F511-68EC-40AF-990B-5B5683F774EA}" type="presOf" srcId="{490C16DC-6697-478F-8A9F-CD9795EC013B}" destId="{1815A5D8-1E94-497D-8685-B91F529317F5}" srcOrd="0" destOrd="0" presId="urn:microsoft.com/office/officeart/2005/8/layout/process5"/>
    <dgm:cxn modelId="{F8D63326-2DFB-4B7F-9B3E-6C58A3F4FCC8}" type="presOf" srcId="{17BC95CF-9303-4B88-8E2C-02443768F3FF}" destId="{2B56A8DE-6DEC-4459-9409-857E5DF5AEE6}" srcOrd="0" destOrd="0" presId="urn:microsoft.com/office/officeart/2005/8/layout/process5"/>
    <dgm:cxn modelId="{CD12FF32-A413-4DCB-B885-E2DED12155B1}" type="presOf" srcId="{80359C0B-C44A-4335-9A5A-6D20F7FE3186}" destId="{FAC6E05B-FDFA-4714-8075-D52EFFD2B310}" srcOrd="0" destOrd="0" presId="urn:microsoft.com/office/officeart/2005/8/layout/process5"/>
    <dgm:cxn modelId="{0C655535-785B-44B3-8E1D-D1882CE8531A}" type="presOf" srcId="{FE068E93-28E4-4276-90F1-ED6AAF412759}" destId="{4B8AF8AF-1579-4381-B95F-76CE94243682}" srcOrd="0" destOrd="0" presId="urn:microsoft.com/office/officeart/2005/8/layout/process5"/>
    <dgm:cxn modelId="{BF79ED36-DC96-4BA5-8F86-57C4F119A02C}" type="presOf" srcId="{A0C0EF73-1FA6-4B11-A785-D2949A31679B}" destId="{F74DFC4E-F157-4EE8-A382-43E9E6C7E589}" srcOrd="0" destOrd="0" presId="urn:microsoft.com/office/officeart/2005/8/layout/process5"/>
    <dgm:cxn modelId="{A379E143-527C-4A48-BE65-1F89F2B193DC}" srcId="{EA9CA6A9-E631-4F9D-83CA-55F9D791FA0E}" destId="{80359C0B-C44A-4335-9A5A-6D20F7FE3186}" srcOrd="5" destOrd="0" parTransId="{EEB47F6D-159E-4B3E-AAFA-129EEFF6A17B}" sibTransId="{F52A2119-FDD7-4738-BA3E-B265B7D303B1}"/>
    <dgm:cxn modelId="{11935378-CEE3-4011-971A-7DD50B049965}" srcId="{EA9CA6A9-E631-4F9D-83CA-55F9D791FA0E}" destId="{17BC95CF-9303-4B88-8E2C-02443768F3FF}" srcOrd="0" destOrd="0" parTransId="{3D00C674-5C8C-4100-9F82-B8FA1B8ADC16}" sibTransId="{9EF38436-2E42-41C1-8B0A-A399520D4FF3}"/>
    <dgm:cxn modelId="{CE0D8B81-30BB-4E57-8502-4E7DC1CEE6F8}" type="presOf" srcId="{1E6A47EA-FB73-44FF-A537-FBAC31C534CF}" destId="{3F9442AA-103B-4A11-851B-1470D3714450}" srcOrd="0" destOrd="0" presId="urn:microsoft.com/office/officeart/2005/8/layout/process5"/>
    <dgm:cxn modelId="{2556F481-79B0-42F4-8AE1-BC6461692A72}" type="presOf" srcId="{1E6A47EA-FB73-44FF-A537-FBAC31C534CF}" destId="{FE232533-CC88-4B2C-A729-F0BB85DA87B1}" srcOrd="1" destOrd="0" presId="urn:microsoft.com/office/officeart/2005/8/layout/process5"/>
    <dgm:cxn modelId="{E6468982-6050-4283-81C8-60173C7BF0B4}" type="presOf" srcId="{BF99C991-1E87-4B7D-8B6A-8CDBFBE17BE8}" destId="{6ED25CDC-B2DB-4105-9592-3C165C26A50D}" srcOrd="0" destOrd="0" presId="urn:microsoft.com/office/officeart/2005/8/layout/process5"/>
    <dgm:cxn modelId="{E0241CA5-C1FF-4CE3-8D59-03BC62DE9061}" srcId="{EA9CA6A9-E631-4F9D-83CA-55F9D791FA0E}" destId="{9E057854-A797-470A-9A5B-920CE89B4DBD}" srcOrd="3" destOrd="0" parTransId="{2C072945-0073-41A7-ACB5-CDCC97F683CC}" sibTransId="{FE068E93-28E4-4276-90F1-ED6AAF412759}"/>
    <dgm:cxn modelId="{15C75EA8-956F-474B-9E4D-9F4C606D0EF3}" srcId="{EA9CA6A9-E631-4F9D-83CA-55F9D791FA0E}" destId="{BF99C991-1E87-4B7D-8B6A-8CDBFBE17BE8}" srcOrd="4" destOrd="0" parTransId="{E5675FF7-9D0D-4714-A8D9-4D50806B6D6D}" sibTransId="{1E6A47EA-FB73-44FF-A537-FBAC31C534CF}"/>
    <dgm:cxn modelId="{068074B4-970C-41B9-85D1-9B0EFF4A7054}" type="presOf" srcId="{9EF38436-2E42-41C1-8B0A-A399520D4FF3}" destId="{799C629D-CF85-4DA3-AB0C-37A441AE4933}" srcOrd="1" destOrd="0" presId="urn:microsoft.com/office/officeart/2005/8/layout/process5"/>
    <dgm:cxn modelId="{D368A1B8-095D-42F8-9F3D-97978A361B3E}" type="presOf" srcId="{62781E50-EA1B-4078-AB86-D5D5FDD920B7}" destId="{4D623A5D-BE32-48C9-8E32-562A808931B2}" srcOrd="0" destOrd="0" presId="urn:microsoft.com/office/officeart/2005/8/layout/process5"/>
    <dgm:cxn modelId="{E252E9C5-5E00-47A4-9B20-7CB163D097F0}" type="presOf" srcId="{9E057854-A797-470A-9A5B-920CE89B4DBD}" destId="{6D4F9B19-0AE1-4A0E-822A-C9466ACD6888}" srcOrd="0" destOrd="0" presId="urn:microsoft.com/office/officeart/2005/8/layout/process5"/>
    <dgm:cxn modelId="{596B82CE-3B43-483F-9B94-13688FAD3996}" type="presOf" srcId="{EA9CA6A9-E631-4F9D-83CA-55F9D791FA0E}" destId="{B6E85150-90EE-4A6B-A244-948781703770}" srcOrd="0" destOrd="0" presId="urn:microsoft.com/office/officeart/2005/8/layout/process5"/>
    <dgm:cxn modelId="{40D25BD6-F0D6-47DA-AD24-42F1A0D6E4FA}" type="presOf" srcId="{FE068E93-28E4-4276-90F1-ED6AAF412759}" destId="{115C3107-54D0-43B1-8BE1-A1F5C9D261F0}" srcOrd="1" destOrd="0" presId="urn:microsoft.com/office/officeart/2005/8/layout/process5"/>
    <dgm:cxn modelId="{438617F3-012F-438E-8024-16D958926B56}" type="presOf" srcId="{490C16DC-6697-478F-8A9F-CD9795EC013B}" destId="{2289E324-784C-4D85-9699-A26EFD82C0BE}" srcOrd="1" destOrd="0" presId="urn:microsoft.com/office/officeart/2005/8/layout/process5"/>
    <dgm:cxn modelId="{953B8DF3-9131-4A06-B53F-499D6B72C3B9}" type="presOf" srcId="{54A607EE-D85F-45B1-A601-E1D47E1E029D}" destId="{A4021EB4-B4DD-47B0-ABFA-547B6EF20EB7}" srcOrd="0" destOrd="0" presId="urn:microsoft.com/office/officeart/2005/8/layout/process5"/>
    <dgm:cxn modelId="{F5706FF9-A842-484B-AA1E-091C06494C5E}" type="presOf" srcId="{9EF38436-2E42-41C1-8B0A-A399520D4FF3}" destId="{9E7DB70A-E85E-42A8-8D0F-7E2719BF0E97}" srcOrd="0" destOrd="0" presId="urn:microsoft.com/office/officeart/2005/8/layout/process5"/>
    <dgm:cxn modelId="{80EF1AFD-54F3-4387-AE30-567652A147BA}" srcId="{EA9CA6A9-E631-4F9D-83CA-55F9D791FA0E}" destId="{62781E50-EA1B-4078-AB86-D5D5FDD920B7}" srcOrd="2" destOrd="0" parTransId="{60A4E76F-867D-4565-A2AE-677606E0E272}" sibTransId="{490C16DC-6697-478F-8A9F-CD9795EC013B}"/>
    <dgm:cxn modelId="{C73AB6FE-2773-414F-9918-072FAB6A71AB}" srcId="{EA9CA6A9-E631-4F9D-83CA-55F9D791FA0E}" destId="{A0C0EF73-1FA6-4B11-A785-D2949A31679B}" srcOrd="1" destOrd="0" parTransId="{0931A2EF-B863-4C67-9DD4-BFD3946A509F}" sibTransId="{54A607EE-D85F-45B1-A601-E1D47E1E029D}"/>
    <dgm:cxn modelId="{FD0905E2-7857-44DA-B659-9925EE645E32}" type="presParOf" srcId="{B6E85150-90EE-4A6B-A244-948781703770}" destId="{2B56A8DE-6DEC-4459-9409-857E5DF5AEE6}" srcOrd="0" destOrd="0" presId="urn:microsoft.com/office/officeart/2005/8/layout/process5"/>
    <dgm:cxn modelId="{5CDD23EC-BA1F-4F67-8CB4-DFD66649B16A}" type="presParOf" srcId="{B6E85150-90EE-4A6B-A244-948781703770}" destId="{9E7DB70A-E85E-42A8-8D0F-7E2719BF0E97}" srcOrd="1" destOrd="0" presId="urn:microsoft.com/office/officeart/2005/8/layout/process5"/>
    <dgm:cxn modelId="{DB5F9B8A-CAB6-4AFD-B6D1-B46A6AD4E010}" type="presParOf" srcId="{9E7DB70A-E85E-42A8-8D0F-7E2719BF0E97}" destId="{799C629D-CF85-4DA3-AB0C-37A441AE4933}" srcOrd="0" destOrd="0" presId="urn:microsoft.com/office/officeart/2005/8/layout/process5"/>
    <dgm:cxn modelId="{F95327C0-8ECF-4309-918E-893EF3828EAA}" type="presParOf" srcId="{B6E85150-90EE-4A6B-A244-948781703770}" destId="{F74DFC4E-F157-4EE8-A382-43E9E6C7E589}" srcOrd="2" destOrd="0" presId="urn:microsoft.com/office/officeart/2005/8/layout/process5"/>
    <dgm:cxn modelId="{73E30BF9-65CB-46BF-8FA0-EE7E8947D02A}" type="presParOf" srcId="{B6E85150-90EE-4A6B-A244-948781703770}" destId="{A4021EB4-B4DD-47B0-ABFA-547B6EF20EB7}" srcOrd="3" destOrd="0" presId="urn:microsoft.com/office/officeart/2005/8/layout/process5"/>
    <dgm:cxn modelId="{08CB1FF2-A732-4F77-B99C-5A18F63293B7}" type="presParOf" srcId="{A4021EB4-B4DD-47B0-ABFA-547B6EF20EB7}" destId="{09CEB8FB-A434-4D8F-91E9-11459076EA64}" srcOrd="0" destOrd="0" presId="urn:microsoft.com/office/officeart/2005/8/layout/process5"/>
    <dgm:cxn modelId="{BBAF82AF-392F-4A4A-A0FC-636D0B4A4513}" type="presParOf" srcId="{B6E85150-90EE-4A6B-A244-948781703770}" destId="{4D623A5D-BE32-48C9-8E32-562A808931B2}" srcOrd="4" destOrd="0" presId="urn:microsoft.com/office/officeart/2005/8/layout/process5"/>
    <dgm:cxn modelId="{D7A9580C-B87E-4F24-BA65-03ACB7A11111}" type="presParOf" srcId="{B6E85150-90EE-4A6B-A244-948781703770}" destId="{1815A5D8-1E94-497D-8685-B91F529317F5}" srcOrd="5" destOrd="0" presId="urn:microsoft.com/office/officeart/2005/8/layout/process5"/>
    <dgm:cxn modelId="{7C562C65-5F74-4511-BC18-9DC2F17C49A7}" type="presParOf" srcId="{1815A5D8-1E94-497D-8685-B91F529317F5}" destId="{2289E324-784C-4D85-9699-A26EFD82C0BE}" srcOrd="0" destOrd="0" presId="urn:microsoft.com/office/officeart/2005/8/layout/process5"/>
    <dgm:cxn modelId="{57003230-320F-4B7F-8443-0E2ACB6673EF}" type="presParOf" srcId="{B6E85150-90EE-4A6B-A244-948781703770}" destId="{6D4F9B19-0AE1-4A0E-822A-C9466ACD6888}" srcOrd="6" destOrd="0" presId="urn:microsoft.com/office/officeart/2005/8/layout/process5"/>
    <dgm:cxn modelId="{461DA2FE-A2C1-49BD-8FB4-16746E3B2E20}" type="presParOf" srcId="{B6E85150-90EE-4A6B-A244-948781703770}" destId="{4B8AF8AF-1579-4381-B95F-76CE94243682}" srcOrd="7" destOrd="0" presId="urn:microsoft.com/office/officeart/2005/8/layout/process5"/>
    <dgm:cxn modelId="{2C926E91-D3E8-48B1-B258-F549DA89DB49}" type="presParOf" srcId="{4B8AF8AF-1579-4381-B95F-76CE94243682}" destId="{115C3107-54D0-43B1-8BE1-A1F5C9D261F0}" srcOrd="0" destOrd="0" presId="urn:microsoft.com/office/officeart/2005/8/layout/process5"/>
    <dgm:cxn modelId="{BD2B3782-958A-4823-A699-1DCDE5F1C12B}" type="presParOf" srcId="{B6E85150-90EE-4A6B-A244-948781703770}" destId="{6ED25CDC-B2DB-4105-9592-3C165C26A50D}" srcOrd="8" destOrd="0" presId="urn:microsoft.com/office/officeart/2005/8/layout/process5"/>
    <dgm:cxn modelId="{82EDA8EB-8EE9-40A2-868D-89AC09BBC3A3}" type="presParOf" srcId="{B6E85150-90EE-4A6B-A244-948781703770}" destId="{3F9442AA-103B-4A11-851B-1470D3714450}" srcOrd="9" destOrd="0" presId="urn:microsoft.com/office/officeart/2005/8/layout/process5"/>
    <dgm:cxn modelId="{A3946BE5-D61E-4B2C-BCB6-AEBBE4EB03EB}" type="presParOf" srcId="{3F9442AA-103B-4A11-851B-1470D3714450}" destId="{FE232533-CC88-4B2C-A729-F0BB85DA87B1}" srcOrd="0" destOrd="0" presId="urn:microsoft.com/office/officeart/2005/8/layout/process5"/>
    <dgm:cxn modelId="{6CCD7B6F-8452-49B5-BC53-D8EF4B075AF1}" type="presParOf" srcId="{B6E85150-90EE-4A6B-A244-948781703770}" destId="{FAC6E05B-FDFA-4714-8075-D52EFFD2B310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B86944-E2DF-48EC-AF58-01715E763B8D}">
      <dsp:nvSpPr>
        <dsp:cNvPr id="0" name=""/>
        <dsp:cNvSpPr/>
      </dsp:nvSpPr>
      <dsp:spPr>
        <a:xfrm>
          <a:off x="41" y="253612"/>
          <a:ext cx="3938092" cy="432000"/>
        </a:xfrm>
        <a:prstGeom prst="rect">
          <a:avLst/>
        </a:prstGeom>
        <a:solidFill>
          <a:schemeClr val="tx2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>
              <a:latin typeface="Arial"/>
            </a:rPr>
            <a:t>Ländergruppe 1</a:t>
          </a:r>
          <a:endParaRPr lang="de-DE" sz="1500" kern="1200" dirty="0"/>
        </a:p>
      </dsp:txBody>
      <dsp:txXfrm>
        <a:off x="41" y="253612"/>
        <a:ext cx="3938092" cy="432000"/>
      </dsp:txXfrm>
    </dsp:sp>
    <dsp:sp modelId="{F8AAE3C5-521F-4B21-9175-CE3B36FACCD9}">
      <dsp:nvSpPr>
        <dsp:cNvPr id="0" name=""/>
        <dsp:cNvSpPr/>
      </dsp:nvSpPr>
      <dsp:spPr>
        <a:xfrm>
          <a:off x="41" y="685612"/>
          <a:ext cx="3938092" cy="2012428"/>
        </a:xfrm>
        <a:prstGeom prst="rect">
          <a:avLst/>
        </a:prstGeom>
        <a:solidFill>
          <a:schemeClr val="tx2">
            <a:lumMod val="20000"/>
            <a:lumOff val="80000"/>
            <a:alpha val="90000"/>
          </a:schemeClr>
        </a:solidFill>
        <a:ln w="25400" cap="flat" cmpd="sng" algn="ctr">
          <a:solidFill>
            <a:schemeClr val="tx2">
              <a:lumMod val="20000"/>
              <a:lumOff val="8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 dirty="0">
              <a:latin typeface="Arial"/>
            </a:rPr>
            <a:t>Belgien, Dänemark, Finnland, Frankreich, Irland, Island, Italien, Liechtenstein, Luxemburg, </a:t>
          </a:r>
          <a:r>
            <a:rPr lang="de-DE" sz="1500" b="0" kern="1200" dirty="0">
              <a:latin typeface="Arial"/>
            </a:rPr>
            <a:t>Niederlande, Norwegen</a:t>
          </a:r>
          <a:r>
            <a:rPr lang="de-DE" sz="1500" kern="1200" dirty="0">
              <a:latin typeface="Arial"/>
            </a:rPr>
            <a:t>, Österreich, Schweden, UK </a:t>
          </a:r>
          <a:br>
            <a:rPr lang="de-DE" sz="1500" kern="1200" dirty="0">
              <a:latin typeface="Arial"/>
            </a:rPr>
          </a:br>
          <a:endParaRPr lang="de-DE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 dirty="0">
              <a:latin typeface="Arial"/>
            </a:rPr>
            <a:t>600 EUR/Monat</a:t>
          </a:r>
          <a:endParaRPr lang="de-DE" sz="1500" kern="1200" dirty="0"/>
        </a:p>
      </dsp:txBody>
      <dsp:txXfrm>
        <a:off x="41" y="685612"/>
        <a:ext cx="3938092" cy="2012428"/>
      </dsp:txXfrm>
    </dsp:sp>
    <dsp:sp modelId="{FAFE2C6F-DAFA-42E8-A7CB-63A61ABECCB0}">
      <dsp:nvSpPr>
        <dsp:cNvPr id="0" name=""/>
        <dsp:cNvSpPr/>
      </dsp:nvSpPr>
      <dsp:spPr>
        <a:xfrm>
          <a:off x="4489466" y="253612"/>
          <a:ext cx="3938092" cy="432000"/>
        </a:xfrm>
        <a:prstGeom prst="rect">
          <a:avLst/>
        </a:prstGeom>
        <a:solidFill>
          <a:schemeClr val="accent4">
            <a:lumMod val="90000"/>
            <a:lumOff val="10000"/>
          </a:schemeClr>
        </a:solidFill>
        <a:ln w="25400" cap="flat" cmpd="sng" algn="ctr">
          <a:solidFill>
            <a:schemeClr val="accent4">
              <a:lumMod val="90000"/>
              <a:lumOff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>
              <a:latin typeface="Arial"/>
            </a:rPr>
            <a:t>Ländergruppe 2</a:t>
          </a:r>
          <a:endParaRPr lang="de-DE" sz="1500" kern="1200" dirty="0"/>
        </a:p>
      </dsp:txBody>
      <dsp:txXfrm>
        <a:off x="4489466" y="253612"/>
        <a:ext cx="3938092" cy="432000"/>
      </dsp:txXfrm>
    </dsp:sp>
    <dsp:sp modelId="{BD806A4A-322E-40DF-B0E4-CC968EBD7CEF}">
      <dsp:nvSpPr>
        <dsp:cNvPr id="0" name=""/>
        <dsp:cNvSpPr/>
      </dsp:nvSpPr>
      <dsp:spPr>
        <a:xfrm>
          <a:off x="4489466" y="685612"/>
          <a:ext cx="3938092" cy="2012428"/>
        </a:xfrm>
        <a:prstGeom prst="rect">
          <a:avLst/>
        </a:prstGeom>
        <a:solidFill>
          <a:schemeClr val="accent3">
            <a:lumMod val="85000"/>
            <a:alpha val="90000"/>
          </a:schemeClr>
        </a:solidFill>
        <a:ln w="25400" cap="flat" cmpd="sng" algn="ctr">
          <a:solidFill>
            <a:schemeClr val="accent3">
              <a:lumMod val="8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 dirty="0">
              <a:latin typeface="Arial"/>
            </a:rPr>
            <a:t>Bulgarien, Estland, Griechenland, Kroatien, </a:t>
          </a:r>
          <a:r>
            <a:rPr lang="de-DE" sz="1500" kern="1200" dirty="0">
              <a:solidFill>
                <a:srgbClr val="000000"/>
              </a:solidFill>
              <a:latin typeface="Arial"/>
              <a:ea typeface="Calibri"/>
              <a:cs typeface="Calibri"/>
            </a:rPr>
            <a:t>Lettland, Litauen,</a:t>
          </a:r>
          <a:r>
            <a:rPr lang="de-DE" sz="1500" kern="1200" dirty="0">
              <a:latin typeface="Arial"/>
              <a:ea typeface="Calibri"/>
              <a:cs typeface="Calibri"/>
            </a:rPr>
            <a:t> </a:t>
          </a:r>
          <a:r>
            <a:rPr lang="de-DE" sz="1500" kern="1200" dirty="0">
              <a:latin typeface="Arial"/>
            </a:rPr>
            <a:t>Malta, </a:t>
          </a:r>
          <a:r>
            <a:rPr lang="de-DE" sz="1500" kern="1200" dirty="0">
              <a:solidFill>
                <a:srgbClr val="000000"/>
              </a:solidFill>
              <a:latin typeface="Arial"/>
              <a:ea typeface="Calibri"/>
              <a:cs typeface="Calibri"/>
            </a:rPr>
            <a:t>Polen,</a:t>
          </a:r>
          <a:r>
            <a:rPr lang="de-DE" sz="1500" kern="1200" dirty="0">
              <a:latin typeface="Arial"/>
              <a:ea typeface="Calibri"/>
              <a:cs typeface="Calibri"/>
            </a:rPr>
            <a:t> </a:t>
          </a:r>
          <a:r>
            <a:rPr lang="de-DE" sz="1500" kern="1200" dirty="0">
              <a:latin typeface="Arial"/>
            </a:rPr>
            <a:t>Portugal, </a:t>
          </a:r>
          <a:r>
            <a:rPr lang="de-DE" sz="1500" kern="1200" dirty="0">
              <a:solidFill>
                <a:srgbClr val="000000"/>
              </a:solidFill>
              <a:latin typeface="Arial"/>
              <a:ea typeface="Calibri"/>
              <a:cs typeface="Calibri"/>
            </a:rPr>
            <a:t>Rumänien, Slowakei, Slowenien, Spanien, Tschechische Republik, Türkei, Ungarn</a:t>
          </a:r>
          <a:r>
            <a:rPr lang="de-DE" sz="1500" kern="1200" dirty="0">
              <a:solidFill>
                <a:srgbClr val="010000"/>
              </a:solidFill>
              <a:latin typeface="Arial"/>
              <a:ea typeface="Calibri"/>
              <a:cs typeface="Calibri"/>
            </a:rPr>
            <a:t>, </a:t>
          </a:r>
          <a:r>
            <a:rPr lang="de-DE" sz="1500" kern="1200" dirty="0">
              <a:solidFill>
                <a:srgbClr val="000000"/>
              </a:solidFill>
              <a:latin typeface="Arial"/>
              <a:ea typeface="Calibri"/>
              <a:cs typeface="Calibri"/>
            </a:rPr>
            <a:t>Zypern</a:t>
          </a:r>
          <a:br>
            <a:rPr lang="de-DE" sz="1500" kern="1200" dirty="0">
              <a:solidFill>
                <a:srgbClr val="010000"/>
              </a:solidFill>
              <a:latin typeface="Arial"/>
            </a:rPr>
          </a:br>
          <a:br>
            <a:rPr lang="de-DE" sz="1500" kern="1200" dirty="0">
              <a:latin typeface="Arial"/>
            </a:rPr>
          </a:br>
          <a:endParaRPr lang="de-DE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 dirty="0">
              <a:latin typeface="Arial"/>
            </a:rPr>
            <a:t>540 EUR/Monat</a:t>
          </a:r>
          <a:endParaRPr lang="de-DE" sz="1500" kern="1200" dirty="0"/>
        </a:p>
      </dsp:txBody>
      <dsp:txXfrm>
        <a:off x="4489466" y="685612"/>
        <a:ext cx="3938092" cy="20124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56A8DE-6DEC-4459-9409-857E5DF5AEE6}">
      <dsp:nvSpPr>
        <dsp:cNvPr id="0" name=""/>
        <dsp:cNvSpPr/>
      </dsp:nvSpPr>
      <dsp:spPr>
        <a:xfrm>
          <a:off x="660088" y="2538"/>
          <a:ext cx="1514720" cy="90883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>
              <a:latin typeface="Arial"/>
            </a:rPr>
            <a:t>Praktikumszusage</a:t>
          </a:r>
          <a:endParaRPr lang="de-DE" sz="1000" kern="1200"/>
        </a:p>
      </dsp:txBody>
      <dsp:txXfrm>
        <a:off x="686707" y="29157"/>
        <a:ext cx="1461482" cy="855594"/>
      </dsp:txXfrm>
    </dsp:sp>
    <dsp:sp modelId="{9E7DB70A-E85E-42A8-8D0F-7E2719BF0E97}">
      <dsp:nvSpPr>
        <dsp:cNvPr id="0" name=""/>
        <dsp:cNvSpPr/>
      </dsp:nvSpPr>
      <dsp:spPr>
        <a:xfrm>
          <a:off x="2308104" y="269129"/>
          <a:ext cx="321120" cy="3756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800" kern="1200"/>
        </a:p>
      </dsp:txBody>
      <dsp:txXfrm>
        <a:off x="2308104" y="344259"/>
        <a:ext cx="224784" cy="225390"/>
      </dsp:txXfrm>
    </dsp:sp>
    <dsp:sp modelId="{F74DFC4E-F157-4EE8-A382-43E9E6C7E589}">
      <dsp:nvSpPr>
        <dsp:cNvPr id="0" name=""/>
        <dsp:cNvSpPr/>
      </dsp:nvSpPr>
      <dsp:spPr>
        <a:xfrm>
          <a:off x="2780697" y="2538"/>
          <a:ext cx="1514720" cy="908832"/>
        </a:xfrm>
        <a:prstGeom prst="roundRect">
          <a:avLst>
            <a:gd name="adj" fmla="val 10000"/>
          </a:avLst>
        </a:prstGeom>
        <a:solidFill>
          <a:schemeClr val="accent5">
            <a:hueOff val="-1915972"/>
            <a:satOff val="4250"/>
            <a:lumOff val="-6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>
              <a:latin typeface="Arial"/>
            </a:rPr>
            <a:t>Registrierung bei der Hochschule Karlsruhe</a:t>
          </a:r>
          <a:endParaRPr lang="de-DE" sz="1000" kern="1200"/>
        </a:p>
      </dsp:txBody>
      <dsp:txXfrm>
        <a:off x="2807316" y="29157"/>
        <a:ext cx="1461482" cy="855594"/>
      </dsp:txXfrm>
    </dsp:sp>
    <dsp:sp modelId="{A4021EB4-B4DD-47B0-ABFA-547B6EF20EB7}">
      <dsp:nvSpPr>
        <dsp:cNvPr id="0" name=""/>
        <dsp:cNvSpPr/>
      </dsp:nvSpPr>
      <dsp:spPr>
        <a:xfrm rot="5400000">
          <a:off x="3377496" y="1017401"/>
          <a:ext cx="321120" cy="3756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394965"/>
            <a:satOff val="5312"/>
            <a:lumOff val="-833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800" kern="1200"/>
        </a:p>
      </dsp:txBody>
      <dsp:txXfrm rot="-5400000">
        <a:off x="3425361" y="1044666"/>
        <a:ext cx="225390" cy="224784"/>
      </dsp:txXfrm>
    </dsp:sp>
    <dsp:sp modelId="{4D623A5D-BE32-48C9-8E32-562A808931B2}">
      <dsp:nvSpPr>
        <dsp:cNvPr id="0" name=""/>
        <dsp:cNvSpPr/>
      </dsp:nvSpPr>
      <dsp:spPr>
        <a:xfrm>
          <a:off x="2780697" y="1517258"/>
          <a:ext cx="1514720" cy="908832"/>
        </a:xfrm>
        <a:prstGeom prst="roundRect">
          <a:avLst>
            <a:gd name="adj" fmla="val 10000"/>
          </a:avLst>
        </a:prstGeom>
        <a:solidFill>
          <a:schemeClr val="accent5">
            <a:hueOff val="-3831945"/>
            <a:satOff val="8500"/>
            <a:lumOff val="-133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>
              <a:latin typeface="Arial"/>
            </a:rPr>
            <a:t>Upload Bewerbungsunterlagen</a:t>
          </a:r>
          <a:endParaRPr lang="de-DE" sz="1000" kern="1200"/>
        </a:p>
      </dsp:txBody>
      <dsp:txXfrm>
        <a:off x="2807316" y="1543877"/>
        <a:ext cx="1461482" cy="855594"/>
      </dsp:txXfrm>
    </dsp:sp>
    <dsp:sp modelId="{1815A5D8-1E94-497D-8685-B91F529317F5}">
      <dsp:nvSpPr>
        <dsp:cNvPr id="0" name=""/>
        <dsp:cNvSpPr/>
      </dsp:nvSpPr>
      <dsp:spPr>
        <a:xfrm rot="10800000">
          <a:off x="2326280" y="1783849"/>
          <a:ext cx="321120" cy="3756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789931"/>
            <a:satOff val="10624"/>
            <a:lumOff val="-1666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800" kern="1200"/>
        </a:p>
      </dsp:txBody>
      <dsp:txXfrm rot="10800000">
        <a:off x="2422616" y="1858979"/>
        <a:ext cx="224784" cy="225390"/>
      </dsp:txXfrm>
    </dsp:sp>
    <dsp:sp modelId="{6D4F9B19-0AE1-4A0E-822A-C9466ACD6888}">
      <dsp:nvSpPr>
        <dsp:cNvPr id="0" name=""/>
        <dsp:cNvSpPr/>
      </dsp:nvSpPr>
      <dsp:spPr>
        <a:xfrm>
          <a:off x="660088" y="1517258"/>
          <a:ext cx="1514720" cy="908832"/>
        </a:xfrm>
        <a:prstGeom prst="roundRect">
          <a:avLst>
            <a:gd name="adj" fmla="val 10000"/>
          </a:avLst>
        </a:prstGeom>
        <a:solidFill>
          <a:schemeClr val="accent5">
            <a:hueOff val="-5747917"/>
            <a:satOff val="12749"/>
            <a:lumOff val="-20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>
              <a:latin typeface="Arial"/>
            </a:rPr>
            <a:t>Online Sprachtest</a:t>
          </a:r>
          <a:endParaRPr lang="de-DE" sz="1000" kern="1200"/>
        </a:p>
      </dsp:txBody>
      <dsp:txXfrm>
        <a:off x="686707" y="1543877"/>
        <a:ext cx="1461482" cy="855594"/>
      </dsp:txXfrm>
    </dsp:sp>
    <dsp:sp modelId="{4B8AF8AF-1579-4381-B95F-76CE94243682}">
      <dsp:nvSpPr>
        <dsp:cNvPr id="0" name=""/>
        <dsp:cNvSpPr/>
      </dsp:nvSpPr>
      <dsp:spPr>
        <a:xfrm rot="5400000">
          <a:off x="1256888" y="2532121"/>
          <a:ext cx="321120" cy="3756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184896"/>
            <a:satOff val="15937"/>
            <a:lumOff val="-2500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800" kern="1200"/>
        </a:p>
      </dsp:txBody>
      <dsp:txXfrm rot="-5400000">
        <a:off x="1304753" y="2559386"/>
        <a:ext cx="225390" cy="224784"/>
      </dsp:txXfrm>
    </dsp:sp>
    <dsp:sp modelId="{6ED25CDC-B2DB-4105-9592-3C165C26A50D}">
      <dsp:nvSpPr>
        <dsp:cNvPr id="0" name=""/>
        <dsp:cNvSpPr/>
      </dsp:nvSpPr>
      <dsp:spPr>
        <a:xfrm>
          <a:off x="660088" y="3031979"/>
          <a:ext cx="1514720" cy="908832"/>
        </a:xfrm>
        <a:prstGeom prst="roundRect">
          <a:avLst>
            <a:gd name="adj" fmla="val 10000"/>
          </a:avLst>
        </a:prstGeom>
        <a:solidFill>
          <a:schemeClr val="accent5">
            <a:hueOff val="-7663889"/>
            <a:satOff val="16999"/>
            <a:lumOff val="-26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>
              <a:latin typeface="Arial"/>
            </a:rPr>
            <a:t>Stipendienvertrag</a:t>
          </a:r>
          <a:endParaRPr lang="de-DE" sz="1000" kern="1200"/>
        </a:p>
      </dsp:txBody>
      <dsp:txXfrm>
        <a:off x="686707" y="3058598"/>
        <a:ext cx="1461482" cy="855594"/>
      </dsp:txXfrm>
    </dsp:sp>
    <dsp:sp modelId="{3F9442AA-103B-4A11-851B-1470D3714450}">
      <dsp:nvSpPr>
        <dsp:cNvPr id="0" name=""/>
        <dsp:cNvSpPr/>
      </dsp:nvSpPr>
      <dsp:spPr>
        <a:xfrm>
          <a:off x="2308104" y="3298569"/>
          <a:ext cx="321120" cy="3756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579861"/>
            <a:satOff val="21249"/>
            <a:lumOff val="-3333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800" kern="1200"/>
        </a:p>
      </dsp:txBody>
      <dsp:txXfrm>
        <a:off x="2308104" y="3373699"/>
        <a:ext cx="224784" cy="225390"/>
      </dsp:txXfrm>
    </dsp:sp>
    <dsp:sp modelId="{FAC6E05B-FDFA-4714-8075-D52EFFD2B310}">
      <dsp:nvSpPr>
        <dsp:cNvPr id="0" name=""/>
        <dsp:cNvSpPr/>
      </dsp:nvSpPr>
      <dsp:spPr>
        <a:xfrm>
          <a:off x="2780697" y="3031979"/>
          <a:ext cx="1514720" cy="908832"/>
        </a:xfrm>
        <a:prstGeom prst="roundRect">
          <a:avLst>
            <a:gd name="adj" fmla="val 10000"/>
          </a:avLst>
        </a:prstGeom>
        <a:solidFill>
          <a:schemeClr val="accent5">
            <a:hueOff val="-9579861"/>
            <a:satOff val="21249"/>
            <a:lumOff val="-333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>
              <a:latin typeface="Arial"/>
            </a:rPr>
            <a:t>LOS GEHT'S!</a:t>
          </a:r>
        </a:p>
      </dsp:txBody>
      <dsp:txXfrm>
        <a:off x="2807316" y="3058598"/>
        <a:ext cx="1461482" cy="8555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925" cy="496888"/>
          </a:xfrm>
          <a:prstGeom prst="rect">
            <a:avLst/>
          </a:prstGeom>
        </p:spPr>
        <p:txBody>
          <a:bodyPr vert="horz" lIns="91322" tIns="45661" rIns="91322" bIns="45661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62388" y="0"/>
            <a:ext cx="2955925" cy="496888"/>
          </a:xfrm>
          <a:prstGeom prst="rect">
            <a:avLst/>
          </a:prstGeom>
        </p:spPr>
        <p:txBody>
          <a:bodyPr vert="horz" lIns="91322" tIns="45661" rIns="91322" bIns="45661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2CD0DB0-75B6-4D50-89F1-852A2609BA71}" type="datetimeFigureOut">
              <a:rPr lang="de-DE"/>
              <a:pPr>
                <a:defRPr/>
              </a:pPr>
              <a:t>16.01.2024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0225"/>
            <a:ext cx="2955925" cy="496888"/>
          </a:xfrm>
          <a:prstGeom prst="rect">
            <a:avLst/>
          </a:prstGeom>
        </p:spPr>
        <p:txBody>
          <a:bodyPr vert="horz" lIns="91322" tIns="45661" rIns="91322" bIns="45661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62388" y="9420225"/>
            <a:ext cx="2955925" cy="496888"/>
          </a:xfrm>
          <a:prstGeom prst="rect">
            <a:avLst/>
          </a:prstGeom>
        </p:spPr>
        <p:txBody>
          <a:bodyPr vert="horz" lIns="91322" tIns="45661" rIns="91322" bIns="45661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1E74825-AD28-4D6E-B432-FFF58DD9ABD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3730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4338" cy="496888"/>
          </a:xfrm>
          <a:prstGeom prst="rect">
            <a:avLst/>
          </a:prstGeom>
        </p:spPr>
        <p:txBody>
          <a:bodyPr vert="horz" lIns="91322" tIns="45661" rIns="91322" bIns="45661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63975" y="0"/>
            <a:ext cx="2954338" cy="496888"/>
          </a:xfrm>
          <a:prstGeom prst="rect">
            <a:avLst/>
          </a:prstGeom>
        </p:spPr>
        <p:txBody>
          <a:bodyPr vert="horz" lIns="91322" tIns="45661" rIns="91322" bIns="45661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933FC16-F4F4-4425-A8C7-F008EC8E6FD6}" type="datetimeFigureOut">
              <a:rPr lang="de-DE"/>
              <a:pPr>
                <a:defRPr/>
              </a:pPr>
              <a:t>16.01.2024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590550"/>
            <a:ext cx="66262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22" tIns="45661" rIns="91322" bIns="45661" rtlCol="0" anchor="ctr"/>
          <a:lstStyle/>
          <a:p>
            <a:pPr lvl="0"/>
            <a:endParaRPr lang="de-DE" noProof="0"/>
          </a:p>
        </p:txBody>
      </p:sp>
      <p:sp>
        <p:nvSpPr>
          <p:cNvPr id="33797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928688" y="4710113"/>
            <a:ext cx="524033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  <a:p>
            <a:pPr lvl="0"/>
            <a:endParaRPr lang="en-US" altLang="en-US" noProof="0"/>
          </a:p>
          <a:p>
            <a:pPr lvl="0"/>
            <a:endParaRPr lang="en-US" altLang="en-US" noProof="0"/>
          </a:p>
          <a:p>
            <a:pPr lvl="0"/>
            <a:endParaRPr lang="en-US" alt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0225"/>
            <a:ext cx="2954338" cy="496888"/>
          </a:xfrm>
          <a:prstGeom prst="rect">
            <a:avLst/>
          </a:prstGeom>
        </p:spPr>
        <p:txBody>
          <a:bodyPr vert="horz" lIns="91322" tIns="45661" rIns="91322" bIns="45661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63975" y="9420225"/>
            <a:ext cx="2954338" cy="496888"/>
          </a:xfrm>
          <a:prstGeom prst="rect">
            <a:avLst/>
          </a:prstGeom>
        </p:spPr>
        <p:txBody>
          <a:bodyPr vert="horz" lIns="91322" tIns="45661" rIns="91322" bIns="45661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A9140E2-867F-4126-A771-689B6920094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58903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ts val="1600"/>
      </a:lnSpc>
      <a:spcBef>
        <a:spcPts val="8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de-DE" dirty="0"/>
              <a:t>Sie werden sich verändern – vom eigenständigen Reisen, über internationale Freunde, bis hin zum kulturellen Perspektivenwechsel nehmen Sie Erfahrungen mit, die Ihnen niemand mehr nehmen kann.</a:t>
            </a:r>
          </a:p>
          <a:p>
            <a:pPr marL="342900" indent="-342900">
              <a:buAutoNum type="arabicPeriod"/>
            </a:pPr>
            <a:r>
              <a:rPr lang="de-DE" dirty="0"/>
              <a:t>Sie sind nicht allein – Sie werden dabei stets von uns, Ihrem International Office und anderen Studierenden unterstützt</a:t>
            </a:r>
          </a:p>
          <a:p>
            <a:pPr marL="342900" indent="-342900">
              <a:buAutoNum type="arabicPeriod"/>
            </a:pPr>
            <a:r>
              <a:rPr lang="de-DE" dirty="0"/>
              <a:t>Sie erhöhen Ihre Chancen – gefragt für eine spätere Beschäftigungsfähigkeit sind kognitive und soziale Kompetenzen, Lebenserfahrung und Engagement.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9140E2-867F-4126-A771-689B69200949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9747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Über 350 Partnerschaften auf der ganzen Welt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9140E2-867F-4126-A771-689B69200949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5349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mit Kursen zur deutschen Sprache und (Hochschul-) Kultur, Themen wie Nachhaltigkeit, Politik, Interkulturelle Kommunikation, Menschenrechte sowie mit weiteren Sprachkursen (Englisch, Wolof, Kiswahili)</a:t>
            </a:r>
            <a:endParaRPr lang="en-US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9140E2-867F-4126-A771-689B69200949}" type="slidenum">
              <a:rPr lang="de-DE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3477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68289" y="3420000"/>
            <a:ext cx="8519750" cy="67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00" b="0">
                <a:solidFill>
                  <a:srgbClr val="000000"/>
                </a:solidFill>
                <a:latin typeface="+mj-lt"/>
              </a:defRPr>
            </a:lvl1pPr>
            <a:lvl2pPr marL="360363" indent="0">
              <a:buNone/>
              <a:defRPr sz="2800">
                <a:latin typeface="+mj-lt"/>
              </a:defRPr>
            </a:lvl2pPr>
            <a:lvl3pPr marL="720725" indent="0">
              <a:buNone/>
              <a:defRPr sz="2800">
                <a:latin typeface="+mj-lt"/>
              </a:defRPr>
            </a:lvl3pPr>
            <a:lvl4pPr marL="1074737" indent="0">
              <a:buNone/>
              <a:defRPr sz="2800">
                <a:latin typeface="+mj-lt"/>
              </a:defRPr>
            </a:lvl4pPr>
            <a:lvl5pPr marL="1439862" indent="0">
              <a:buNone/>
              <a:defRPr sz="28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68591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5731" indent="-13573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350" baseline="0"/>
            </a:lvl1pPr>
            <a:lvl2pPr marL="269081" indent="-133350">
              <a:lnSpc>
                <a:spcPct val="100000"/>
              </a:lnSpc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/>
            </a:lvl2pPr>
            <a:lvl3pPr marL="404813" indent="-135731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lvl3pPr>
            <a:lvl4pPr marL="533400" indent="-128588"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Char char="•"/>
              <a:defRPr/>
            </a:lvl4pPr>
            <a:lvl5pPr marL="665560" indent="-128588">
              <a:lnSpc>
                <a:spcPct val="100000"/>
              </a:lnSpc>
              <a:spcAft>
                <a:spcPts val="75"/>
              </a:spcAft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60362" y="1039416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50" b="1">
                <a:latin typeface="+mn-lt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5214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5731" indent="-13573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350" baseline="0"/>
            </a:lvl1pPr>
            <a:lvl2pPr marL="269081" indent="-133350">
              <a:lnSpc>
                <a:spcPct val="100000"/>
              </a:lnSpc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/>
            </a:lvl2pPr>
            <a:lvl3pPr marL="404813" indent="-135731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lvl3pPr>
            <a:lvl4pPr marL="533400" indent="-128588"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Char char="•"/>
              <a:defRPr/>
            </a:lvl4pPr>
            <a:lvl5pPr marL="665560" indent="-128588">
              <a:lnSpc>
                <a:spcPct val="100000"/>
              </a:lnSpc>
              <a:spcAft>
                <a:spcPts val="75"/>
              </a:spcAft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60362" y="1039416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50" b="1">
                <a:latin typeface="+mn-lt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1287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5731" indent="-13573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350" baseline="0"/>
            </a:lvl1pPr>
            <a:lvl2pPr marL="269081" indent="-133350">
              <a:lnSpc>
                <a:spcPct val="100000"/>
              </a:lnSpc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/>
            </a:lvl2pPr>
            <a:lvl3pPr marL="404813" indent="-135731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lvl3pPr>
            <a:lvl4pPr marL="533400" indent="-128588"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Char char="•"/>
              <a:defRPr/>
            </a:lvl4pPr>
            <a:lvl5pPr marL="665560" indent="-128588">
              <a:lnSpc>
                <a:spcPct val="100000"/>
              </a:lnSpc>
              <a:spcAft>
                <a:spcPts val="75"/>
              </a:spcAft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60362" y="1039416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50" b="1">
                <a:latin typeface="+mn-lt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6698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5731" indent="-13573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350" baseline="0"/>
            </a:lvl1pPr>
            <a:lvl2pPr marL="269081" indent="-133350">
              <a:lnSpc>
                <a:spcPct val="100000"/>
              </a:lnSpc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/>
            </a:lvl2pPr>
            <a:lvl3pPr marL="404813" indent="-135731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lvl3pPr>
            <a:lvl4pPr marL="533400" indent="-128588"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Char char="•"/>
              <a:defRPr/>
            </a:lvl4pPr>
            <a:lvl5pPr marL="665560" indent="-128588">
              <a:lnSpc>
                <a:spcPct val="100000"/>
              </a:lnSpc>
              <a:spcAft>
                <a:spcPts val="75"/>
              </a:spcAft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60362" y="1039416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50" b="1">
                <a:latin typeface="+mn-lt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2294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5731" indent="-13573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350" baseline="0"/>
            </a:lvl1pPr>
            <a:lvl2pPr marL="269081" indent="-133350">
              <a:lnSpc>
                <a:spcPct val="100000"/>
              </a:lnSpc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/>
            </a:lvl2pPr>
            <a:lvl3pPr marL="404813" indent="-135731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lvl3pPr>
            <a:lvl4pPr marL="533400" indent="-128588"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Char char="•"/>
              <a:defRPr/>
            </a:lvl4pPr>
            <a:lvl5pPr marL="665560" indent="-128588">
              <a:lnSpc>
                <a:spcPct val="100000"/>
              </a:lnSpc>
              <a:spcAft>
                <a:spcPts val="75"/>
              </a:spcAft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60362" y="1039416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50" b="1">
                <a:latin typeface="+mn-lt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3059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5731" indent="-13573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350" baseline="0"/>
            </a:lvl1pPr>
            <a:lvl2pPr marL="269081" indent="-133350">
              <a:lnSpc>
                <a:spcPct val="100000"/>
              </a:lnSpc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/>
            </a:lvl2pPr>
            <a:lvl3pPr marL="404813" indent="-135731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lvl3pPr>
            <a:lvl4pPr marL="533400" indent="-128588"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Char char="•"/>
              <a:defRPr/>
            </a:lvl4pPr>
            <a:lvl5pPr marL="665560" indent="-128588">
              <a:lnSpc>
                <a:spcPct val="100000"/>
              </a:lnSpc>
              <a:spcAft>
                <a:spcPts val="75"/>
              </a:spcAft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60362" y="1039416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50" b="1">
                <a:latin typeface="+mn-lt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9100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5731" indent="-13573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350" baseline="0"/>
            </a:lvl1pPr>
            <a:lvl2pPr marL="269081" indent="-133350">
              <a:lnSpc>
                <a:spcPct val="100000"/>
              </a:lnSpc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/>
            </a:lvl2pPr>
            <a:lvl3pPr marL="404813" indent="-135731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lvl3pPr>
            <a:lvl4pPr marL="533400" indent="-128588"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Char char="•"/>
              <a:defRPr/>
            </a:lvl4pPr>
            <a:lvl5pPr marL="665560" indent="-128588">
              <a:lnSpc>
                <a:spcPct val="100000"/>
              </a:lnSpc>
              <a:spcAft>
                <a:spcPts val="75"/>
              </a:spcAft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60362" y="1039416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50" b="1">
                <a:latin typeface="+mn-lt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2032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5731" indent="-13573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350" baseline="0"/>
            </a:lvl1pPr>
            <a:lvl2pPr marL="269081" indent="-133350">
              <a:lnSpc>
                <a:spcPct val="100000"/>
              </a:lnSpc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/>
            </a:lvl2pPr>
            <a:lvl3pPr marL="404813" indent="-135731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lvl3pPr>
            <a:lvl4pPr marL="533400" indent="-128588"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Char char="•"/>
              <a:defRPr/>
            </a:lvl4pPr>
            <a:lvl5pPr marL="665560" indent="-128588">
              <a:lnSpc>
                <a:spcPct val="100000"/>
              </a:lnSpc>
              <a:spcAft>
                <a:spcPts val="75"/>
              </a:spcAft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60362" y="1039416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50" b="1">
                <a:latin typeface="+mn-lt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0368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5731" indent="-13573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350" baseline="0"/>
            </a:lvl1pPr>
            <a:lvl2pPr marL="269081" indent="-133350">
              <a:lnSpc>
                <a:spcPct val="100000"/>
              </a:lnSpc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/>
            </a:lvl2pPr>
            <a:lvl3pPr marL="404813" indent="-135731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lvl3pPr>
            <a:lvl4pPr marL="533400" indent="-128588"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Char char="•"/>
              <a:defRPr/>
            </a:lvl4pPr>
            <a:lvl5pPr marL="665560" indent="-128588">
              <a:lnSpc>
                <a:spcPct val="100000"/>
              </a:lnSpc>
              <a:spcAft>
                <a:spcPts val="75"/>
              </a:spcAft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60362" y="1039416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50" b="1">
                <a:latin typeface="+mn-lt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4102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5731" indent="-13573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350" baseline="0"/>
            </a:lvl1pPr>
            <a:lvl2pPr marL="269081" indent="-133350">
              <a:lnSpc>
                <a:spcPct val="100000"/>
              </a:lnSpc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/>
            </a:lvl2pPr>
            <a:lvl3pPr marL="404813" indent="-135731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lvl3pPr>
            <a:lvl4pPr marL="533400" indent="-128588"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Char char="•"/>
              <a:defRPr/>
            </a:lvl4pPr>
            <a:lvl5pPr marL="665560" indent="-128588">
              <a:lnSpc>
                <a:spcPct val="100000"/>
              </a:lnSpc>
              <a:spcAft>
                <a:spcPts val="75"/>
              </a:spcAft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60362" y="1039416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50" b="1">
                <a:latin typeface="+mn-lt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1290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quarter" idx="10" hasCustomPrompt="1"/>
          </p:nvPr>
        </p:nvSpPr>
        <p:spPr>
          <a:xfrm>
            <a:off x="1260000" y="828000"/>
            <a:ext cx="7596000" cy="63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5000"/>
              </a:lnSpc>
              <a:buNone/>
              <a:defRPr sz="2000" b="1">
                <a:latin typeface="+mn-lt"/>
              </a:defRPr>
            </a:lvl1pPr>
          </a:lstStyle>
          <a:p>
            <a:pPr lvl="0"/>
            <a:r>
              <a:rPr lang="de-DE"/>
              <a:t>Headline durch Klicken hinzufügen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/>
          </p:nvPr>
        </p:nvSpPr>
        <p:spPr>
          <a:xfrm>
            <a:off x="1260000" y="1634400"/>
            <a:ext cx="75960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77800" indent="-17780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 sz="1800" baseline="0">
                <a:latin typeface="+mn-lt"/>
              </a:defRPr>
            </a:lvl1pPr>
            <a:lvl2pPr marL="360363" indent="-182563">
              <a:lnSpc>
                <a:spcPct val="10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600"/>
            </a:lvl2pPr>
            <a:lvl3pPr marL="538163" indent="-17780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lvl3pPr>
            <a:lvl4pPr marL="715963" indent="-17780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/>
            </a:lvl4pPr>
            <a:lvl5pPr marL="898525" indent="-179388">
              <a:lnSpc>
                <a:spcPct val="100000"/>
              </a:lnSpc>
              <a:spcAft>
                <a:spcPts val="100"/>
              </a:spcAft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866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5731" indent="-13573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350" baseline="0"/>
            </a:lvl1pPr>
            <a:lvl2pPr marL="269081" indent="-133350">
              <a:lnSpc>
                <a:spcPct val="100000"/>
              </a:lnSpc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/>
            </a:lvl2pPr>
            <a:lvl3pPr marL="404813" indent="-135731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lvl3pPr>
            <a:lvl4pPr marL="533400" indent="-128588"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Char char="•"/>
              <a:defRPr/>
            </a:lvl4pPr>
            <a:lvl5pPr marL="665560" indent="-128588">
              <a:lnSpc>
                <a:spcPct val="100000"/>
              </a:lnSpc>
              <a:spcAft>
                <a:spcPts val="75"/>
              </a:spcAft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60362" y="1039416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50" b="1">
                <a:latin typeface="+mn-lt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9474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5731" indent="-13573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350" baseline="0"/>
            </a:lvl1pPr>
            <a:lvl2pPr marL="269081" indent="-133350">
              <a:lnSpc>
                <a:spcPct val="100000"/>
              </a:lnSpc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/>
            </a:lvl2pPr>
            <a:lvl3pPr marL="404813" indent="-135731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lvl3pPr>
            <a:lvl4pPr marL="533400" indent="-128588"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Char char="•"/>
              <a:defRPr/>
            </a:lvl4pPr>
            <a:lvl5pPr marL="665560" indent="-128588">
              <a:lnSpc>
                <a:spcPct val="100000"/>
              </a:lnSpc>
              <a:spcAft>
                <a:spcPts val="75"/>
              </a:spcAft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60362" y="1039416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50" b="1">
                <a:latin typeface="+mn-lt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038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5731" indent="-13573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350" baseline="0"/>
            </a:lvl1pPr>
            <a:lvl2pPr marL="269081" indent="-133350">
              <a:lnSpc>
                <a:spcPct val="100000"/>
              </a:lnSpc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/>
            </a:lvl2pPr>
            <a:lvl3pPr marL="404813" indent="-135731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lvl3pPr>
            <a:lvl4pPr marL="533400" indent="-128588"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Char char="•"/>
              <a:defRPr/>
            </a:lvl4pPr>
            <a:lvl5pPr marL="665560" indent="-128588">
              <a:lnSpc>
                <a:spcPct val="100000"/>
              </a:lnSpc>
              <a:spcAft>
                <a:spcPts val="75"/>
              </a:spcAft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60362" y="1039416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50" b="1">
                <a:latin typeface="+mn-lt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285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5731" indent="-13573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350" baseline="0"/>
            </a:lvl1pPr>
            <a:lvl2pPr marL="269081" indent="-133350">
              <a:lnSpc>
                <a:spcPct val="100000"/>
              </a:lnSpc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/>
            </a:lvl2pPr>
            <a:lvl3pPr marL="404813" indent="-135731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lvl3pPr>
            <a:lvl4pPr marL="533400" indent="-128588"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Char char="•"/>
              <a:defRPr/>
            </a:lvl4pPr>
            <a:lvl5pPr marL="665560" indent="-128588">
              <a:lnSpc>
                <a:spcPct val="100000"/>
              </a:lnSpc>
              <a:spcAft>
                <a:spcPts val="75"/>
              </a:spcAft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60362" y="1039416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50" b="1">
                <a:latin typeface="+mn-lt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5071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5731" indent="-13573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350" baseline="0"/>
            </a:lvl1pPr>
            <a:lvl2pPr marL="269081" indent="-133350">
              <a:lnSpc>
                <a:spcPct val="100000"/>
              </a:lnSpc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/>
            </a:lvl2pPr>
            <a:lvl3pPr marL="404813" indent="-135731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lvl3pPr>
            <a:lvl4pPr marL="533400" indent="-128588"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Char char="•"/>
              <a:defRPr/>
            </a:lvl4pPr>
            <a:lvl5pPr marL="665560" indent="-128588">
              <a:lnSpc>
                <a:spcPct val="100000"/>
              </a:lnSpc>
              <a:spcAft>
                <a:spcPts val="75"/>
              </a:spcAft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60362" y="1039416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50" b="1">
                <a:latin typeface="+mn-lt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9137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5731" indent="-13573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350" baseline="0"/>
            </a:lvl1pPr>
            <a:lvl2pPr marL="269081" indent="-133350">
              <a:lnSpc>
                <a:spcPct val="100000"/>
              </a:lnSpc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/>
            </a:lvl2pPr>
            <a:lvl3pPr marL="404813" indent="-135731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lvl3pPr>
            <a:lvl4pPr marL="533400" indent="-128588"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Char char="•"/>
              <a:defRPr/>
            </a:lvl4pPr>
            <a:lvl5pPr marL="665560" indent="-128588">
              <a:lnSpc>
                <a:spcPct val="100000"/>
              </a:lnSpc>
              <a:spcAft>
                <a:spcPts val="75"/>
              </a:spcAft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60362" y="1039416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50" b="1">
                <a:latin typeface="+mn-lt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5269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5731" indent="-13573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350" baseline="0"/>
            </a:lvl1pPr>
            <a:lvl2pPr marL="269081" indent="-133350">
              <a:lnSpc>
                <a:spcPct val="100000"/>
              </a:lnSpc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/>
            </a:lvl2pPr>
            <a:lvl3pPr marL="404813" indent="-135731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lvl3pPr>
            <a:lvl4pPr marL="533400" indent="-128588"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Char char="•"/>
              <a:defRPr/>
            </a:lvl4pPr>
            <a:lvl5pPr marL="665560" indent="-128588">
              <a:lnSpc>
                <a:spcPct val="100000"/>
              </a:lnSpc>
              <a:spcAft>
                <a:spcPts val="75"/>
              </a:spcAft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60362" y="1039416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50" b="1">
                <a:latin typeface="+mn-lt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2801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5731" indent="-13573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350" baseline="0"/>
            </a:lvl1pPr>
            <a:lvl2pPr marL="269081" indent="-133350">
              <a:lnSpc>
                <a:spcPct val="100000"/>
              </a:lnSpc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/>
            </a:lvl2pPr>
            <a:lvl3pPr marL="404813" indent="-135731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lvl3pPr>
            <a:lvl4pPr marL="533400" indent="-128588"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Char char="•"/>
              <a:defRPr/>
            </a:lvl4pPr>
            <a:lvl5pPr marL="665560" indent="-128588">
              <a:lnSpc>
                <a:spcPct val="100000"/>
              </a:lnSpc>
              <a:spcAft>
                <a:spcPts val="75"/>
              </a:spcAft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60362" y="1039416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50" b="1">
                <a:latin typeface="+mn-lt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89547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5731" indent="-13573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350" baseline="0"/>
            </a:lvl1pPr>
            <a:lvl2pPr marL="269081" indent="-133350">
              <a:lnSpc>
                <a:spcPct val="100000"/>
              </a:lnSpc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/>
            </a:lvl2pPr>
            <a:lvl3pPr marL="404813" indent="-135731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lvl3pPr>
            <a:lvl4pPr marL="533400" indent="-128588"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Char char="•"/>
              <a:defRPr/>
            </a:lvl4pPr>
            <a:lvl5pPr marL="665560" indent="-128588">
              <a:lnSpc>
                <a:spcPct val="100000"/>
              </a:lnSpc>
              <a:spcAft>
                <a:spcPts val="75"/>
              </a:spcAft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60362" y="1039416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50" b="1">
                <a:latin typeface="+mn-lt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68788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AD1EF9-9CF7-4DD7-7914-69BB5068D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61D858-5A5F-BC11-64DA-A0A6F5287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1E64C4-2C83-1748-A68A-E4F22A663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9468E-C8E3-4E1C-9E46-BEC708FDBC9C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70797F-5D91-997C-3257-144A6E888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9CD09E-F962-34EA-CA14-1EA62A334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9F36-A7C4-42DB-8F86-370B5CBB57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6746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5731" indent="-13573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350" baseline="0"/>
            </a:lvl1pPr>
            <a:lvl2pPr marL="269081" indent="-133350">
              <a:lnSpc>
                <a:spcPct val="100000"/>
              </a:lnSpc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/>
            </a:lvl2pPr>
            <a:lvl3pPr marL="404813" indent="-135731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lvl3pPr>
            <a:lvl4pPr marL="533400" indent="-128588"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Char char="•"/>
              <a:defRPr/>
            </a:lvl4pPr>
            <a:lvl5pPr marL="665560" indent="-128588">
              <a:lnSpc>
                <a:spcPct val="100000"/>
              </a:lnSpc>
              <a:spcAft>
                <a:spcPts val="75"/>
              </a:spcAft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60362" y="1039416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50" b="1">
                <a:latin typeface="+mn-lt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899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5731" indent="-13573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350" baseline="0"/>
            </a:lvl1pPr>
            <a:lvl2pPr marL="269081" indent="-133350">
              <a:lnSpc>
                <a:spcPct val="100000"/>
              </a:lnSpc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/>
            </a:lvl2pPr>
            <a:lvl3pPr marL="404813" indent="-135731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lvl3pPr>
            <a:lvl4pPr marL="533400" indent="-128588"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Char char="•"/>
              <a:defRPr/>
            </a:lvl4pPr>
            <a:lvl5pPr marL="665560" indent="-128588">
              <a:lnSpc>
                <a:spcPct val="100000"/>
              </a:lnSpc>
              <a:spcAft>
                <a:spcPts val="75"/>
              </a:spcAft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60362" y="1039416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50" b="1">
                <a:latin typeface="+mn-lt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453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5731" indent="-13573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350" baseline="0"/>
            </a:lvl1pPr>
            <a:lvl2pPr marL="269081" indent="-133350">
              <a:lnSpc>
                <a:spcPct val="100000"/>
              </a:lnSpc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/>
            </a:lvl2pPr>
            <a:lvl3pPr marL="404813" indent="-135731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lvl3pPr>
            <a:lvl4pPr marL="533400" indent="-128588"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Char char="•"/>
              <a:defRPr/>
            </a:lvl4pPr>
            <a:lvl5pPr marL="665560" indent="-128588">
              <a:lnSpc>
                <a:spcPct val="100000"/>
              </a:lnSpc>
              <a:spcAft>
                <a:spcPts val="75"/>
              </a:spcAft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60362" y="1039416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50" b="1">
                <a:latin typeface="+mn-lt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915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5731" indent="-13573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350" baseline="0"/>
            </a:lvl1pPr>
            <a:lvl2pPr marL="269081" indent="-133350">
              <a:lnSpc>
                <a:spcPct val="100000"/>
              </a:lnSpc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/>
            </a:lvl2pPr>
            <a:lvl3pPr marL="404813" indent="-135731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lvl3pPr>
            <a:lvl4pPr marL="533400" indent="-128588"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Char char="•"/>
              <a:defRPr/>
            </a:lvl4pPr>
            <a:lvl5pPr marL="665560" indent="-128588">
              <a:lnSpc>
                <a:spcPct val="100000"/>
              </a:lnSpc>
              <a:spcAft>
                <a:spcPts val="75"/>
              </a:spcAft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60362" y="1039416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50" b="1">
                <a:latin typeface="+mn-lt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968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5731" indent="-13573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350" baseline="0"/>
            </a:lvl1pPr>
            <a:lvl2pPr marL="269081" indent="-133350">
              <a:lnSpc>
                <a:spcPct val="100000"/>
              </a:lnSpc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/>
            </a:lvl2pPr>
            <a:lvl3pPr marL="404813" indent="-135731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lvl3pPr>
            <a:lvl4pPr marL="533400" indent="-128588"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Char char="•"/>
              <a:defRPr/>
            </a:lvl4pPr>
            <a:lvl5pPr marL="665560" indent="-128588">
              <a:lnSpc>
                <a:spcPct val="100000"/>
              </a:lnSpc>
              <a:spcAft>
                <a:spcPts val="75"/>
              </a:spcAft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60362" y="1039416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50" b="1">
                <a:latin typeface="+mn-lt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379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5731" indent="-13573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350" baseline="0"/>
            </a:lvl1pPr>
            <a:lvl2pPr marL="269081" indent="-133350">
              <a:lnSpc>
                <a:spcPct val="100000"/>
              </a:lnSpc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/>
            </a:lvl2pPr>
            <a:lvl3pPr marL="404813" indent="-135731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lvl3pPr>
            <a:lvl4pPr marL="533400" indent="-128588"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Char char="•"/>
              <a:defRPr/>
            </a:lvl4pPr>
            <a:lvl5pPr marL="665560" indent="-128588">
              <a:lnSpc>
                <a:spcPct val="100000"/>
              </a:lnSpc>
              <a:spcAft>
                <a:spcPts val="75"/>
              </a:spcAft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60362" y="1039416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50" b="1">
                <a:latin typeface="+mn-lt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008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5731" indent="-13573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350" baseline="0"/>
            </a:lvl1pPr>
            <a:lvl2pPr marL="269081" indent="-133350">
              <a:lnSpc>
                <a:spcPct val="100000"/>
              </a:lnSpc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/>
            </a:lvl2pPr>
            <a:lvl3pPr marL="404813" indent="-135731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lvl3pPr>
            <a:lvl4pPr marL="533400" indent="-128588"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Char char="•"/>
              <a:defRPr/>
            </a:lvl4pPr>
            <a:lvl5pPr marL="665560" indent="-128588">
              <a:lnSpc>
                <a:spcPct val="100000"/>
              </a:lnSpc>
              <a:spcAft>
                <a:spcPts val="75"/>
              </a:spcAft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60362" y="1039416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50" b="1">
                <a:latin typeface="+mn-lt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2506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image" Target="../media/image4.svg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image" Target="../media/image3.png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image" Target="../media/image1.png"/><Relationship Id="rId8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00" y="257965"/>
            <a:ext cx="1856429" cy="47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81C33DB-7161-4473-A252-F546186F62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66" y="27842"/>
            <a:ext cx="1004497" cy="79901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582AC9F-DABA-4447-9722-BCC6F4DCC97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54898" y="336775"/>
            <a:ext cx="1689274" cy="3715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957" r:id="rId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9pPr>
    </p:titleStyle>
    <p:bodyStyle>
      <a:lvl1pPr marL="180975" indent="-18097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18097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SzPct val="80000"/>
        <a:buChar char="-"/>
        <a:defRPr sz="2000">
          <a:solidFill>
            <a:schemeClr val="tx1"/>
          </a:solidFill>
          <a:latin typeface="+mn-lt"/>
        </a:defRPr>
      </a:lvl2pPr>
      <a:lvl3pPr marL="895350" indent="-17462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3pPr>
      <a:lvl4pPr marL="1260475" indent="-18573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4pPr>
      <a:lvl5pPr marL="162242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5pPr>
      <a:lvl6pPr marL="207962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6pPr>
      <a:lvl7pPr marL="253682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7pPr>
      <a:lvl8pPr marL="299402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8pPr>
      <a:lvl9pPr marL="345122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563166"/>
            <a:ext cx="9144000" cy="102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Line 8"/>
          <p:cNvSpPr>
            <a:spLocks noChangeShapeType="1"/>
          </p:cNvSpPr>
          <p:nvPr userDrawn="1"/>
        </p:nvSpPr>
        <p:spPr bwMode="auto">
          <a:xfrm>
            <a:off x="5950" y="590964"/>
            <a:ext cx="9145987" cy="0"/>
          </a:xfrm>
          <a:prstGeom prst="line">
            <a:avLst/>
          </a:prstGeom>
          <a:noFill/>
          <a:ln w="9525">
            <a:solidFill>
              <a:schemeClr val="accent2">
                <a:alpha val="89803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48" y="158284"/>
            <a:ext cx="1153186" cy="29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8"/>
          <p:cNvSpPr>
            <a:spLocks noChangeShapeType="1"/>
          </p:cNvSpPr>
          <p:nvPr userDrawn="1"/>
        </p:nvSpPr>
        <p:spPr bwMode="auto">
          <a:xfrm>
            <a:off x="7938" y="4856560"/>
            <a:ext cx="9144000" cy="0"/>
          </a:xfrm>
          <a:prstGeom prst="line">
            <a:avLst/>
          </a:prstGeom>
          <a:noFill/>
          <a:ln w="9525">
            <a:solidFill>
              <a:srgbClr val="CBCBC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3"/>
          <p:cNvSpPr txBox="1">
            <a:spLocks/>
          </p:cNvSpPr>
          <p:nvPr userDrawn="1"/>
        </p:nvSpPr>
        <p:spPr bwMode="auto">
          <a:xfrm>
            <a:off x="8579504" y="4885202"/>
            <a:ext cx="29434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700">
                <a:solidFill>
                  <a:srgbClr val="000000"/>
                </a:solidFill>
              </a:rPr>
              <a:t> |  </a:t>
            </a:r>
            <a:fld id="{C1E581F2-1995-439C-B81E-3800D8B6B2B1}" type="slidenum">
              <a:rPr lang="de-DE" altLang="de-DE" sz="700" smtClean="0">
                <a:solidFill>
                  <a:srgbClr val="000000"/>
                </a:solidFill>
              </a:rPr>
              <a:pPr algn="r" eaLnBrk="1" hangingPunct="1">
                <a:defRPr/>
              </a:pPr>
              <a:t>‹Nr.›</a:t>
            </a:fld>
            <a:endParaRPr lang="de-DE" altLang="de-DE" sz="700">
              <a:solidFill>
                <a:srgbClr val="000000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6BCAFB6-105E-4A94-A071-AA17ADE758D8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120" y="17717"/>
            <a:ext cx="685722" cy="54544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A9E7C00-2866-4903-AB1B-8EB1D45742B7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679556" y="184506"/>
            <a:ext cx="1153187" cy="253646"/>
          </a:xfrm>
          <a:prstGeom prst="rect">
            <a:avLst/>
          </a:prstGeom>
        </p:spPr>
      </p:pic>
      <p:sp>
        <p:nvSpPr>
          <p:cNvPr id="13" name="Foliennummernplatzhalter 3">
            <a:extLst>
              <a:ext uri="{FF2B5EF4-FFF2-40B4-BE49-F238E27FC236}">
                <a16:creationId xmlns:a16="http://schemas.microsoft.com/office/drawing/2014/main" id="{8B485201-10D4-4098-86FA-36F66811311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70148" y="4939049"/>
            <a:ext cx="7200000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/>
            </a:pPr>
            <a:r>
              <a:rPr lang="de-DE" altLang="de-DE" sz="6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Universität Tübingen – Dezernat V – International Office – Austauschprogramme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59" r:id="rId1"/>
    <p:sldLayoutId id="2147485960" r:id="rId2"/>
    <p:sldLayoutId id="2147485962" r:id="rId3"/>
    <p:sldLayoutId id="2147485963" r:id="rId4"/>
    <p:sldLayoutId id="2147485964" r:id="rId5"/>
    <p:sldLayoutId id="2147485965" r:id="rId6"/>
    <p:sldLayoutId id="2147485966" r:id="rId7"/>
    <p:sldLayoutId id="2147485967" r:id="rId8"/>
    <p:sldLayoutId id="2147485968" r:id="rId9"/>
    <p:sldLayoutId id="2147485969" r:id="rId10"/>
    <p:sldLayoutId id="2147485970" r:id="rId11"/>
    <p:sldLayoutId id="2147485971" r:id="rId12"/>
    <p:sldLayoutId id="2147485972" r:id="rId13"/>
    <p:sldLayoutId id="2147485973" r:id="rId14"/>
    <p:sldLayoutId id="2147485974" r:id="rId15"/>
    <p:sldLayoutId id="2147485975" r:id="rId16"/>
    <p:sldLayoutId id="2147485976" r:id="rId17"/>
    <p:sldLayoutId id="2147485977" r:id="rId18"/>
    <p:sldLayoutId id="2147485978" r:id="rId19"/>
    <p:sldLayoutId id="2147485979" r:id="rId20"/>
    <p:sldLayoutId id="2147485980" r:id="rId21"/>
    <p:sldLayoutId id="2147485981" r:id="rId22"/>
    <p:sldLayoutId id="2147485982" r:id="rId23"/>
    <p:sldLayoutId id="2147485983" r:id="rId24"/>
    <p:sldLayoutId id="2147485984" r:id="rId25"/>
    <p:sldLayoutId id="2147485985" r:id="rId26"/>
    <p:sldLayoutId id="2147485986" r:id="rId27"/>
    <p:sldLayoutId id="2147485987" r:id="rId2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180975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SzPct val="80000"/>
        <a:buChar char="-"/>
        <a:defRPr sz="2000">
          <a:solidFill>
            <a:schemeClr val="tx1"/>
          </a:solidFill>
          <a:latin typeface="+mn-lt"/>
        </a:defRPr>
      </a:lvl2pPr>
      <a:lvl3pPr marL="895350" indent="-174625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3pPr>
      <a:lvl4pPr marL="1260475" indent="-185738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4pPr>
      <a:lvl5pPr marL="1622425" indent="-182563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5pPr>
      <a:lvl6pPr marL="207962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6pPr>
      <a:lvl7pPr marL="253682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7pPr>
      <a:lvl8pPr marL="299402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8pPr>
      <a:lvl9pPr marL="345122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uni-tuebingen.de/securedl/sdl-eyJ0eXAiOiJKV1QiLCJhbGciOiJIUzI1NiJ9.eyJpYXQiOjE3MDAwOTIyMDIsImV4cCI6MTcwMDE4MjE5OSwidXNlciI6MCwiZ3JvdXBzIjpbMCwtMV0sImZpbGUiOiJmaWxlYWRtaW5cL1VuaV9UdWViaW5nZW5cL0RlemVybmF0ZVwvRGV6ZXJuYXRfSUlJXC9Eb2t1bWVudGVcL0tyaXRlcmllbmthdGFsb2dTb2NpYWxUb3BVcDIwMjIucGRmIiwicGFnZSI6MTA4MX0.ivV62sGN_RdLQabfcekDtTN1I7p9N_Wu8KxLd-cTqJ0/KriterienkatalogSocialTopUp2022.pdf" TargetMode="External"/><Relationship Id="rId3" Type="http://schemas.openxmlformats.org/officeDocument/2006/relationships/image" Target="../media/image47.jpeg"/><Relationship Id="rId7" Type="http://schemas.openxmlformats.org/officeDocument/2006/relationships/image" Target="../media/image51.sv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kiwithek.kidsweb.at/index.php/Schweiz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javascript:linkTo_UnCryptMailto(%27ocknvq%2CekxkuBwpk%5C%2Fvwgdkpigp0fg%27);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christian.moellmann@uni-tuebingen.de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a.spinelli@zv.uni-tuebingen.de" TargetMode="Externa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pages/responsepage.aspx?id=M1hH4ejb4EqJTs0PVhyY9FT0nzVK6kZBj_iL6F0DCVdUM0Y4MEFEUEg5V0taQ1M0OVNNQ0pTU0hONC4u" TargetMode="Externa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jp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jpg"/><Relationship Id="rId11" Type="http://schemas.openxmlformats.org/officeDocument/2006/relationships/image" Target="../media/image24.png"/><Relationship Id="rId5" Type="http://schemas.openxmlformats.org/officeDocument/2006/relationships/image" Target="../media/image18.jp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2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11" Type="http://schemas.openxmlformats.org/officeDocument/2006/relationships/image" Target="../media/image37.sv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32.jpeg"/><Relationship Id="rId9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287999" y="3963622"/>
            <a:ext cx="8568664" cy="672042"/>
          </a:xfrm>
        </p:spPr>
        <p:txBody>
          <a:bodyPr/>
          <a:lstStyle/>
          <a:p>
            <a:r>
              <a:rPr lang="de-DE" b="1">
                <a:solidFill>
                  <a:schemeClr val="tx2"/>
                </a:solidFill>
              </a:rPr>
              <a:t>Informationsveranstaltung zum Studium in Europa </a:t>
            </a:r>
          </a:p>
        </p:txBody>
      </p:sp>
      <p:sp>
        <p:nvSpPr>
          <p:cNvPr id="3" name="Rechteck 2"/>
          <p:cNvSpPr/>
          <p:nvPr/>
        </p:nvSpPr>
        <p:spPr>
          <a:xfrm>
            <a:off x="288480" y="1260000"/>
            <a:ext cx="8561214" cy="2704884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288000" y="3839433"/>
            <a:ext cx="8568663" cy="126000"/>
          </a:xfrm>
          <a:prstGeom prst="rect">
            <a:avLst/>
          </a:prstGeom>
          <a:solidFill>
            <a:srgbClr val="A51E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288000" y="993600"/>
            <a:ext cx="8568000" cy="20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altLang="de-DE" sz="800">
                <a:solidFill>
                  <a:schemeClr val="tx2"/>
                </a:solidFill>
              </a:rPr>
              <a:t>Dezernat V – Abteilung 1 – International Office – Austauschprogramme  </a:t>
            </a: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2386575" y="335125"/>
            <a:ext cx="2430024" cy="527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400"/>
              </a:lnSpc>
              <a:defRPr/>
            </a:pPr>
            <a:r>
              <a:rPr lang="de-DE" altLang="de-DE" sz="900" b="1">
                <a:solidFill>
                  <a:srgbClr val="A51E37"/>
                </a:solidFill>
              </a:rPr>
              <a:t>Universität Tübingen </a:t>
            </a:r>
            <a:br>
              <a:rPr lang="de-DE" altLang="de-DE" sz="900" b="1">
                <a:solidFill>
                  <a:srgbClr val="A51E37"/>
                </a:solidFill>
              </a:rPr>
            </a:br>
            <a:r>
              <a:rPr lang="de-DE" altLang="de-DE" sz="900" b="1">
                <a:solidFill>
                  <a:srgbClr val="A51E37"/>
                </a:solidFill>
              </a:rPr>
              <a:t>International Office</a:t>
            </a:r>
          </a:p>
          <a:p>
            <a:pPr eaLnBrk="1" hangingPunct="1">
              <a:lnSpc>
                <a:spcPts val="1400"/>
              </a:lnSpc>
              <a:defRPr/>
            </a:pPr>
            <a:r>
              <a:rPr lang="de-DE" altLang="de-DE" sz="900" b="1">
                <a:solidFill>
                  <a:srgbClr val="A51E37"/>
                </a:solidFill>
              </a:rPr>
              <a:t>Austauschprogramme 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23AA7077-B231-45D4-B746-2B5054848BC4}"/>
              </a:ext>
            </a:extLst>
          </p:cNvPr>
          <p:cNvSpPr txBox="1">
            <a:spLocks/>
          </p:cNvSpPr>
          <p:nvPr/>
        </p:nvSpPr>
        <p:spPr>
          <a:xfrm>
            <a:off x="287337" y="4632055"/>
            <a:ext cx="934876" cy="222413"/>
          </a:xfrm>
          <a:prstGeom prst="rect">
            <a:avLst/>
          </a:prstGeom>
        </p:spPr>
        <p:txBody>
          <a:bodyPr/>
          <a:lstStyle>
            <a:lvl1pPr marL="180975" indent="-1809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895350" indent="-17462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3pPr>
            <a:lvl4pPr marL="1260475" indent="-185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16224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20796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5368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9940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4512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050" kern="0" dirty="0"/>
              <a:t>16.01.2024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5F8BB1-1766-9CB6-23F4-3D1495564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262597"/>
            <a:ext cx="4669573" cy="25764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756DB8-2D05-F846-D903-62464477A2D1}"/>
              </a:ext>
            </a:extLst>
          </p:cNvPr>
          <p:cNvSpPr txBox="1"/>
          <p:nvPr/>
        </p:nvSpPr>
        <p:spPr>
          <a:xfrm>
            <a:off x="216054" y="3700810"/>
            <a:ext cx="1038457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">
                <a:solidFill>
                  <a:srgbClr val="32414B"/>
                </a:solidFill>
                <a:latin typeface="Arial"/>
                <a:cs typeface="Arial"/>
              </a:rPr>
              <a:t>Fotolia/</a:t>
            </a:r>
            <a:r>
              <a:rPr lang="en-US" sz="600" err="1">
                <a:solidFill>
                  <a:srgbClr val="32414B"/>
                </a:solidFill>
                <a:latin typeface="Arial"/>
                <a:cs typeface="Arial"/>
              </a:rPr>
              <a:t>contrastwerkstatt</a:t>
            </a:r>
            <a:endParaRPr lang="en-US" sz="600">
              <a:solidFill>
                <a:srgbClr val="32414B"/>
              </a:solidFill>
              <a:latin typeface="Arial"/>
              <a:cs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6DEA09-D9D1-4AA2-31E7-9777DC39A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0" y="1264512"/>
            <a:ext cx="4572000" cy="25726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3CC16F2-575B-78A3-49BC-18CFBB74DDEE}"/>
              </a:ext>
            </a:extLst>
          </p:cNvPr>
          <p:cNvSpPr txBox="1"/>
          <p:nvPr/>
        </p:nvSpPr>
        <p:spPr>
          <a:xfrm>
            <a:off x="7331926" y="3700810"/>
            <a:ext cx="1526322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>
                <a:solidFill>
                  <a:srgbClr val="32414B"/>
                </a:solidFill>
                <a:latin typeface="Arial"/>
                <a:cs typeface="Arial"/>
              </a:rPr>
              <a:t>Yannick Pfeiffer /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574271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2C80572-0CE4-43FA-AA6C-A7CBFA1269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362185"/>
          </a:xfrm>
        </p:spPr>
        <p:txBody>
          <a:bodyPr/>
          <a:lstStyle/>
          <a:p>
            <a:pPr marL="285750" indent="-285750">
              <a:buFont typeface="Arial"/>
              <a:buChar char="•"/>
              <a:tabLst>
                <a:tab pos="7702550" algn="r"/>
              </a:tabLst>
            </a:pPr>
            <a:r>
              <a:rPr lang="de-DE" sz="1600" dirty="0">
                <a:ea typeface="Open Sans"/>
                <a:cs typeface="Open Sans"/>
              </a:rPr>
              <a:t>Immatrikulation an der Universität Tübingen</a:t>
            </a:r>
            <a:endParaRPr lang="de-DE" sz="1600" dirty="0"/>
          </a:p>
          <a:p>
            <a:pPr marL="285750" indent="-285750">
              <a:buFont typeface="Arial"/>
              <a:buChar char="•"/>
              <a:tabLst>
                <a:tab pos="7702550" algn="r"/>
              </a:tabLst>
            </a:pPr>
            <a:r>
              <a:rPr lang="de-DE" sz="1600" dirty="0">
                <a:ea typeface="Open Sans"/>
                <a:cs typeface="Open Sans"/>
              </a:rPr>
              <a:t>Bachelor: Mindestens im 3. Fachsemester</a:t>
            </a:r>
          </a:p>
          <a:p>
            <a:pPr marL="285750" indent="-285750">
              <a:buFont typeface="Arial"/>
              <a:buChar char="•"/>
              <a:tabLst>
                <a:tab pos="7702550" algn="r"/>
              </a:tabLst>
            </a:pPr>
            <a:r>
              <a:rPr lang="de-DE" sz="1600" dirty="0">
                <a:ea typeface="Open Sans"/>
                <a:cs typeface="Open Sans"/>
              </a:rPr>
              <a:t>Master und PhD: ab sofort</a:t>
            </a:r>
          </a:p>
          <a:p>
            <a:pPr marL="285750" indent="-285750">
              <a:buFont typeface="Arial"/>
              <a:buChar char="•"/>
              <a:tabLst>
                <a:tab pos="7702550" algn="r"/>
              </a:tabLst>
            </a:pPr>
            <a:r>
              <a:rPr lang="de-DE" sz="1600" dirty="0">
                <a:ea typeface="Open Sans"/>
                <a:cs typeface="Open Sans"/>
              </a:rPr>
              <a:t>Gute Kenntnisse der Sprache (ab Level B1), in der die zu besuchenden Lehrveranstaltungen abgehalten werden</a:t>
            </a:r>
          </a:p>
          <a:p>
            <a:pPr marL="285750" indent="-285750">
              <a:buFont typeface="Arial"/>
              <a:buChar char="•"/>
              <a:tabLst>
                <a:tab pos="7702550" algn="r"/>
              </a:tabLst>
            </a:pPr>
            <a:r>
              <a:rPr lang="de-DE" sz="1600" dirty="0">
                <a:ea typeface="Open Sans"/>
                <a:cs typeface="Arial"/>
              </a:rPr>
              <a:t>Im Bachelor, Master und Promotionsphase jeweils für die Dauer von mindestens 2 bis insgesamt 12 Monaten</a:t>
            </a:r>
            <a:endParaRPr lang="de-DE" sz="1600" dirty="0">
              <a:ea typeface="Open Sans"/>
              <a:cs typeface="Open Sans"/>
            </a:endParaRPr>
          </a:p>
          <a:p>
            <a:endParaRPr lang="de-DE" sz="1650" dirty="0">
              <a:solidFill>
                <a:schemeClr val="tx2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0293B6E-8D03-4F51-8CA8-CF3B33D510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Voraussetzungen und Förderung</a:t>
            </a:r>
          </a:p>
          <a:p>
            <a:endParaRPr lang="de-D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83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5CA8FC5-B241-4893-ADD1-539B12F0C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362" y="1039416"/>
            <a:ext cx="8427600" cy="529284"/>
          </a:xfrm>
        </p:spPr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Bewerbungsablauf für Semesteraufenthalte in Europa</a:t>
            </a:r>
          </a:p>
          <a:p>
            <a:endParaRPr lang="de-DE" dirty="0"/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30BBEBF9-09A4-4A30-951E-FA68D327D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73" y="1508230"/>
            <a:ext cx="1699325" cy="22432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5840" cap="sq">
            <a:noFill/>
            <a:miter lim="800000"/>
            <a:headEnd/>
            <a:tailEnd/>
          </a:ln>
        </p:spPr>
        <p:txBody>
          <a:bodyPr lIns="91440" tIns="45720" rIns="91440" bIns="4572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000" b="1" dirty="0">
                <a:solidFill>
                  <a:srgbClr val="FFFFFF"/>
                </a:solidFill>
                <a:latin typeface="+mn-lt"/>
                <a:ea typeface="Microsoft YaHei"/>
                <a:cs typeface="Arial"/>
              </a:rPr>
              <a:t>Allgemeine Informationen über den Semesteraufenthalt</a:t>
            </a:r>
          </a:p>
          <a:p>
            <a:pPr>
              <a:spcBef>
                <a:spcPct val="0"/>
              </a:spcBef>
              <a:buClrTx/>
            </a:pPr>
            <a:br>
              <a:rPr lang="de-DE" altLang="de-DE" sz="1050" b="1" dirty="0">
                <a:solidFill>
                  <a:srgbClr val="FFFFFF"/>
                </a:solidFill>
                <a:latin typeface="+mn-lt"/>
              </a:rPr>
            </a:br>
            <a:r>
              <a:rPr lang="de-DE" altLang="de-DE" sz="700" dirty="0">
                <a:solidFill>
                  <a:srgbClr val="FFFFFF"/>
                </a:solidFill>
                <a:latin typeface="+mn-lt"/>
                <a:ea typeface="Microsoft YaHei"/>
                <a:cs typeface="Arial"/>
              </a:rPr>
              <a:t>9-12 Monate vor dem Aufenthalt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76CBA570-8E62-47F5-9CC8-EFCB7C216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3671" y="1506263"/>
            <a:ext cx="3657148" cy="22452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5840" cap="sq">
            <a:noFill/>
            <a:round/>
            <a:headEnd/>
            <a:tailEnd/>
          </a:ln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de-DE" altLang="de-DE" sz="900" b="1" dirty="0">
                <a:solidFill>
                  <a:srgbClr val="FFFFFF"/>
                </a:solidFill>
                <a:ea typeface="Microsoft YaHei"/>
                <a:cs typeface="Arial"/>
              </a:rPr>
              <a:t>Bewerbung</a:t>
            </a:r>
            <a:endParaRPr lang="de-DE" altLang="de-DE" sz="900" b="1" dirty="0">
              <a:solidFill>
                <a:srgbClr val="FFFFFF"/>
              </a:solidFill>
              <a:latin typeface="+mn-lt"/>
              <a:ea typeface="Microsoft YaHei"/>
              <a:cs typeface="Arial"/>
            </a:endParaRPr>
          </a:p>
          <a:p>
            <a:pPr marL="228600" indent="-228600">
              <a:spcBef>
                <a:spcPts val="600"/>
              </a:spcBef>
              <a:buClrTx/>
              <a:buAutoNum type="alphaLcParenR"/>
            </a:pPr>
            <a:r>
              <a:rPr lang="de-DE" altLang="de-DE" sz="900" b="1" dirty="0">
                <a:solidFill>
                  <a:srgbClr val="FFFFFF"/>
                </a:solidFill>
                <a:latin typeface="+mn-lt"/>
                <a:ea typeface="Microsoft YaHei"/>
                <a:cs typeface="Arial"/>
              </a:rPr>
              <a:t>Auswahl und Nominierung an den Fakultäten </a:t>
            </a:r>
            <a:br>
              <a:rPr lang="de-DE" altLang="de-DE" sz="900" b="1" dirty="0">
                <a:solidFill>
                  <a:srgbClr val="FFFFFF"/>
                </a:solidFill>
                <a:latin typeface="+mn-lt"/>
                <a:ea typeface="Microsoft YaHei"/>
                <a:cs typeface="Arial"/>
              </a:rPr>
            </a:br>
            <a:r>
              <a:rPr lang="de-DE" altLang="de-DE" sz="900" dirty="0">
                <a:solidFill>
                  <a:srgbClr val="FFFFFF"/>
                </a:solidFill>
                <a:latin typeface="+mn-lt"/>
                <a:ea typeface="Microsoft YaHei"/>
                <a:cs typeface="Arial"/>
              </a:rPr>
              <a:t>möglich ab Januar, für das kommende akademische Jahr</a:t>
            </a:r>
            <a:endParaRPr lang="de-DE" altLang="de-DE" sz="900" dirty="0">
              <a:solidFill>
                <a:srgbClr val="FFFFFF"/>
              </a:solidFill>
              <a:latin typeface="+mn-lt"/>
            </a:endParaRPr>
          </a:p>
          <a:p>
            <a:pPr marL="228600" indent="-228600" eaLnBrk="1" hangingPunct="1">
              <a:spcBef>
                <a:spcPts val="600"/>
              </a:spcBef>
              <a:buClrTx/>
              <a:buAutoNum type="alphaLcParenR"/>
            </a:pPr>
            <a:r>
              <a:rPr lang="de-DE" altLang="de-DE" sz="900" b="1" dirty="0">
                <a:solidFill>
                  <a:srgbClr val="FFFFFF"/>
                </a:solidFill>
                <a:latin typeface="+mn-lt"/>
                <a:ea typeface="Microsoft YaHei"/>
                <a:cs typeface="Arial"/>
              </a:rPr>
              <a:t>Zusendung der Bewerbungsunterlagen an die Gasthochschule. </a:t>
            </a:r>
            <a:br>
              <a:rPr lang="de-DE" altLang="de-DE" sz="900" b="1" dirty="0">
                <a:solidFill>
                  <a:srgbClr val="FFFFFF"/>
                </a:solidFill>
                <a:latin typeface="+mn-lt"/>
              </a:rPr>
            </a:br>
            <a:r>
              <a:rPr lang="de-DE" altLang="de-DE" sz="900" b="1" dirty="0">
                <a:solidFill>
                  <a:srgbClr val="FFFFFF"/>
                </a:solidFill>
                <a:latin typeface="+mn-lt"/>
                <a:ea typeface="Microsoft YaHei"/>
                <a:cs typeface="Arial"/>
              </a:rPr>
              <a:t>Hinweis:</a:t>
            </a:r>
            <a:r>
              <a:rPr lang="de-DE" altLang="de-DE" sz="900" dirty="0">
                <a:solidFill>
                  <a:srgbClr val="FFFFFF"/>
                </a:solidFill>
                <a:latin typeface="+mn-lt"/>
                <a:ea typeface="Microsoft YaHei"/>
                <a:cs typeface="Arial"/>
              </a:rPr>
              <a:t> Jede Universität hat verschiedene Fristen - mit der Fachkoordination abstimmen.</a:t>
            </a:r>
            <a:endParaRPr lang="de-DE" altLang="de-DE" sz="900" dirty="0">
              <a:solidFill>
                <a:srgbClr val="FFFFFF"/>
              </a:solidFill>
              <a:latin typeface="+mn-lt"/>
            </a:endParaRPr>
          </a:p>
          <a:p>
            <a:pPr marL="228600" indent="-228600">
              <a:spcBef>
                <a:spcPts val="600"/>
              </a:spcBef>
              <a:buClrTx/>
              <a:buAutoNum type="alphaLcParenR"/>
            </a:pPr>
            <a:r>
              <a:rPr lang="de-DE" altLang="de-DE" sz="900" b="1" dirty="0">
                <a:solidFill>
                  <a:srgbClr val="FFFFFF"/>
                </a:solidFill>
                <a:latin typeface="+mn-lt"/>
                <a:ea typeface="Microsoft YaHei"/>
                <a:cs typeface="Arial"/>
              </a:rPr>
              <a:t>Zusage der Gasthochschule  </a:t>
            </a:r>
            <a:endParaRPr lang="de-DE" altLang="de-DE" sz="900" b="1" dirty="0">
              <a:solidFill>
                <a:srgbClr val="FFFFFF"/>
              </a:solidFill>
              <a:latin typeface="+mn-lt"/>
            </a:endParaRPr>
          </a:p>
          <a:p>
            <a:pPr marL="228600" indent="-228600">
              <a:spcBef>
                <a:spcPts val="600"/>
              </a:spcBef>
              <a:buClrTx/>
              <a:buAutoNum type="alphaLcParenR"/>
            </a:pPr>
            <a:r>
              <a:rPr lang="de-DE" altLang="de-DE" sz="900" b="1" dirty="0">
                <a:solidFill>
                  <a:srgbClr val="FFFFFF"/>
                </a:solidFill>
                <a:latin typeface="+mn-lt"/>
                <a:ea typeface="Microsoft YaHei"/>
                <a:cs typeface="Arial"/>
              </a:rPr>
              <a:t>Organisation für den Aufenthalt vor Ort</a:t>
            </a:r>
            <a:br>
              <a:rPr lang="de-DE" altLang="de-DE" sz="900" b="1" dirty="0">
                <a:solidFill>
                  <a:srgbClr val="FFFFFF"/>
                </a:solidFill>
                <a:latin typeface="+mn-lt"/>
              </a:rPr>
            </a:br>
            <a:r>
              <a:rPr lang="de-DE" altLang="de-DE" sz="900" dirty="0">
                <a:solidFill>
                  <a:srgbClr val="FFFFFF"/>
                </a:solidFill>
                <a:latin typeface="+mn-lt"/>
                <a:ea typeface="Microsoft YaHei"/>
                <a:cs typeface="Arial"/>
              </a:rPr>
              <a:t>Wohnung, Sprachkurs etc. (Homepage der Gastuniversität)</a:t>
            </a:r>
            <a:endParaRPr lang="de-DE" altLang="de-DE" sz="900" dirty="0">
              <a:solidFill>
                <a:srgbClr val="FFFFFF"/>
              </a:solidFill>
              <a:latin typeface="+mn-lt"/>
            </a:endParaRPr>
          </a:p>
          <a:p>
            <a:pPr marL="228600" indent="-228600">
              <a:spcBef>
                <a:spcPts val="600"/>
              </a:spcBef>
              <a:buClrTx/>
              <a:buAutoNum type="alphaLcParenR"/>
            </a:pPr>
            <a:r>
              <a:rPr lang="de-DE" altLang="de-DE" sz="900" b="1" dirty="0">
                <a:solidFill>
                  <a:srgbClr val="FFFFFF"/>
                </a:solidFill>
                <a:latin typeface="+mn-lt"/>
                <a:ea typeface="Microsoft YaHei"/>
                <a:cs typeface="Arial"/>
              </a:rPr>
              <a:t>Bescheinigung der Teilnahme am Programm</a:t>
            </a:r>
            <a:br>
              <a:rPr lang="de-DE" altLang="de-DE" sz="900" b="1" dirty="0">
                <a:solidFill>
                  <a:srgbClr val="FFFFFF"/>
                </a:solidFill>
                <a:latin typeface="+mn-lt"/>
              </a:rPr>
            </a:br>
            <a:r>
              <a:rPr lang="de-DE" altLang="de-DE" sz="900" dirty="0">
                <a:solidFill>
                  <a:srgbClr val="FFFFFF"/>
                </a:solidFill>
                <a:latin typeface="+mn-lt"/>
                <a:ea typeface="Microsoft YaHei"/>
                <a:cs typeface="Arial"/>
              </a:rPr>
              <a:t>Das Dokument dient auch zur Vorlage bei BAföG-Amt etc.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de-DE" altLang="de-DE" sz="700" b="1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4196D111-C77A-4B83-A5FF-6A097212C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0557" y="1510568"/>
            <a:ext cx="2819069" cy="22409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5840" cap="sq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900" b="1" dirty="0">
                <a:solidFill>
                  <a:srgbClr val="FFFFFF"/>
                </a:solidFill>
                <a:ea typeface="Microsoft YaHei"/>
                <a:cs typeface="Arial"/>
              </a:rPr>
              <a:t>Registrierung und Beantragung des Stipendiums</a:t>
            </a:r>
            <a:endParaRPr lang="de-DE" altLang="de-DE" sz="900" b="1" dirty="0">
              <a:solidFill>
                <a:srgbClr val="FFFFFF"/>
              </a:solidFill>
              <a:latin typeface="+mn-lt"/>
              <a:ea typeface="Microsoft YaHei"/>
              <a:cs typeface="Arial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900" b="1" dirty="0">
              <a:solidFill>
                <a:srgbClr val="FFFFFF"/>
              </a:solidFill>
              <a:latin typeface="+mn-lt"/>
              <a:ea typeface="Microsoft YaHei"/>
              <a:cs typeface="Arial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900" b="1" dirty="0">
                <a:solidFill>
                  <a:srgbClr val="FFFFFF"/>
                </a:solidFill>
                <a:latin typeface="+mn-lt"/>
                <a:ea typeface="Microsoft YaHei"/>
                <a:cs typeface="Arial"/>
              </a:rPr>
              <a:t>Im Online-Portal des Dezernats V.1.</a:t>
            </a:r>
          </a:p>
          <a:p>
            <a:pPr>
              <a:spcBef>
                <a:spcPct val="0"/>
              </a:spcBef>
              <a:buClrTx/>
              <a:buFontTx/>
            </a:pPr>
            <a:endParaRPr lang="de-DE" altLang="de-DE" sz="900" b="1" dirty="0">
              <a:solidFill>
                <a:srgbClr val="FFFFFF"/>
              </a:solidFill>
              <a:latin typeface="+mn-lt"/>
            </a:endParaRPr>
          </a:p>
          <a:p>
            <a:pPr>
              <a:spcBef>
                <a:spcPct val="0"/>
              </a:spcBef>
              <a:buClrTx/>
            </a:pPr>
            <a:r>
              <a:rPr lang="de-DE" altLang="de-DE" sz="900" b="1" dirty="0">
                <a:solidFill>
                  <a:srgbClr val="FFFFFF"/>
                </a:solidFill>
                <a:latin typeface="+mn-lt"/>
                <a:ea typeface="Microsoft YaHei"/>
                <a:cs typeface="Arial"/>
              </a:rPr>
              <a:t>Deadlines: </a:t>
            </a:r>
            <a:endParaRPr lang="de-DE" altLang="de-DE" sz="900" b="1" dirty="0">
              <a:solidFill>
                <a:srgbClr val="FFFFFF"/>
              </a:solidFill>
              <a:latin typeface="+mn-lt"/>
            </a:endParaRPr>
          </a:p>
          <a:p>
            <a:pPr>
              <a:spcBef>
                <a:spcPct val="0"/>
              </a:spcBef>
              <a:buClrTx/>
            </a:pPr>
            <a:r>
              <a:rPr lang="de-DE" altLang="de-DE" sz="900" b="1" dirty="0">
                <a:solidFill>
                  <a:srgbClr val="FFFFFF"/>
                </a:solidFill>
                <a:latin typeface="+mn-lt"/>
                <a:ea typeface="Microsoft YaHei"/>
                <a:cs typeface="Arial"/>
              </a:rPr>
              <a:t>WS  	bis 30. Juni</a:t>
            </a:r>
          </a:p>
          <a:p>
            <a:pPr>
              <a:spcBef>
                <a:spcPct val="0"/>
              </a:spcBef>
              <a:buClrTx/>
            </a:pPr>
            <a:r>
              <a:rPr lang="de-DE" altLang="de-DE" sz="900" b="1" dirty="0" err="1">
                <a:solidFill>
                  <a:srgbClr val="FFFFFF"/>
                </a:solidFill>
                <a:latin typeface="+mn-lt"/>
                <a:ea typeface="Microsoft YaHei"/>
                <a:cs typeface="Arial"/>
              </a:rPr>
              <a:t>SoSe</a:t>
            </a:r>
            <a:r>
              <a:rPr lang="de-DE" altLang="de-DE" sz="900" b="1" dirty="0">
                <a:solidFill>
                  <a:srgbClr val="FFFFFF"/>
                </a:solidFill>
                <a:latin typeface="+mn-lt"/>
                <a:ea typeface="Microsoft YaHei"/>
                <a:cs typeface="Arial"/>
              </a:rPr>
              <a:t>   	bis 30. November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700" dirty="0">
              <a:solidFill>
                <a:srgbClr val="FFFFFF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</a:pPr>
            <a:endParaRPr lang="de-DE" altLang="de-DE" sz="700" dirty="0">
              <a:solidFill>
                <a:srgbClr val="FFFFFF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 typeface="Arial Narrow" panose="020B0604020202020204" pitchFamily="34" charset="0"/>
              <a:buNone/>
            </a:pPr>
            <a:endParaRPr lang="de-DE" altLang="de-DE" sz="700" b="1" dirty="0">
              <a:solidFill>
                <a:srgbClr val="FFFFFF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 typeface="Arial Narrow" panose="020B0604020202020204" pitchFamily="34" charset="0"/>
              <a:buNone/>
            </a:pPr>
            <a:endParaRPr lang="de-DE" altLang="de-DE" sz="7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F27D427-FED0-413D-A4E8-278F48E4B481}"/>
              </a:ext>
            </a:extLst>
          </p:cNvPr>
          <p:cNvSpPr txBox="1"/>
          <p:nvPr/>
        </p:nvSpPr>
        <p:spPr bwMode="auto">
          <a:xfrm>
            <a:off x="2784698" y="4217328"/>
            <a:ext cx="3056120" cy="184666"/>
          </a:xfrm>
          <a:prstGeom prst="rect">
            <a:avLst/>
          </a:prstGeom>
          <a:solidFill>
            <a:schemeClr val="tx2"/>
          </a:solidFill>
          <a:ln w="15840" cap="sq">
            <a:noFill/>
            <a:miter lim="800000"/>
            <a:headEnd/>
            <a:tailEnd/>
          </a:ln>
        </p:spPr>
        <p:txBody>
          <a:bodyPr lIns="91440" tIns="45720" rIns="91440" bIns="45720" anchor="ctr"/>
          <a:lstStyle>
            <a:defPPr>
              <a:defRPr lang="de-DE"/>
            </a:defPPr>
            <a:lvl1pPr algn="ctr"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00" b="0" i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de-DE" sz="900" b="1" dirty="0">
                <a:solidFill>
                  <a:srgbClr val="FFFFFF"/>
                </a:solidFill>
                <a:ea typeface="Microsoft YaHei"/>
                <a:cs typeface="Arial"/>
              </a:rPr>
              <a:t>Gasthochschule</a:t>
            </a:r>
            <a:endParaRPr lang="de-DE" sz="900" dirty="0">
              <a:solidFill>
                <a:srgbClr val="FFFFFF"/>
              </a:solidFill>
              <a:ea typeface="Microsoft YaHei"/>
              <a:cs typeface="Arial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EA3049F-27D4-4BA7-B3BC-227629F575FE}"/>
              </a:ext>
            </a:extLst>
          </p:cNvPr>
          <p:cNvSpPr txBox="1"/>
          <p:nvPr/>
        </p:nvSpPr>
        <p:spPr bwMode="auto">
          <a:xfrm>
            <a:off x="2784698" y="4457348"/>
            <a:ext cx="3056120" cy="276999"/>
          </a:xfrm>
          <a:prstGeom prst="rect">
            <a:avLst/>
          </a:prstGeom>
          <a:solidFill>
            <a:schemeClr val="tx2"/>
          </a:solidFill>
          <a:ln w="15840" cap="sq">
            <a:noFill/>
            <a:miter lim="800000"/>
            <a:headEnd/>
            <a:tailEnd/>
          </a:ln>
        </p:spPr>
        <p:txBody>
          <a:bodyPr lIns="91440" tIns="45720" rIns="91440" bIns="45720" anchor="ctr"/>
          <a:lstStyle>
            <a:defPPr>
              <a:defRPr lang="de-DE"/>
            </a:defPPr>
            <a:lvl1pPr algn="ctr"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00" b="0" i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de-DE" sz="900" b="1" dirty="0">
                <a:solidFill>
                  <a:srgbClr val="FFFFFF"/>
                </a:solidFill>
                <a:ea typeface="Microsoft YaHei"/>
                <a:cs typeface="Arial"/>
              </a:rPr>
              <a:t>ERASMUS </a:t>
            </a:r>
            <a:r>
              <a:rPr lang="de-DE" sz="900" b="1" dirty="0" err="1">
                <a:solidFill>
                  <a:srgbClr val="FFFFFF"/>
                </a:solidFill>
                <a:ea typeface="Microsoft YaHei"/>
                <a:cs typeface="Arial"/>
              </a:rPr>
              <a:t>Outgoing</a:t>
            </a:r>
            <a:r>
              <a:rPr lang="de-DE" sz="900" b="1" dirty="0">
                <a:solidFill>
                  <a:srgbClr val="FFFFFF"/>
                </a:solidFill>
                <a:ea typeface="Microsoft YaHei"/>
                <a:cs typeface="Arial"/>
              </a:rPr>
              <a:t> Team Dez. V.1. Austauschprogramme</a:t>
            </a:r>
            <a:endParaRPr lang="de-DE" sz="900" dirty="0">
              <a:solidFill>
                <a:srgbClr val="FFFFFF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CE225F7-997C-4646-8EC2-FBEB6B5EFF02}"/>
              </a:ext>
            </a:extLst>
          </p:cNvPr>
          <p:cNvSpPr txBox="1"/>
          <p:nvPr/>
        </p:nvSpPr>
        <p:spPr bwMode="auto">
          <a:xfrm>
            <a:off x="2784697" y="3920963"/>
            <a:ext cx="3056121" cy="249060"/>
          </a:xfrm>
          <a:prstGeom prst="rect">
            <a:avLst/>
          </a:prstGeom>
          <a:solidFill>
            <a:schemeClr val="tx2"/>
          </a:solidFill>
          <a:ln w="15840" cap="sq">
            <a:noFill/>
            <a:miter lim="800000"/>
            <a:headEnd/>
            <a:tailEnd/>
          </a:ln>
        </p:spPr>
        <p:txBody>
          <a:bodyPr lIns="91440" tIns="45720" rIns="91440" bIns="45720" anchor="ctr"/>
          <a:lstStyle>
            <a:defPPr>
              <a:defRPr lang="de-DE"/>
            </a:defPPr>
            <a:lvl1pPr algn="ctr"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00" b="0" i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de-DE" sz="900" b="1" dirty="0">
                <a:solidFill>
                  <a:srgbClr val="FFFFFF"/>
                </a:solidFill>
                <a:ea typeface="Microsoft YaHei"/>
                <a:cs typeface="Arial"/>
              </a:rPr>
              <a:t>Fachkoordinator/in</a:t>
            </a:r>
            <a:endParaRPr lang="de-DE" sz="900" dirty="0">
              <a:solidFill>
                <a:srgbClr val="FFFFFF"/>
              </a:solidFill>
              <a:ea typeface="Microsoft YaHei"/>
              <a:cs typeface="Arial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9D8158F-F99E-4BE3-A4CD-1CEB9A7E1917}"/>
              </a:ext>
            </a:extLst>
          </p:cNvPr>
          <p:cNvSpPr txBox="1"/>
          <p:nvPr/>
        </p:nvSpPr>
        <p:spPr bwMode="auto">
          <a:xfrm>
            <a:off x="2183671" y="3917253"/>
            <a:ext cx="487614" cy="249060"/>
          </a:xfrm>
          <a:prstGeom prst="rect">
            <a:avLst/>
          </a:prstGeom>
          <a:solidFill>
            <a:schemeClr val="tx2"/>
          </a:solidFill>
          <a:ln w="15840" cap="sq">
            <a:noFill/>
            <a:miter lim="800000"/>
            <a:headEnd/>
            <a:tailEnd/>
          </a:ln>
        </p:spPr>
        <p:txBody>
          <a:bodyPr lIns="91440" tIns="45720" rIns="91440" bIns="45720" anchor="ctr"/>
          <a:lstStyle>
            <a:defPPr>
              <a:defRPr lang="de-DE"/>
            </a:defPPr>
            <a:lvl1pPr algn="ctr"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00" b="0" i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de-DE" sz="900" b="1" dirty="0">
                <a:solidFill>
                  <a:srgbClr val="FFFFFF"/>
                </a:solidFill>
                <a:ea typeface="Microsoft YaHei"/>
                <a:cs typeface="Arial"/>
              </a:rPr>
              <a:t>a), b), c)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78F4469-0599-4D48-8D5E-3A7C0BE582FA}"/>
              </a:ext>
            </a:extLst>
          </p:cNvPr>
          <p:cNvSpPr txBox="1"/>
          <p:nvPr/>
        </p:nvSpPr>
        <p:spPr bwMode="auto">
          <a:xfrm>
            <a:off x="2183671" y="4211431"/>
            <a:ext cx="487614" cy="184666"/>
          </a:xfrm>
          <a:prstGeom prst="rect">
            <a:avLst/>
          </a:prstGeom>
          <a:solidFill>
            <a:schemeClr val="tx2"/>
          </a:solidFill>
          <a:ln w="15840" cap="sq">
            <a:noFill/>
            <a:miter lim="800000"/>
            <a:headEnd/>
            <a:tailEnd/>
          </a:ln>
        </p:spPr>
        <p:txBody>
          <a:bodyPr lIns="91440" tIns="45720" rIns="91440" bIns="45720" anchor="ctr"/>
          <a:lstStyle>
            <a:defPPr>
              <a:defRPr lang="de-DE"/>
            </a:defPPr>
            <a:lvl1pPr algn="ctr"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00" b="0" i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de-DE" sz="900" b="1" dirty="0">
                <a:solidFill>
                  <a:srgbClr val="FFFFFF"/>
                </a:solidFill>
                <a:ea typeface="Microsoft YaHei"/>
                <a:cs typeface="Arial"/>
              </a:rPr>
              <a:t>d)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2794DD6-5F84-4F75-8EA7-B7E661D1108A}"/>
              </a:ext>
            </a:extLst>
          </p:cNvPr>
          <p:cNvSpPr txBox="1"/>
          <p:nvPr/>
        </p:nvSpPr>
        <p:spPr bwMode="auto">
          <a:xfrm>
            <a:off x="2183671" y="4442607"/>
            <a:ext cx="487614" cy="291740"/>
          </a:xfrm>
          <a:prstGeom prst="rect">
            <a:avLst/>
          </a:prstGeom>
          <a:solidFill>
            <a:schemeClr val="tx2"/>
          </a:solidFill>
          <a:ln w="15840" cap="sq">
            <a:noFill/>
            <a:miter lim="800000"/>
            <a:headEnd/>
            <a:tailEnd/>
          </a:ln>
        </p:spPr>
        <p:txBody>
          <a:bodyPr anchor="ctr"/>
          <a:lstStyle>
            <a:defPPr>
              <a:defRPr lang="de-DE"/>
            </a:defPPr>
            <a:lvl1pPr algn="ctr"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00" b="0" i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de-DE" sz="900" b="1" dirty="0">
                <a:solidFill>
                  <a:srgbClr val="FFFFFF"/>
                </a:solidFill>
              </a:rPr>
              <a:t>e)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F2295FE-27D3-05C0-77D4-33BE1D151C64}"/>
              </a:ext>
            </a:extLst>
          </p:cNvPr>
          <p:cNvSpPr txBox="1"/>
          <p:nvPr/>
        </p:nvSpPr>
        <p:spPr bwMode="auto">
          <a:xfrm>
            <a:off x="6060557" y="3574801"/>
            <a:ext cx="281906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7702550" algn="r"/>
              </a:tabLst>
            </a:pPr>
            <a:r>
              <a:rPr lang="de-DE" sz="1000" b="1" dirty="0">
                <a:solidFill>
                  <a:schemeClr val="tx2"/>
                </a:solidFill>
                <a:latin typeface="Arial"/>
                <a:cs typeface="Arial"/>
              </a:rPr>
              <a:t>Kontakt: outgoing@erasmus.uni-tuebingen.de</a:t>
            </a:r>
            <a:endParaRPr lang="de-DE" sz="1000" b="1" kern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684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5CA8FC5-B241-4893-ADD1-539B12F0C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362" y="1039416"/>
            <a:ext cx="8427600" cy="529284"/>
          </a:xfrm>
        </p:spPr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Zuständigkeiten für Europa</a:t>
            </a:r>
          </a:p>
          <a:p>
            <a:endParaRPr lang="de-DE" dirty="0"/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30BBEBF9-09A4-4A30-951E-FA68D327D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7034" y="2184412"/>
            <a:ext cx="3056119" cy="23481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5840" cap="sq">
            <a:noFill/>
            <a:miter lim="800000"/>
            <a:headEnd/>
            <a:tailEnd/>
          </a:ln>
        </p:spPr>
        <p:txBody>
          <a:bodyPr lIns="91440" tIns="45720" rIns="91440" bIns="4572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de-DE" altLang="de-DE" sz="1400" dirty="0">
                <a:solidFill>
                  <a:srgbClr val="FFFFFF"/>
                </a:solidFill>
                <a:latin typeface="+mn-lt"/>
                <a:ea typeface="Microsoft YaHei"/>
                <a:cs typeface="Arial"/>
              </a:rPr>
              <a:t>Beratung zum Erasmus Stipendium</a:t>
            </a:r>
          </a:p>
          <a:p>
            <a:pPr marL="285750" indent="-28575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de-DE" altLang="de-DE" sz="1400" dirty="0">
                <a:solidFill>
                  <a:srgbClr val="FFFFFF"/>
                </a:solidFill>
                <a:latin typeface="+mn-lt"/>
                <a:ea typeface="Microsoft YaHei"/>
                <a:cs typeface="Arial"/>
              </a:rPr>
              <a:t>Verwaltung und Auszahlung des Erasmus-Mobilitätsstipendiums</a:t>
            </a:r>
          </a:p>
          <a:p>
            <a:pPr marL="285750" indent="-28575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de-DE" altLang="de-DE" sz="1400" dirty="0">
                <a:solidFill>
                  <a:srgbClr val="FFFFFF"/>
                </a:solidFill>
                <a:latin typeface="+mn-lt"/>
                <a:ea typeface="Microsoft YaHei"/>
                <a:cs typeface="Arial"/>
              </a:rPr>
              <a:t>Verwaltung der Erasmus-Unterlagen in Mobility-Online</a:t>
            </a:r>
          </a:p>
          <a:p>
            <a:pPr marL="285750" indent="-28575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de-DE" altLang="de-DE" sz="1400" dirty="0">
              <a:solidFill>
                <a:srgbClr val="FFFFFF"/>
              </a:solidFill>
              <a:latin typeface="+mn-lt"/>
              <a:ea typeface="Microsoft YaHei"/>
              <a:cs typeface="Arial"/>
            </a:endParaRPr>
          </a:p>
          <a:p>
            <a:pPr marL="285750" indent="-28575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de-DE" altLang="de-DE" sz="1400" dirty="0">
              <a:solidFill>
                <a:srgbClr val="FFFFFF"/>
              </a:solidFill>
              <a:latin typeface="+mn-lt"/>
              <a:ea typeface="Microsoft YaHei"/>
              <a:cs typeface="Arial"/>
            </a:endParaRPr>
          </a:p>
          <a:p>
            <a:pPr marL="285750" indent="-28575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de-DE" altLang="de-DE" sz="1400" dirty="0">
              <a:solidFill>
                <a:srgbClr val="FFFFFF"/>
              </a:solidFill>
              <a:latin typeface="+mn-lt"/>
              <a:ea typeface="Microsoft YaHei"/>
              <a:cs typeface="Arial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EA3049F-27D4-4BA7-B3BC-227629F575FE}"/>
              </a:ext>
            </a:extLst>
          </p:cNvPr>
          <p:cNvSpPr txBox="1"/>
          <p:nvPr/>
        </p:nvSpPr>
        <p:spPr bwMode="auto">
          <a:xfrm>
            <a:off x="5417033" y="1764407"/>
            <a:ext cx="3056119" cy="420005"/>
          </a:xfrm>
          <a:prstGeom prst="rect">
            <a:avLst/>
          </a:prstGeom>
          <a:solidFill>
            <a:schemeClr val="tx2"/>
          </a:solidFill>
          <a:ln w="15840" cap="sq">
            <a:noFill/>
            <a:miter lim="800000"/>
            <a:headEnd/>
            <a:tailEnd/>
          </a:ln>
        </p:spPr>
        <p:txBody>
          <a:bodyPr lIns="91440" tIns="45720" rIns="91440" bIns="45720" anchor="ctr"/>
          <a:lstStyle>
            <a:defPPr>
              <a:defRPr lang="de-DE"/>
            </a:defPPr>
            <a:lvl1pPr algn="ctr"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00" b="0" i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de-DE" sz="1400" b="1" dirty="0">
                <a:solidFill>
                  <a:srgbClr val="FFFFFF"/>
                </a:solidFill>
                <a:ea typeface="Microsoft YaHei"/>
                <a:cs typeface="Arial"/>
              </a:rPr>
              <a:t>ERASMUS </a:t>
            </a:r>
            <a:r>
              <a:rPr lang="de-DE" sz="1400" b="1" dirty="0" err="1">
                <a:solidFill>
                  <a:srgbClr val="FFFFFF"/>
                </a:solidFill>
                <a:ea typeface="Microsoft YaHei"/>
                <a:cs typeface="Arial"/>
              </a:rPr>
              <a:t>Outgoing</a:t>
            </a:r>
            <a:r>
              <a:rPr lang="de-DE" sz="1400" b="1" dirty="0">
                <a:solidFill>
                  <a:srgbClr val="FFFFFF"/>
                </a:solidFill>
                <a:ea typeface="Microsoft YaHei"/>
                <a:cs typeface="Arial"/>
              </a:rPr>
              <a:t> Team Dez. V.1. </a:t>
            </a:r>
            <a:endParaRPr lang="de-DE" sz="1400" dirty="0">
              <a:solidFill>
                <a:srgbClr val="FFFFFF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CE225F7-997C-4646-8EC2-FBEB6B5EFF02}"/>
              </a:ext>
            </a:extLst>
          </p:cNvPr>
          <p:cNvSpPr txBox="1"/>
          <p:nvPr/>
        </p:nvSpPr>
        <p:spPr bwMode="auto">
          <a:xfrm>
            <a:off x="1515879" y="1755889"/>
            <a:ext cx="3056121" cy="420005"/>
          </a:xfrm>
          <a:prstGeom prst="rect">
            <a:avLst/>
          </a:prstGeom>
          <a:solidFill>
            <a:schemeClr val="tx2"/>
          </a:solidFill>
          <a:ln w="15840" cap="sq">
            <a:noFill/>
            <a:miter lim="800000"/>
            <a:headEnd/>
            <a:tailEnd/>
          </a:ln>
        </p:spPr>
        <p:txBody>
          <a:bodyPr lIns="91440" tIns="45720" rIns="91440" bIns="45720" anchor="ctr"/>
          <a:lstStyle>
            <a:defPPr>
              <a:defRPr lang="de-DE"/>
            </a:defPPr>
            <a:lvl1pPr algn="ctr"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00" b="0" i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de-DE" sz="1400" b="1" dirty="0">
                <a:solidFill>
                  <a:srgbClr val="FFFFFF"/>
                </a:solidFill>
                <a:ea typeface="Microsoft YaHei"/>
                <a:cs typeface="Arial"/>
              </a:rPr>
              <a:t>Fachkoordinator/in</a:t>
            </a:r>
            <a:endParaRPr lang="de-DE" sz="1400" dirty="0">
              <a:solidFill>
                <a:srgbClr val="FFFFFF"/>
              </a:solidFill>
              <a:ea typeface="Microsoft YaHei"/>
              <a:cs typeface="Arial"/>
            </a:endParaRPr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DAAB8AF4-E911-53DC-CDB9-3D7470DE5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879" y="2175894"/>
            <a:ext cx="3056121" cy="23481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5840" cap="sq">
            <a:noFill/>
            <a:miter lim="800000"/>
            <a:headEnd/>
            <a:tailEnd/>
          </a:ln>
        </p:spPr>
        <p:txBody>
          <a:bodyPr lIns="91440" tIns="45720" rIns="91440" bIns="4572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71450" indent="-17145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de-DE" altLang="de-DE" sz="1400" dirty="0">
                <a:solidFill>
                  <a:srgbClr val="FFFFFF"/>
                </a:solidFill>
                <a:latin typeface="+mn-lt"/>
                <a:ea typeface="Microsoft YaHei"/>
                <a:cs typeface="Arial"/>
              </a:rPr>
              <a:t>Beratung zu Bewerbung und Partnerhochschulen</a:t>
            </a:r>
          </a:p>
          <a:p>
            <a:pPr marL="171450" indent="-17145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de-DE" altLang="de-DE" sz="1400" dirty="0">
                <a:solidFill>
                  <a:srgbClr val="FFFFFF"/>
                </a:solidFill>
                <a:latin typeface="+mn-lt"/>
                <a:ea typeface="Microsoft YaHei"/>
                <a:cs typeface="Arial"/>
              </a:rPr>
              <a:t>Vergabe von CIVIS- und Erasmusplätzen</a:t>
            </a:r>
          </a:p>
          <a:p>
            <a:pPr marL="171450" indent="-17145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de-DE" altLang="de-DE" sz="1400" dirty="0">
                <a:solidFill>
                  <a:srgbClr val="FFFFFF"/>
                </a:solidFill>
                <a:latin typeface="+mn-lt"/>
                <a:ea typeface="Microsoft YaHei"/>
                <a:cs typeface="Arial"/>
              </a:rPr>
              <a:t>Nominierung von Studierenden an den Partnerhochschulen</a:t>
            </a:r>
          </a:p>
          <a:p>
            <a:pPr marL="171450" indent="-17145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de-DE" altLang="de-DE" sz="1400" dirty="0">
                <a:solidFill>
                  <a:srgbClr val="FFFFFF"/>
                </a:solidFill>
                <a:latin typeface="+mn-lt"/>
                <a:ea typeface="Microsoft YaHei"/>
                <a:cs typeface="Arial"/>
              </a:rPr>
              <a:t>Learning Agreements</a:t>
            </a:r>
          </a:p>
          <a:p>
            <a:pPr marL="171450" indent="-17145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de-DE" altLang="de-DE" sz="1400" dirty="0">
                <a:solidFill>
                  <a:srgbClr val="FFFFFF"/>
                </a:solidFill>
                <a:latin typeface="+mn-lt"/>
                <a:ea typeface="Microsoft YaHei"/>
                <a:cs typeface="Arial"/>
              </a:rPr>
              <a:t>Anerkennung von Studienleistungen</a:t>
            </a:r>
          </a:p>
        </p:txBody>
      </p:sp>
      <p:pic>
        <p:nvPicPr>
          <p:cNvPr id="5" name="Grafik 4" descr="Ein Bild, das Muster, Einpackpapier, Design, Quadrat enthält.&#10;&#10;Beschreibung automatisch generiert.">
            <a:extLst>
              <a:ext uri="{FF2B5EF4-FFF2-40B4-BE49-F238E27FC236}">
                <a16:creationId xmlns:a16="http://schemas.microsoft.com/office/drawing/2014/main" id="{23B48874-B9A9-5C6B-5E78-186B6E692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674" y="3771647"/>
            <a:ext cx="664873" cy="66487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EC9CA15-7868-6588-4565-FD1C50B11EF8}"/>
              </a:ext>
            </a:extLst>
          </p:cNvPr>
          <p:cNvSpPr txBox="1"/>
          <p:nvPr/>
        </p:nvSpPr>
        <p:spPr bwMode="auto">
          <a:xfrm>
            <a:off x="5603357" y="4282632"/>
            <a:ext cx="281906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7702550" algn="r"/>
              </a:tabLst>
            </a:pPr>
            <a:r>
              <a:rPr lang="de-DE" sz="1000" b="1" dirty="0">
                <a:solidFill>
                  <a:schemeClr val="bg1"/>
                </a:solidFill>
                <a:latin typeface="Arial"/>
                <a:cs typeface="Arial"/>
              </a:rPr>
              <a:t>Kontakt: outgoing@erasmus.uni-tuebingen.de</a:t>
            </a:r>
            <a:endParaRPr lang="de-DE" sz="1000" b="1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15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5303E22-3E6C-4D21-985B-D8AF1542D8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wrap="square" lIns="0" tIns="0" rIns="0" bIns="0" anchor="t">
            <a:spAutoFit/>
          </a:bodyPr>
          <a:lstStyle/>
          <a:p>
            <a:pPr marL="135255" indent="-135255"/>
            <a:r>
              <a:rPr lang="de-DE" dirty="0"/>
              <a:t>Verpflichtender Online-Sprachtest für folgende Unterrichtssprachen:</a:t>
            </a:r>
          </a:p>
          <a:p>
            <a:pPr marL="404495" lvl="2" indent="-135255">
              <a:buFont typeface="Courier New" panose="020B0604020202020204" pitchFamily="34" charset="0"/>
              <a:buChar char="o"/>
            </a:pPr>
            <a:r>
              <a:rPr lang="de-DE" sz="1100" dirty="0"/>
              <a:t>Bulgarisch, Dänisch, Englisch, Finnisch, Französisch, Griechisch, Italienisch, Kroatisch, Niederländisch, Polnisch, Portugiesisch, Rumänisch, Schwedisch, Slowakisch, Spanisch, Tschechisch, Ungarisch</a:t>
            </a:r>
            <a:endParaRPr lang="de-DE" sz="1100" dirty="0">
              <a:cs typeface="Arial"/>
            </a:endParaRPr>
          </a:p>
          <a:p>
            <a:pPr marL="135255" indent="-135255"/>
            <a:r>
              <a:rPr lang="de-DE" dirty="0"/>
              <a:t>Zertifizierung nach Europäischen </a:t>
            </a:r>
            <a:br>
              <a:rPr lang="de-DE" dirty="0"/>
            </a:br>
            <a:r>
              <a:rPr lang="de-DE" dirty="0"/>
              <a:t>Referenzrahmen </a:t>
            </a:r>
            <a:endParaRPr lang="de-DE" dirty="0">
              <a:cs typeface="Arial"/>
            </a:endParaRPr>
          </a:p>
          <a:p>
            <a:pPr marL="135255" indent="-135255"/>
            <a:r>
              <a:rPr lang="de-DE" dirty="0"/>
              <a:t>Bei schwächerem Testergebnis (A1/A2): </a:t>
            </a:r>
            <a:br>
              <a:rPr lang="de-DE" dirty="0"/>
            </a:br>
            <a:r>
              <a:rPr lang="de-DE" dirty="0"/>
              <a:t>Zuteilung von semesterbegleitenden </a:t>
            </a:r>
            <a:br>
              <a:rPr lang="de-DE" dirty="0"/>
            </a:br>
            <a:r>
              <a:rPr lang="de-DE" dirty="0"/>
              <a:t>Online-Sprachkursen </a:t>
            </a:r>
            <a:endParaRPr lang="de-DE" dirty="0">
              <a:cs typeface="Arial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D9F3F7-02F1-43AD-A613-9C12100125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  <a:ea typeface="+mn-lt"/>
                <a:cs typeface="+mn-lt"/>
              </a:rPr>
              <a:t>ERASMUS+ </a:t>
            </a:r>
            <a:r>
              <a:rPr lang="de-DE" dirty="0">
                <a:solidFill>
                  <a:schemeClr val="tx2"/>
                </a:solidFill>
              </a:rPr>
              <a:t>Online-Sprachtest</a:t>
            </a:r>
          </a:p>
          <a:p>
            <a:r>
              <a:rPr lang="de-DE" dirty="0">
                <a:solidFill>
                  <a:schemeClr val="tx2"/>
                </a:solidFill>
              </a:rPr>
              <a:t>	</a:t>
            </a:r>
          </a:p>
        </p:txBody>
      </p:sp>
      <p:pic>
        <p:nvPicPr>
          <p:cNvPr id="4" name="Grafik 3" descr="Ein Bild, das Text, Screenshot, Person, Frau enthält.&#10;&#10;Beschreibung automatisch generiert.">
            <a:extLst>
              <a:ext uri="{FF2B5EF4-FFF2-40B4-BE49-F238E27FC236}">
                <a16:creationId xmlns:a16="http://schemas.microsoft.com/office/drawing/2014/main" id="{D600F3E4-B4F4-1FD7-68C8-E6A349945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87"/>
          <a:stretch/>
        </p:blipFill>
        <p:spPr>
          <a:xfrm>
            <a:off x="4140679" y="2370962"/>
            <a:ext cx="4770271" cy="246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31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5B2B285-7A1F-41C9-B967-793C9555FC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0362" y="4300372"/>
            <a:ext cx="8428037" cy="207749"/>
          </a:xfrm>
        </p:spPr>
        <p:txBody>
          <a:bodyPr wrap="square" lIns="0" tIns="0" rIns="0" bIns="0" anchor="t">
            <a:spAutoFit/>
          </a:bodyPr>
          <a:lstStyle/>
          <a:p>
            <a:pPr marL="0" indent="0">
              <a:buNone/>
            </a:pPr>
            <a:r>
              <a:rPr lang="de-DE" b="1" dirty="0">
                <a:solidFill>
                  <a:srgbClr val="A51E37"/>
                </a:solidFill>
              </a:rPr>
              <a:t>Förderdauer: max. 3 Monate bzw. max. 6 Monate </a:t>
            </a:r>
            <a:endParaRPr lang="de-DE" b="1" dirty="0">
              <a:solidFill>
                <a:srgbClr val="A51E37"/>
              </a:solidFill>
              <a:cs typeface="Arial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FBB679-38A3-4BF1-A6E5-664DDED19C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ERASMUS+ in Europa: Fördersätze 2024/25</a:t>
            </a:r>
          </a:p>
          <a:p>
            <a:endParaRPr lang="de-DE" dirty="0">
              <a:solidFill>
                <a:schemeClr val="tx2"/>
              </a:solidFill>
            </a:endParaRP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8843636D-73FF-65C4-DC13-2D8C4072F3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1457596"/>
              </p:ext>
            </p:extLst>
          </p:nvPr>
        </p:nvGraphicFramePr>
        <p:xfrm>
          <a:off x="356038" y="1287194"/>
          <a:ext cx="8427600" cy="2951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xplosion: 14 Zacken 4">
            <a:extLst>
              <a:ext uri="{FF2B5EF4-FFF2-40B4-BE49-F238E27FC236}">
                <a16:creationId xmlns:a16="http://schemas.microsoft.com/office/drawing/2014/main" id="{AA67D1A1-D5E0-5FBA-753D-781F116EAE37}"/>
              </a:ext>
            </a:extLst>
          </p:cNvPr>
          <p:cNvSpPr/>
          <p:nvPr/>
        </p:nvSpPr>
        <p:spPr>
          <a:xfrm>
            <a:off x="4681975" y="133680"/>
            <a:ext cx="2215214" cy="1435020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Unter Vorbehalt</a:t>
            </a:r>
          </a:p>
        </p:txBody>
      </p:sp>
    </p:spTree>
    <p:extLst>
      <p:ext uri="{BB962C8B-B14F-4D97-AF65-F5344CB8AC3E}">
        <p14:creationId xmlns:p14="http://schemas.microsoft.com/office/powerpoint/2010/main" val="2614366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7B89201-894A-42E7-A5BD-DAC0F78CA7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ERASMUS+ in Europa: Top </a:t>
            </a:r>
            <a:r>
              <a:rPr lang="de-DE" dirty="0" err="1">
                <a:solidFill>
                  <a:schemeClr val="tx2"/>
                </a:solidFill>
              </a:rPr>
              <a:t>Ups</a:t>
            </a:r>
            <a:endParaRPr lang="de-DE" dirty="0">
              <a:solidFill>
                <a:schemeClr val="tx2"/>
              </a:solidFill>
            </a:endParaRPr>
          </a:p>
          <a:p>
            <a:endParaRPr lang="de-DE" dirty="0"/>
          </a:p>
        </p:txBody>
      </p:sp>
      <p:pic>
        <p:nvPicPr>
          <p:cNvPr id="2" name="Grafik 1" descr="Frauen, die Hände halten">
            <a:extLst>
              <a:ext uri="{FF2B5EF4-FFF2-40B4-BE49-F238E27FC236}">
                <a16:creationId xmlns:a16="http://schemas.microsoft.com/office/drawing/2014/main" id="{4A6E0F52-B204-A898-972A-8A6148536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21" y="1615412"/>
            <a:ext cx="2696514" cy="1607096"/>
          </a:xfrm>
          <a:prstGeom prst="rect">
            <a:avLst/>
          </a:prstGeom>
        </p:spPr>
      </p:pic>
      <p:pic>
        <p:nvPicPr>
          <p:cNvPr id="4" name="Grafik 3" descr="Zwei Personen auf einem Tandemfahrrad">
            <a:extLst>
              <a:ext uri="{FF2B5EF4-FFF2-40B4-BE49-F238E27FC236}">
                <a16:creationId xmlns:a16="http://schemas.microsoft.com/office/drawing/2014/main" id="{100470D1-CD87-8160-F273-831AA8B5C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972" y="1583451"/>
            <a:ext cx="2503331" cy="167101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453E93C-0943-4ED5-6CC1-BF78C9E6F305}"/>
              </a:ext>
            </a:extLst>
          </p:cNvPr>
          <p:cNvSpPr txBox="1"/>
          <p:nvPr/>
        </p:nvSpPr>
        <p:spPr bwMode="auto">
          <a:xfrm>
            <a:off x="901521" y="3333381"/>
            <a:ext cx="23644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7702550" algn="r"/>
              </a:tabLst>
            </a:pPr>
            <a:r>
              <a:rPr lang="de-DE" sz="2000" b="1" dirty="0" err="1">
                <a:solidFill>
                  <a:srgbClr val="000000"/>
                </a:solidFill>
                <a:latin typeface="Arial"/>
                <a:cs typeface="Arial"/>
              </a:rPr>
              <a:t>Social</a:t>
            </a:r>
            <a:r>
              <a:rPr lang="de-DE" sz="2000" b="1" dirty="0">
                <a:solidFill>
                  <a:srgbClr val="000000"/>
                </a:solidFill>
                <a:latin typeface="Arial"/>
                <a:cs typeface="Arial"/>
              </a:rPr>
              <a:t> Top Up</a:t>
            </a:r>
            <a:endParaRPr lang="de-DE" sz="2000" b="1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C647D85-766F-25AA-6049-5F33A966A39B}"/>
              </a:ext>
            </a:extLst>
          </p:cNvPr>
          <p:cNvSpPr txBox="1"/>
          <p:nvPr/>
        </p:nvSpPr>
        <p:spPr bwMode="auto">
          <a:xfrm>
            <a:off x="4893972" y="3333381"/>
            <a:ext cx="26703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7702550" algn="r"/>
              </a:tabLst>
            </a:pPr>
            <a:r>
              <a:rPr lang="de-DE" sz="2000" b="1" dirty="0">
                <a:solidFill>
                  <a:srgbClr val="000000"/>
                </a:solidFill>
                <a:latin typeface="Arial"/>
                <a:cs typeface="Arial"/>
              </a:rPr>
              <a:t>Green Travel Top Up</a:t>
            </a:r>
            <a:endParaRPr lang="de-DE" sz="2000" b="1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B159FE8-0AAF-0EA9-0AA3-AC595B4C4442}"/>
              </a:ext>
            </a:extLst>
          </p:cNvPr>
          <p:cNvSpPr txBox="1"/>
          <p:nvPr/>
        </p:nvSpPr>
        <p:spPr bwMode="auto">
          <a:xfrm>
            <a:off x="903534" y="3758616"/>
            <a:ext cx="236448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7702550" algn="r"/>
              </a:tabLst>
            </a:pPr>
            <a:r>
              <a:rPr lang="de-DE" sz="1600" dirty="0">
                <a:solidFill>
                  <a:srgbClr val="000000"/>
                </a:solidFill>
                <a:latin typeface="Arial"/>
                <a:cs typeface="Arial"/>
              </a:rPr>
              <a:t>250 EUR/Monat</a:t>
            </a:r>
            <a:endParaRPr lang="de-DE" sz="1600" kern="1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D62B5A2-F6B5-132C-24E9-C89216B755A5}"/>
              </a:ext>
            </a:extLst>
          </p:cNvPr>
          <p:cNvSpPr txBox="1"/>
          <p:nvPr/>
        </p:nvSpPr>
        <p:spPr bwMode="auto">
          <a:xfrm>
            <a:off x="4893972" y="3758615"/>
            <a:ext cx="343503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7702550" algn="r"/>
              </a:tabLst>
            </a:pPr>
            <a:r>
              <a:rPr lang="de-DE" sz="1600" dirty="0">
                <a:solidFill>
                  <a:srgbClr val="000000"/>
                </a:solidFill>
                <a:latin typeface="Arial"/>
                <a:cs typeface="Arial"/>
              </a:rPr>
              <a:t>bis zu 6 Reisetage</a:t>
            </a:r>
            <a:endParaRPr lang="de-DE" sz="1600" kern="1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" name="Grafik 9" descr="Herunterladen mit einfarbiger Füllung">
            <a:extLst>
              <a:ext uri="{FF2B5EF4-FFF2-40B4-BE49-F238E27FC236}">
                <a16:creationId xmlns:a16="http://schemas.microsoft.com/office/drawing/2014/main" id="{3AE562B2-EDD3-0037-23C1-CE0469FB4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391" y="4126872"/>
            <a:ext cx="463640" cy="487789"/>
          </a:xfrm>
          <a:prstGeom prst="rect">
            <a:avLst/>
          </a:prstGeom>
        </p:spPr>
      </p:pic>
      <p:pic>
        <p:nvPicPr>
          <p:cNvPr id="11" name="Grafik 10" descr="Pfeil nach rechts mit einfarbiger Füllung">
            <a:extLst>
              <a:ext uri="{FF2B5EF4-FFF2-40B4-BE49-F238E27FC236}">
                <a16:creationId xmlns:a16="http://schemas.microsoft.com/office/drawing/2014/main" id="{D2433163-D942-A113-53C7-6717BB6C9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95582" y="4126874"/>
            <a:ext cx="495837" cy="52803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E1ECB5C-1252-5298-C16B-BC6B76A10F5B}"/>
              </a:ext>
            </a:extLst>
          </p:cNvPr>
          <p:cNvSpPr txBox="1"/>
          <p:nvPr/>
        </p:nvSpPr>
        <p:spPr bwMode="auto">
          <a:xfrm>
            <a:off x="1330145" y="4248013"/>
            <a:ext cx="236448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7702550" algn="r"/>
              </a:tabLst>
            </a:pPr>
            <a:r>
              <a:rPr lang="de-DE" sz="1600" dirty="0">
                <a:solidFill>
                  <a:srgbClr val="A51E37"/>
                </a:solidFill>
                <a:latin typeface="Arial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Kriterienkatalog</a:t>
            </a:r>
            <a:endParaRPr lang="de-DE" sz="1600" kern="1200" dirty="0">
              <a:solidFill>
                <a:srgbClr val="A51E37"/>
              </a:solidFill>
              <a:latin typeface="Arial" charset="0"/>
              <a:cs typeface="Arial" charset="0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08C702C-0546-F539-A970-176EB31A1773}"/>
              </a:ext>
            </a:extLst>
          </p:cNvPr>
          <p:cNvSpPr txBox="1"/>
          <p:nvPr/>
        </p:nvSpPr>
        <p:spPr bwMode="auto">
          <a:xfrm>
            <a:off x="5499680" y="4264111"/>
            <a:ext cx="292793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7702550" algn="r"/>
              </a:tabLst>
            </a:pPr>
            <a:r>
              <a:rPr lang="de-DE" sz="1600" dirty="0">
                <a:solidFill>
                  <a:srgbClr val="A51E37"/>
                </a:solidFill>
                <a:latin typeface="Arial"/>
                <a:cs typeface="Arial"/>
              </a:rPr>
              <a:t>https://www.greenerasmus.org/</a:t>
            </a:r>
            <a:endParaRPr lang="de-DE" dirty="0">
              <a:solidFill>
                <a:srgbClr val="A51E37"/>
              </a:solidFill>
            </a:endParaRPr>
          </a:p>
        </p:txBody>
      </p:sp>
      <p:sp>
        <p:nvSpPr>
          <p:cNvPr id="3" name="Explosion: 14 Zacken 2">
            <a:extLst>
              <a:ext uri="{FF2B5EF4-FFF2-40B4-BE49-F238E27FC236}">
                <a16:creationId xmlns:a16="http://schemas.microsoft.com/office/drawing/2014/main" id="{9E670F7D-7648-4107-048C-50ED01FF2E17}"/>
              </a:ext>
            </a:extLst>
          </p:cNvPr>
          <p:cNvSpPr/>
          <p:nvPr/>
        </p:nvSpPr>
        <p:spPr>
          <a:xfrm>
            <a:off x="3832890" y="258380"/>
            <a:ext cx="2215214" cy="1435020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Unter Vorbehalt</a:t>
            </a:r>
          </a:p>
        </p:txBody>
      </p:sp>
    </p:spTree>
    <p:extLst>
      <p:ext uri="{BB962C8B-B14F-4D97-AF65-F5344CB8AC3E}">
        <p14:creationId xmlns:p14="http://schemas.microsoft.com/office/powerpoint/2010/main" val="1199636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04A86E5-B14A-4738-BBD7-434AFA133B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362" y="983145"/>
            <a:ext cx="8427600" cy="529284"/>
          </a:xfrm>
        </p:spPr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Finanzierungsmöglichkeiten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3BFC83F-A85F-4BBA-A4D6-5E9B571C4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38" y="1304058"/>
            <a:ext cx="6079236" cy="3597654"/>
          </a:xfrm>
          <a:prstGeom prst="rect">
            <a:avLst/>
          </a:prstGeom>
        </p:spPr>
      </p:pic>
      <p:pic>
        <p:nvPicPr>
          <p:cNvPr id="3" name="Grafik 2" descr="Ein Bild, das Muster, Kreative Künste, Design, Quadrat enthält.&#10;&#10;Beschreibung automatisch generiert.">
            <a:extLst>
              <a:ext uri="{FF2B5EF4-FFF2-40B4-BE49-F238E27FC236}">
                <a16:creationId xmlns:a16="http://schemas.microsoft.com/office/drawing/2014/main" id="{17A5EC91-936B-30A2-1782-4883BDA30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519" y="1689651"/>
            <a:ext cx="1234389" cy="123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98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047C867-0962-024B-7F86-0B0E56187A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wrap="square" lIns="0" tIns="0" rIns="0" bIns="0" anchor="t">
            <a:spAutoFit/>
          </a:bodyPr>
          <a:lstStyle/>
          <a:p>
            <a:pPr marL="135255" indent="-135255"/>
            <a:r>
              <a:rPr lang="de-DE" sz="1600" dirty="0"/>
              <a:t>Austauschplätze mit UK stehen weiterhin zur Verfügung</a:t>
            </a:r>
            <a:endParaRPr lang="de-DE" sz="1600" dirty="0">
              <a:cs typeface="Arial"/>
            </a:endParaRPr>
          </a:p>
          <a:p>
            <a:pPr marL="135255" indent="-135255"/>
            <a:r>
              <a:rPr lang="de-DE" sz="1600" dirty="0"/>
              <a:t>Mobilitätszuschuss wird nach Ländergruppe 1 bezahlt</a:t>
            </a:r>
            <a:endParaRPr lang="de-DE" sz="1600" dirty="0">
              <a:cs typeface="Arial"/>
            </a:endParaRPr>
          </a:p>
          <a:p>
            <a:pPr marL="135255" indent="-135255"/>
            <a:r>
              <a:rPr lang="de-DE" sz="1600" dirty="0"/>
              <a:t>Visum für Studienaufenthalt nur notwendig bei einem Aufenthalt von mehr als 6 Monaten</a:t>
            </a:r>
            <a:endParaRPr lang="de-DE" sz="1600" dirty="0">
              <a:cs typeface="Arial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FBB679-38A3-4BF1-A6E5-664DDED19C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ERASMUS+ und UK</a:t>
            </a:r>
          </a:p>
          <a:p>
            <a:r>
              <a:rPr lang="de-DE" dirty="0">
                <a:solidFill>
                  <a:schemeClr val="tx2"/>
                </a:solidFill>
              </a:rPr>
              <a:t>	</a:t>
            </a:r>
          </a:p>
        </p:txBody>
      </p:sp>
      <p:pic>
        <p:nvPicPr>
          <p:cNvPr id="579" name="Grafik 578" descr="Union Jack Flag Free Stock Photo - Public Domain Pictures">
            <a:extLst>
              <a:ext uri="{FF2B5EF4-FFF2-40B4-BE49-F238E27FC236}">
                <a16:creationId xmlns:a16="http://schemas.microsoft.com/office/drawing/2014/main" id="{94BEDE13-06A8-EFAC-4977-ABE593413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749" y="1039416"/>
            <a:ext cx="1070555" cy="107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90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60BF43-510D-4E2B-BC7C-E0CBA27325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46221"/>
          </a:xfrm>
        </p:spPr>
        <p:txBody>
          <a:bodyPr lIns="0" tIns="0" rIns="0" bIns="0" anchor="t">
            <a:spAutoFit/>
          </a:bodyPr>
          <a:lstStyle/>
          <a:p>
            <a:pPr marL="0" indent="0">
              <a:buNone/>
            </a:pPr>
            <a:r>
              <a:rPr lang="de-DE" sz="1600" dirty="0"/>
              <a:t>SEMP: „Swiss European Mobility </a:t>
            </a:r>
            <a:r>
              <a:rPr lang="de-DE" sz="1600" dirty="0" err="1"/>
              <a:t>Program</a:t>
            </a:r>
            <a:r>
              <a:rPr lang="de-DE" sz="1600" dirty="0"/>
              <a:t>“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2C80572-0CE4-43FA-AA6C-A7CBFA1269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1650" dirty="0">
                <a:solidFill>
                  <a:schemeClr val="tx2"/>
                </a:solidFill>
              </a:rPr>
              <a:t>ERASMS+ und die Schweiz</a:t>
            </a:r>
          </a:p>
          <a:p>
            <a:r>
              <a:rPr lang="de-DE" sz="1650" dirty="0">
                <a:solidFill>
                  <a:schemeClr val="tx2"/>
                </a:solidFill>
              </a:rPr>
              <a:t> 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850B505-BCA7-4706-FAB1-96C4AA59C7CE}"/>
              </a:ext>
            </a:extLst>
          </p:cNvPr>
          <p:cNvSpPr txBox="1"/>
          <p:nvPr/>
        </p:nvSpPr>
        <p:spPr bwMode="auto">
          <a:xfrm>
            <a:off x="333159" y="2100926"/>
            <a:ext cx="7534140" cy="143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Aft>
                <a:spcPts val="800"/>
              </a:spcAft>
              <a:buFont typeface="Arial"/>
              <a:buChar char="•"/>
              <a:tabLst>
                <a:tab pos="7702550" algn="r"/>
              </a:tabLst>
            </a:pPr>
            <a:r>
              <a:rPr lang="de-DE" sz="1600" dirty="0">
                <a:solidFill>
                  <a:srgbClr val="000000"/>
                </a:solidFill>
                <a:latin typeface="Arial"/>
                <a:cs typeface="Arial"/>
              </a:rPr>
              <a:t>Mobilitätsstipendium von der Schweizer Regierung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spcAft>
                <a:spcPts val="800"/>
              </a:spcAft>
              <a:buFont typeface="Arial"/>
              <a:buChar char="•"/>
              <a:tabLst>
                <a:tab pos="7702550" algn="r"/>
              </a:tabLst>
            </a:pPr>
            <a:r>
              <a:rPr lang="de-DE" sz="1600" dirty="0">
                <a:solidFill>
                  <a:srgbClr val="000000"/>
                </a:solidFill>
                <a:latin typeface="Arial"/>
                <a:cs typeface="Arial"/>
              </a:rPr>
              <a:t>Die Förderhöhe beträgt aktuell 440 CHF/Monat. </a:t>
            </a:r>
          </a:p>
          <a:p>
            <a:pPr marL="285750" indent="-285750">
              <a:spcAft>
                <a:spcPts val="800"/>
              </a:spcAft>
              <a:buFont typeface="Arial"/>
              <a:buChar char="•"/>
              <a:tabLst>
                <a:tab pos="7702550" algn="r"/>
              </a:tabLst>
            </a:pPr>
            <a:r>
              <a:rPr lang="de-DE" sz="1600" dirty="0">
                <a:solidFill>
                  <a:srgbClr val="000000"/>
                </a:solidFill>
                <a:latin typeface="Arial"/>
                <a:cs typeface="Arial"/>
              </a:rPr>
              <a:t>Registrierung in Mobility-Online erfolgt im International Office Dez V.1, damit wir sie im Notfall kontaktieren können. Alle weiteren Bewerbungsunterlagen erhalten Sie von der Gastuniversität</a:t>
            </a:r>
            <a:endParaRPr lang="de-DE" sz="1600" dirty="0">
              <a:latin typeface="Arial"/>
              <a:cs typeface="Arial"/>
            </a:endParaRPr>
          </a:p>
        </p:txBody>
      </p:sp>
      <p:pic>
        <p:nvPicPr>
          <p:cNvPr id="6" name="Grafik 5" descr="Ein Bild, das Symbol, rot enthält.&#10;&#10;Beschreibung automatisch generiert.">
            <a:extLst>
              <a:ext uri="{FF2B5EF4-FFF2-40B4-BE49-F238E27FC236}">
                <a16:creationId xmlns:a16="http://schemas.microsoft.com/office/drawing/2014/main" id="{71273D9D-B14F-43CE-9901-3FE7A053F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75749" y="1039416"/>
            <a:ext cx="1079410" cy="107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78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36608B3-A30A-4E85-97DC-BE1A1118FE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981" y="1568700"/>
            <a:ext cx="8428037" cy="2993127"/>
          </a:xfrm>
        </p:spPr>
        <p:txBody>
          <a:bodyPr wrap="square" lIns="0" tIns="0" rIns="0" bIns="0" anchor="t">
            <a:spAutoFit/>
          </a:bodyPr>
          <a:lstStyle/>
          <a:p>
            <a:pPr marL="0" indent="0">
              <a:buNone/>
            </a:pPr>
            <a:r>
              <a:rPr lang="de-DE" dirty="0"/>
              <a:t>Im Rahmen des Europäischen Hochschulnetzwerks CIVIS bestehen </a:t>
            </a:r>
            <a:br>
              <a:rPr lang="de-DE" dirty="0"/>
            </a:br>
            <a:r>
              <a:rPr lang="de-DE" dirty="0"/>
              <a:t>fächerübergreifende Erasmus-Verträge mit folgenden Hochschulen:</a:t>
            </a:r>
          </a:p>
          <a:p>
            <a:pPr marL="404495" lvl="2" indent="-135255"/>
            <a:r>
              <a:rPr lang="de-DE" dirty="0" err="1"/>
              <a:t>Université</a:t>
            </a:r>
            <a:r>
              <a:rPr lang="de-DE" dirty="0"/>
              <a:t> Aix-Marseille </a:t>
            </a:r>
            <a:endParaRPr lang="de-DE" dirty="0">
              <a:cs typeface="Arial"/>
            </a:endParaRPr>
          </a:p>
          <a:p>
            <a:pPr marL="404495" lvl="2" indent="-135255"/>
            <a:r>
              <a:rPr lang="de-DE" dirty="0"/>
              <a:t>Nationale und Kapodistrias-Universität Athen</a:t>
            </a:r>
            <a:endParaRPr lang="de-DE" dirty="0">
              <a:cs typeface="Arial"/>
            </a:endParaRPr>
          </a:p>
          <a:p>
            <a:pPr marL="404495" lvl="2" indent="-135255"/>
            <a:r>
              <a:rPr lang="de-DE" dirty="0"/>
              <a:t>Freie Universität Brüssel</a:t>
            </a:r>
            <a:endParaRPr lang="de-DE" dirty="0">
              <a:cs typeface="Arial"/>
            </a:endParaRPr>
          </a:p>
          <a:p>
            <a:pPr marL="404495" lvl="2" indent="-135255"/>
            <a:r>
              <a:rPr lang="de-DE" dirty="0"/>
              <a:t>Universität Bukarest</a:t>
            </a:r>
            <a:endParaRPr lang="de-DE" dirty="0">
              <a:cs typeface="Arial"/>
            </a:endParaRPr>
          </a:p>
          <a:p>
            <a:pPr marL="404495" lvl="2" indent="-135255"/>
            <a:r>
              <a:rPr lang="de-DE" dirty="0"/>
              <a:t>Universität Glasgow</a:t>
            </a:r>
            <a:endParaRPr lang="de-DE" dirty="0">
              <a:cs typeface="Arial"/>
            </a:endParaRPr>
          </a:p>
          <a:p>
            <a:pPr marL="404495" lvl="2" indent="-135255"/>
            <a:r>
              <a:rPr lang="de-DE" dirty="0"/>
              <a:t>Autonome Universität Madrid</a:t>
            </a:r>
            <a:endParaRPr lang="de-DE" dirty="0">
              <a:cs typeface="Arial"/>
            </a:endParaRPr>
          </a:p>
          <a:p>
            <a:pPr marL="404495" lvl="2" indent="-135255"/>
            <a:r>
              <a:rPr lang="de-DE" dirty="0"/>
              <a:t>Universität Salzburg</a:t>
            </a:r>
            <a:endParaRPr lang="de-DE" dirty="0">
              <a:cs typeface="Arial"/>
            </a:endParaRPr>
          </a:p>
          <a:p>
            <a:pPr marL="404495" lvl="2" indent="-135255"/>
            <a:r>
              <a:rPr lang="de-DE" dirty="0"/>
              <a:t>La Sapienza Universität Rom</a:t>
            </a:r>
            <a:endParaRPr lang="de-DE" dirty="0">
              <a:cs typeface="Arial"/>
            </a:endParaRPr>
          </a:p>
          <a:p>
            <a:pPr marL="404495" lvl="2" indent="-135255"/>
            <a:r>
              <a:rPr lang="de-DE" dirty="0"/>
              <a:t>Universität Stockholm</a:t>
            </a:r>
            <a:endParaRPr lang="de-DE" dirty="0">
              <a:cs typeface="Arial"/>
            </a:endParaRPr>
          </a:p>
          <a:p>
            <a:pPr marL="404495" lvl="2" indent="-135255"/>
            <a:r>
              <a:rPr lang="de-DE" dirty="0" err="1"/>
              <a:t>Université</a:t>
            </a:r>
            <a:r>
              <a:rPr lang="de-DE" dirty="0"/>
              <a:t> de Lausanne </a:t>
            </a:r>
            <a:endParaRPr lang="de-DE" dirty="0">
              <a:cs typeface="Arial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39FC090-0882-4553-9CBF-FC92F07A42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ERASMUS+ und CIVIS</a:t>
            </a:r>
          </a:p>
          <a:p>
            <a:endParaRPr lang="de-DE" dirty="0">
              <a:solidFill>
                <a:schemeClr val="tx2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DFE45DE-98CB-48C4-95CE-BF112139D1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40"/>
          <a:stretch/>
        </p:blipFill>
        <p:spPr>
          <a:xfrm>
            <a:off x="5677786" y="813092"/>
            <a:ext cx="3359794" cy="2172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1218F5-CA06-C479-FBEA-46F47E64B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73" y="3261508"/>
            <a:ext cx="1205029" cy="11808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377873-5A4A-B180-6112-D6F99ABD71AF}"/>
              </a:ext>
            </a:extLst>
          </p:cNvPr>
          <p:cNvSpPr txBox="1"/>
          <p:nvPr/>
        </p:nvSpPr>
        <p:spPr bwMode="auto">
          <a:xfrm>
            <a:off x="5994238" y="4442376"/>
            <a:ext cx="246720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7702550" algn="r"/>
              </a:tabLst>
            </a:pPr>
            <a:r>
              <a:rPr lang="en-US" sz="1100" b="1" dirty="0" err="1">
                <a:solidFill>
                  <a:srgbClr val="A51E37"/>
                </a:solidFill>
                <a:latin typeface="Arial"/>
                <a:cs typeface="Arial"/>
              </a:rPr>
              <a:t>Kontakt</a:t>
            </a:r>
            <a:r>
              <a:rPr lang="en-US" sz="1100" b="1" dirty="0">
                <a:solidFill>
                  <a:srgbClr val="A51E37"/>
                </a:solidFill>
                <a:latin typeface="Arial"/>
                <a:cs typeface="Arial"/>
              </a:rPr>
              <a:t>: </a:t>
            </a:r>
            <a:r>
              <a:rPr lang="en-US" sz="1100" b="1" u="sng" dirty="0">
                <a:solidFill>
                  <a:srgbClr val="A51E37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civis@uni-tuebingen.de</a:t>
            </a:r>
            <a:endParaRPr lang="en-US" sz="1100" b="1" kern="1200" dirty="0">
              <a:solidFill>
                <a:srgbClr val="A51E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674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CB447B-E1FA-4168-8D30-82513A2F39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Informationsveranstaltung zum Studium in Europa</a:t>
            </a:r>
          </a:p>
          <a:p>
            <a:r>
              <a:rPr lang="de-DE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5" name="Grafik 4" descr="Radiomikrofon mit einfarbiger Füllung">
            <a:extLst>
              <a:ext uri="{FF2B5EF4-FFF2-40B4-BE49-F238E27FC236}">
                <a16:creationId xmlns:a16="http://schemas.microsoft.com/office/drawing/2014/main" id="{E558EB7D-3BD9-501E-254F-559F1A41A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4050" y="2114550"/>
            <a:ext cx="914400" cy="914400"/>
          </a:xfrm>
          <a:prstGeom prst="rect">
            <a:avLst/>
          </a:prstGeom>
        </p:spPr>
      </p:pic>
      <p:pic>
        <p:nvPicPr>
          <p:cNvPr id="7" name="Grafik 6" descr="Fragezeichen mit einfarbiger Füllung">
            <a:extLst>
              <a:ext uri="{FF2B5EF4-FFF2-40B4-BE49-F238E27FC236}">
                <a16:creationId xmlns:a16="http://schemas.microsoft.com/office/drawing/2014/main" id="{30E22986-1087-1979-6A94-B243988CBD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19310" y="2056990"/>
            <a:ext cx="914400" cy="9144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614143E-DFC8-A8D1-31C5-A2F68A1AF849}"/>
              </a:ext>
            </a:extLst>
          </p:cNvPr>
          <p:cNvSpPr txBox="1"/>
          <p:nvPr/>
        </p:nvSpPr>
        <p:spPr bwMode="auto">
          <a:xfrm>
            <a:off x="1270248" y="2013287"/>
            <a:ext cx="62200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</a:pPr>
            <a:r>
              <a:rPr lang="de-DE" sz="6600" kern="1200" dirty="0">
                <a:solidFill>
                  <a:srgbClr val="A51E37"/>
                </a:solidFill>
                <a:latin typeface="Arial" charset="0"/>
                <a:ea typeface="+mn-ea"/>
                <a:cs typeface="Arial" charset="0"/>
              </a:rPr>
              <a:t>X</a:t>
            </a:r>
          </a:p>
        </p:txBody>
      </p:sp>
      <p:pic>
        <p:nvPicPr>
          <p:cNvPr id="2" name="Grafik 1" descr="Herunterladen mit einfarbiger Füllung">
            <a:extLst>
              <a:ext uri="{FF2B5EF4-FFF2-40B4-BE49-F238E27FC236}">
                <a16:creationId xmlns:a16="http://schemas.microsoft.com/office/drawing/2014/main" id="{30E4E17C-7BC1-97F6-DD4F-038EAB07FE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14880" y="2118946"/>
            <a:ext cx="733572" cy="77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78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2BF2221-5911-4143-866C-C913906023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1346522"/>
          </a:xfrm>
        </p:spPr>
        <p:txBody>
          <a:bodyPr wrap="square" lIns="0" tIns="0" rIns="0" bIns="0" anchor="t">
            <a:spAutoFit/>
          </a:bodyPr>
          <a:lstStyle/>
          <a:p>
            <a:pPr marL="269875" indent="0">
              <a:buNone/>
            </a:pPr>
            <a:r>
              <a:rPr lang="de-DE" dirty="0"/>
              <a:t>Online Kurs mit 1-wöchigem Studienaufenthalt</a:t>
            </a:r>
          </a:p>
          <a:p>
            <a:pPr marL="269875" indent="0">
              <a:buNone/>
            </a:pPr>
            <a:r>
              <a:rPr lang="de-DE" dirty="0"/>
              <a:t>Lernen Sie zusammen mit Studierenden aus ganz Europa</a:t>
            </a:r>
          </a:p>
          <a:p>
            <a:pPr marL="269875" indent="0">
              <a:buNone/>
            </a:pPr>
            <a:r>
              <a:rPr lang="de-DE" dirty="0"/>
              <a:t>Innovative Lehrmethoden und modernste Technologien</a:t>
            </a:r>
          </a:p>
          <a:p>
            <a:pPr marL="269875" indent="0">
              <a:buNone/>
            </a:pPr>
            <a:r>
              <a:rPr lang="de-DE" dirty="0"/>
              <a:t>Förderung (extra Bonus für « Green Mobility »)</a:t>
            </a:r>
          </a:p>
          <a:p>
            <a:pPr marL="269875" indent="0">
              <a:buNone/>
            </a:pPr>
            <a:r>
              <a:rPr lang="de-DE" dirty="0"/>
              <a:t>Zertifizierte 3-6 ECTS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0C2D7B-5EF4-48C2-8D26-AC95809BDA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rgbClr val="A51E37"/>
                </a:solidFill>
              </a:rPr>
              <a:t>ERASMUS+ und CIVIS </a:t>
            </a:r>
            <a:r>
              <a:rPr lang="de-DE" dirty="0" err="1">
                <a:solidFill>
                  <a:srgbClr val="A51E37"/>
                </a:solidFill>
              </a:rPr>
              <a:t>Blended</a:t>
            </a:r>
            <a:r>
              <a:rPr lang="de-DE" dirty="0">
                <a:solidFill>
                  <a:srgbClr val="A51E37"/>
                </a:solidFill>
              </a:rPr>
              <a:t> Intensive </a:t>
            </a:r>
            <a:r>
              <a:rPr lang="de-DE" dirty="0" err="1">
                <a:solidFill>
                  <a:srgbClr val="A51E37"/>
                </a:solidFill>
              </a:rPr>
              <a:t>Programs</a:t>
            </a:r>
            <a:endParaRPr lang="de-DE" dirty="0">
              <a:solidFill>
                <a:srgbClr val="A51E37"/>
              </a:solidFill>
            </a:endParaRPr>
          </a:p>
          <a:p>
            <a:endParaRPr lang="de-DE" dirty="0">
              <a:solidFill>
                <a:srgbClr val="A51E37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D03D12C-6930-4A65-8E4C-AED668E12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03" y="1747838"/>
            <a:ext cx="179741" cy="1321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E15F79-245F-BAC3-4A55-F10422B6F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171" y="1747838"/>
            <a:ext cx="1685925" cy="1647825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6020A71-364E-7625-841C-02547D55AC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206780"/>
              </p:ext>
            </p:extLst>
          </p:nvPr>
        </p:nvGraphicFramePr>
        <p:xfrm>
          <a:off x="365103" y="3314070"/>
          <a:ext cx="5924081" cy="8624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333">
                  <a:extLst>
                    <a:ext uri="{9D8B030D-6E8A-4147-A177-3AD203B41FA5}">
                      <a16:colId xmlns:a16="http://schemas.microsoft.com/office/drawing/2014/main" val="627363581"/>
                    </a:ext>
                  </a:extLst>
                </a:gridCol>
                <a:gridCol w="1045426">
                  <a:extLst>
                    <a:ext uri="{9D8B030D-6E8A-4147-A177-3AD203B41FA5}">
                      <a16:colId xmlns:a16="http://schemas.microsoft.com/office/drawing/2014/main" val="1632499736"/>
                    </a:ext>
                  </a:extLst>
                </a:gridCol>
                <a:gridCol w="3812322">
                  <a:extLst>
                    <a:ext uri="{9D8B030D-6E8A-4147-A177-3AD203B41FA5}">
                      <a16:colId xmlns:a16="http://schemas.microsoft.com/office/drawing/2014/main" val="678493247"/>
                    </a:ext>
                  </a:extLst>
                </a:gridCol>
              </a:tblGrid>
              <a:tr h="283283">
                <a:tc>
                  <a:txBody>
                    <a:bodyPr/>
                    <a:lstStyle/>
                    <a:p>
                      <a:r>
                        <a:rPr lang="en-US" sz="800" err="1"/>
                        <a:t>Mobilitätsdauer</a:t>
                      </a:r>
                      <a:endParaRPr lang="en-US" sz="800" dirty="0" err="1"/>
                    </a:p>
                  </a:txBody>
                  <a:tcPr>
                    <a:solidFill>
                      <a:srgbClr val="A51E3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err="1"/>
                        <a:t>Wieviel</a:t>
                      </a:r>
                      <a:r>
                        <a:rPr lang="en-US" sz="800" dirty="0"/>
                        <a:t>?</a:t>
                      </a:r>
                    </a:p>
                  </a:txBody>
                  <a:tcPr>
                    <a:solidFill>
                      <a:srgbClr val="A51E3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err="1"/>
                        <a:t>Mögliche</a:t>
                      </a:r>
                      <a:r>
                        <a:rPr lang="en-US" sz="800" dirty="0"/>
                        <a:t> </a:t>
                      </a:r>
                      <a:r>
                        <a:rPr lang="en-US" sz="800" dirty="0" err="1"/>
                        <a:t>Aufstockungsbeträge</a:t>
                      </a:r>
                      <a:r>
                        <a:rPr lang="en-US" sz="800" dirty="0"/>
                        <a:t> (top-ups)</a:t>
                      </a:r>
                    </a:p>
                  </a:txBody>
                  <a:tcPr>
                    <a:solidFill>
                      <a:srgbClr val="A51E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141837"/>
                  </a:ext>
                </a:extLst>
              </a:tr>
              <a:tr h="469188">
                <a:tc>
                  <a:txBody>
                    <a:bodyPr/>
                    <a:lstStyle/>
                    <a:p>
                      <a:r>
                        <a:rPr lang="en-US" sz="800" dirty="0"/>
                        <a:t>Tag 1-14</a:t>
                      </a:r>
                    </a:p>
                  </a:txBody>
                  <a:tcPr>
                    <a:solidFill>
                      <a:srgbClr val="D2C5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79 EUR / Tag</a:t>
                      </a:r>
                    </a:p>
                  </a:txBody>
                  <a:tcPr>
                    <a:solidFill>
                      <a:srgbClr val="D2C5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Für </a:t>
                      </a:r>
                      <a:r>
                        <a:rPr lang="en-US" sz="800" dirty="0" err="1"/>
                        <a:t>Teilnehmerinnen</a:t>
                      </a:r>
                      <a:r>
                        <a:rPr lang="en-US" sz="800" dirty="0"/>
                        <a:t> und </a:t>
                      </a:r>
                      <a:r>
                        <a:rPr lang="en-US" sz="800" dirty="0" err="1"/>
                        <a:t>Teilnehmer</a:t>
                      </a:r>
                      <a:r>
                        <a:rPr lang="en-US" sz="800" dirty="0"/>
                        <a:t> </a:t>
                      </a:r>
                      <a:r>
                        <a:rPr lang="en-US" sz="800" dirty="0" err="1"/>
                        <a:t>mit</a:t>
                      </a:r>
                      <a:r>
                        <a:rPr lang="en-US" sz="800" dirty="0"/>
                        <a:t> </a:t>
                      </a:r>
                      <a:r>
                        <a:rPr lang="en-US" sz="800" dirty="0" err="1"/>
                        <a:t>geringen</a:t>
                      </a:r>
                      <a:r>
                        <a:rPr lang="en-US" sz="800" dirty="0"/>
                        <a:t> </a:t>
                      </a:r>
                      <a:r>
                        <a:rPr lang="en-US" sz="800" dirty="0" err="1"/>
                        <a:t>Chancen</a:t>
                      </a:r>
                      <a:r>
                        <a:rPr lang="en-US" sz="800" dirty="0"/>
                        <a:t>: 100 EUR </a:t>
                      </a:r>
                      <a:r>
                        <a:rPr lang="en-US" sz="800" dirty="0" err="1"/>
                        <a:t>einmalig</a:t>
                      </a:r>
                    </a:p>
                    <a:p>
                      <a:pPr lvl="0">
                        <a:buNone/>
                      </a:pPr>
                      <a:endParaRPr lang="en-US" sz="80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 dirty="0">
                          <a:latin typeface="Arial"/>
                        </a:rPr>
                        <a:t>für </a:t>
                      </a:r>
                      <a:r>
                        <a:rPr lang="en-US" sz="800" b="0" i="0" u="none" strike="noStrike" noProof="0" dirty="0" err="1">
                          <a:latin typeface="Arial"/>
                        </a:rPr>
                        <a:t>nachhaltiges</a:t>
                      </a:r>
                      <a:r>
                        <a:rPr lang="en-US" sz="800" b="0" i="0" u="none" strike="noStrike" noProof="0" dirty="0">
                          <a:latin typeface="Arial"/>
                        </a:rPr>
                        <a:t> Reisen: bis </a:t>
                      </a:r>
                      <a:r>
                        <a:rPr lang="en-US" sz="800" b="0" i="0" u="none" strike="noStrike" noProof="0" dirty="0" err="1">
                          <a:latin typeface="Arial"/>
                        </a:rPr>
                        <a:t>zu</a:t>
                      </a:r>
                      <a:r>
                        <a:rPr lang="en-US" sz="800" b="0" i="0" u="none" strike="noStrike" noProof="0" dirty="0">
                          <a:latin typeface="Arial"/>
                        </a:rPr>
                        <a:t> 6 </a:t>
                      </a:r>
                      <a:r>
                        <a:rPr lang="en-US" sz="800" b="0" i="0" u="none" strike="noStrike" noProof="0" dirty="0" err="1">
                          <a:latin typeface="Arial"/>
                        </a:rPr>
                        <a:t>zusätzliche</a:t>
                      </a:r>
                      <a:r>
                        <a:rPr lang="en-US" sz="800" b="0" i="0" u="none" strike="noStrike" noProof="0" dirty="0">
                          <a:latin typeface="Arial"/>
                        </a:rPr>
                        <a:t> </a:t>
                      </a:r>
                      <a:r>
                        <a:rPr lang="en-US" sz="800" b="0" i="0" u="none" strike="noStrike" noProof="0" dirty="0" err="1">
                          <a:latin typeface="Arial"/>
                        </a:rPr>
                        <a:t>Reisetage</a:t>
                      </a:r>
                    </a:p>
                    <a:p>
                      <a:pPr lvl="0">
                        <a:buNone/>
                      </a:pPr>
                      <a:endParaRPr lang="en-US" sz="800"/>
                    </a:p>
                  </a:txBody>
                  <a:tcPr>
                    <a:solidFill>
                      <a:srgbClr val="D2C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647286"/>
                  </a:ext>
                </a:extLst>
              </a:tr>
            </a:tbl>
          </a:graphicData>
        </a:graphic>
      </p:graphicFrame>
      <p:sp>
        <p:nvSpPr>
          <p:cNvPr id="6" name="Explosion: 14 Zacken 5">
            <a:extLst>
              <a:ext uri="{FF2B5EF4-FFF2-40B4-BE49-F238E27FC236}">
                <a16:creationId xmlns:a16="http://schemas.microsoft.com/office/drawing/2014/main" id="{AB4B2F42-3A50-2C5C-8C04-148E189F208B}"/>
              </a:ext>
            </a:extLst>
          </p:cNvPr>
          <p:cNvSpPr/>
          <p:nvPr/>
        </p:nvSpPr>
        <p:spPr>
          <a:xfrm>
            <a:off x="5511466" y="3536554"/>
            <a:ext cx="2215214" cy="1435020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Unter Vorbehalt</a:t>
            </a:r>
          </a:p>
        </p:txBody>
      </p:sp>
    </p:spTree>
    <p:extLst>
      <p:ext uri="{BB962C8B-B14F-4D97-AF65-F5344CB8AC3E}">
        <p14:creationId xmlns:p14="http://schemas.microsoft.com/office/powerpoint/2010/main" val="1427742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F516D9C-B5A2-4512-9F6B-46B382423A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ERASMUS+ und CIVIS </a:t>
            </a:r>
            <a:r>
              <a:rPr lang="de-DE" dirty="0" err="1">
                <a:solidFill>
                  <a:schemeClr val="tx2"/>
                </a:solidFill>
              </a:rPr>
              <a:t>Blended</a:t>
            </a:r>
            <a:r>
              <a:rPr lang="de-DE" dirty="0">
                <a:solidFill>
                  <a:schemeClr val="tx2"/>
                </a:solidFill>
              </a:rPr>
              <a:t> Intensive </a:t>
            </a:r>
            <a:r>
              <a:rPr lang="de-DE" dirty="0" err="1">
                <a:solidFill>
                  <a:schemeClr val="tx2"/>
                </a:solidFill>
              </a:rPr>
              <a:t>Programs</a:t>
            </a:r>
            <a:endParaRPr lang="de-DE" dirty="0">
              <a:solidFill>
                <a:schemeClr val="tx2"/>
              </a:solidFill>
            </a:endParaRPr>
          </a:p>
          <a:p>
            <a:endParaRPr lang="de-D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057EFD-8164-C79B-7C97-8A4007EFE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713" y="1039154"/>
            <a:ext cx="1733550" cy="1657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4C8FA7-D51E-FAFB-E888-1FBA0AEC49A2}"/>
              </a:ext>
            </a:extLst>
          </p:cNvPr>
          <p:cNvSpPr txBox="1"/>
          <p:nvPr/>
        </p:nvSpPr>
        <p:spPr bwMode="auto">
          <a:xfrm>
            <a:off x="7311018" y="2697201"/>
            <a:ext cx="12893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7702550" algn="r"/>
              </a:tabLst>
            </a:pPr>
            <a:r>
              <a:rPr lang="en-US" sz="800" b="1" dirty="0" err="1">
                <a:solidFill>
                  <a:srgbClr val="A51E37"/>
                </a:solidFill>
                <a:latin typeface="Arial"/>
                <a:cs typeface="Arial"/>
              </a:rPr>
              <a:t>Teilnahmebedingungen</a:t>
            </a:r>
            <a:r>
              <a:rPr lang="en-US" sz="800" b="1" dirty="0">
                <a:solidFill>
                  <a:srgbClr val="A51E37"/>
                </a:solidFill>
                <a:latin typeface="Arial"/>
                <a:cs typeface="Arial"/>
              </a:rPr>
              <a:t> und </a:t>
            </a:r>
            <a:r>
              <a:rPr lang="en-US" sz="800" b="1" dirty="0" err="1">
                <a:solidFill>
                  <a:srgbClr val="A51E37"/>
                </a:solidFill>
                <a:latin typeface="Arial"/>
                <a:cs typeface="Arial"/>
              </a:rPr>
              <a:t>Bewerbungsablauf</a:t>
            </a:r>
            <a:endParaRPr lang="de-DE" dirty="0" err="1"/>
          </a:p>
          <a:p>
            <a:pPr algn="l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</a:pPr>
            <a:endParaRPr lang="en-US" sz="800" kern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1AC8AE-0346-CF0A-592C-1ED6A598F7C0}"/>
              </a:ext>
            </a:extLst>
          </p:cNvPr>
          <p:cNvSpPr txBox="1"/>
          <p:nvPr/>
        </p:nvSpPr>
        <p:spPr bwMode="auto">
          <a:xfrm>
            <a:off x="7311018" y="4467456"/>
            <a:ext cx="144268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7702550" algn="r"/>
              </a:tabLst>
            </a:pPr>
            <a:r>
              <a:rPr lang="en-US" sz="800" b="1">
                <a:solidFill>
                  <a:srgbClr val="A51E37"/>
                </a:solidFill>
                <a:latin typeface="Arial"/>
                <a:cs typeface="Arial"/>
              </a:rPr>
              <a:t>CIVIS Course Program</a:t>
            </a:r>
            <a:endParaRPr lang="en-US" sz="800" b="1" kern="1200">
              <a:solidFill>
                <a:srgbClr val="A51E37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A22410-8AAE-75FB-B5C7-08290ADAC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576" y="2922316"/>
            <a:ext cx="1647825" cy="154305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2BBE776-E86A-4DD3-BBA0-598DC134C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38" y="1463111"/>
            <a:ext cx="6664513" cy="28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40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523DC-6D02-4A7C-AC67-3A7B3CA9E9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ERASMUS+ Praktikum  </a:t>
            </a:r>
          </a:p>
          <a:p>
            <a:endParaRPr lang="de-DE" dirty="0"/>
          </a:p>
        </p:txBody>
      </p:sp>
      <p:pic>
        <p:nvPicPr>
          <p:cNvPr id="16" name="Grafik 15" descr="Ein Bild, das Muster, Design, Kreative Künste, Einpackpapier enthält.&#10;&#10;Beschreibung automatisch generiert.">
            <a:extLst>
              <a:ext uri="{FF2B5EF4-FFF2-40B4-BE49-F238E27FC236}">
                <a16:creationId xmlns:a16="http://schemas.microsoft.com/office/drawing/2014/main" id="{A2AF04B9-67E9-7DCE-C144-F05E2A922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701" y="1597442"/>
            <a:ext cx="1098885" cy="1098885"/>
          </a:xfrm>
          <a:prstGeom prst="rect">
            <a:avLst/>
          </a:prstGeom>
        </p:spPr>
      </p:pic>
      <p:graphicFrame>
        <p:nvGraphicFramePr>
          <p:cNvPr id="17" name="Diagramm 16">
            <a:extLst>
              <a:ext uri="{FF2B5EF4-FFF2-40B4-BE49-F238E27FC236}">
                <a16:creationId xmlns:a16="http://schemas.microsoft.com/office/drawing/2014/main" id="{58ACA665-86FA-AF9C-9B08-E0C3B39A107C}"/>
              </a:ext>
            </a:extLst>
          </p:cNvPr>
          <p:cNvGraphicFramePr/>
          <p:nvPr/>
        </p:nvGraphicFramePr>
        <p:xfrm>
          <a:off x="3391400" y="825668"/>
          <a:ext cx="4955506" cy="3943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90" name="Textfeld 789">
            <a:extLst>
              <a:ext uri="{FF2B5EF4-FFF2-40B4-BE49-F238E27FC236}">
                <a16:creationId xmlns:a16="http://schemas.microsoft.com/office/drawing/2014/main" id="{3D5325C6-3BDE-F699-B749-A3826963F640}"/>
              </a:ext>
            </a:extLst>
          </p:cNvPr>
          <p:cNvSpPr txBox="1"/>
          <p:nvPr/>
        </p:nvSpPr>
        <p:spPr bwMode="auto">
          <a:xfrm>
            <a:off x="751973" y="3045493"/>
            <a:ext cx="287253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7702550" algn="r"/>
              </a:tabLst>
            </a:pPr>
            <a:r>
              <a:rPr lang="de-DE">
                <a:solidFill>
                  <a:srgbClr val="000000"/>
                </a:solidFill>
                <a:latin typeface="Arial"/>
                <a:cs typeface="Arial"/>
              </a:rPr>
              <a:t>Förderung: mind. 2 Monate bis 12 Monate</a:t>
            </a:r>
            <a:endParaRPr lang="de-DE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91" name="Textfeld 790">
            <a:extLst>
              <a:ext uri="{FF2B5EF4-FFF2-40B4-BE49-F238E27FC236}">
                <a16:creationId xmlns:a16="http://schemas.microsoft.com/office/drawing/2014/main" id="{4A87C686-FE05-FA11-6B32-61727A9C3DCE}"/>
              </a:ext>
            </a:extLst>
          </p:cNvPr>
          <p:cNvSpPr txBox="1"/>
          <p:nvPr/>
        </p:nvSpPr>
        <p:spPr bwMode="auto">
          <a:xfrm>
            <a:off x="751973" y="3798783"/>
            <a:ext cx="20002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7702550" algn="r"/>
              </a:tabLst>
            </a:pPr>
            <a:r>
              <a:rPr lang="de-DE">
                <a:solidFill>
                  <a:srgbClr val="000000"/>
                </a:solidFill>
                <a:latin typeface="Arial"/>
                <a:cs typeface="Arial"/>
              </a:rPr>
              <a:t>Bewerbungsfrist: bis 1 Monat vor Praktikumsbeginn</a:t>
            </a:r>
            <a:endParaRPr lang="de-DE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008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430255F-E6B8-46A9-9A1F-2EF110AC65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ERASMUS+ weltweit: Partneruniversitäten </a:t>
            </a:r>
          </a:p>
          <a:p>
            <a:endParaRPr lang="de-DE" dirty="0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A4AA5103-6B13-410A-8556-678B319F9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759709"/>
              </p:ext>
            </p:extLst>
          </p:nvPr>
        </p:nvGraphicFramePr>
        <p:xfrm>
          <a:off x="444300" y="1594314"/>
          <a:ext cx="8105673" cy="3126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1891">
                  <a:extLst>
                    <a:ext uri="{9D8B030D-6E8A-4147-A177-3AD203B41FA5}">
                      <a16:colId xmlns:a16="http://schemas.microsoft.com/office/drawing/2014/main" val="3321449033"/>
                    </a:ext>
                  </a:extLst>
                </a:gridCol>
                <a:gridCol w="2701891">
                  <a:extLst>
                    <a:ext uri="{9D8B030D-6E8A-4147-A177-3AD203B41FA5}">
                      <a16:colId xmlns:a16="http://schemas.microsoft.com/office/drawing/2014/main" val="3609424230"/>
                    </a:ext>
                  </a:extLst>
                </a:gridCol>
                <a:gridCol w="2701891">
                  <a:extLst>
                    <a:ext uri="{9D8B030D-6E8A-4147-A177-3AD203B41FA5}">
                      <a16:colId xmlns:a16="http://schemas.microsoft.com/office/drawing/2014/main" val="2097362135"/>
                    </a:ext>
                  </a:extLst>
                </a:gridCol>
              </a:tblGrid>
              <a:tr h="3527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err="1"/>
                        <a:t>Fachbereich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/>
                        <a:t>Partneruni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/>
                        <a:t>Kontakt</a:t>
                      </a:r>
                      <a:endParaRPr lang="de-D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603616"/>
                  </a:ext>
                </a:extLst>
              </a:tr>
              <a:tr h="376899">
                <a:tc>
                  <a:txBody>
                    <a:bodyPr/>
                    <a:lstStyle/>
                    <a:p>
                      <a:r>
                        <a:rPr lang="de-DE" sz="1000" dirty="0"/>
                        <a:t>Islamische Theologie         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U Sarajewo, Bosnien          </a:t>
                      </a:r>
                    </a:p>
                    <a:p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Ertul Ortabas</a:t>
                      </a:r>
                    </a:p>
                    <a:p>
                      <a:endParaRPr lang="de-D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280031"/>
                  </a:ext>
                </a:extLst>
              </a:tr>
              <a:tr h="376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Geographie, fachübergreifend</a:t>
                      </a:r>
                    </a:p>
                    <a:p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AUCA Bischkek, Kirgistan</a:t>
                      </a:r>
                    </a:p>
                    <a:p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Prof. Dr. S. Kinder</a:t>
                      </a:r>
                    </a:p>
                    <a:p>
                      <a:endParaRPr lang="de-D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239344"/>
                  </a:ext>
                </a:extLst>
              </a:tr>
              <a:tr h="376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Germanistik, fächerübergreifend </a:t>
                      </a:r>
                    </a:p>
                    <a:p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err="1"/>
                        <a:t>Nazarbayev</a:t>
                      </a:r>
                      <a:r>
                        <a:rPr lang="de-DE" sz="1000" dirty="0"/>
                        <a:t> University, Astana, Kasachstan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Prof. Dr. S. </a:t>
                      </a:r>
                      <a:r>
                        <a:rPr lang="de-DE" sz="1000" dirty="0" err="1"/>
                        <a:t>Schahadat</a:t>
                      </a:r>
                      <a:endParaRPr lang="de-D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49452"/>
                  </a:ext>
                </a:extLst>
              </a:tr>
              <a:tr h="376899">
                <a:tc>
                  <a:txBody>
                    <a:bodyPr/>
                    <a:lstStyle/>
                    <a:p>
                      <a:r>
                        <a:rPr lang="de-DE" sz="1000" dirty="0"/>
                        <a:t>Germanistik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ISU Tiflis, Georgien </a:t>
                      </a:r>
                    </a:p>
                    <a:p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Prof. Dr. D. Kimmich</a:t>
                      </a:r>
                    </a:p>
                    <a:p>
                      <a:endParaRPr lang="de-D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7325728"/>
                  </a:ext>
                </a:extLst>
              </a:tr>
              <a:tr h="376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Kath. Theologie</a:t>
                      </a:r>
                    </a:p>
                    <a:p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Univ. Al </a:t>
                      </a:r>
                      <a:r>
                        <a:rPr lang="de-DE" sz="1000" dirty="0" err="1"/>
                        <a:t>Quaraouine</a:t>
                      </a:r>
                      <a:r>
                        <a:rPr lang="de-DE" sz="1000" dirty="0"/>
                        <a:t>, Rabat, Marokko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Doris Kalka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72108"/>
                  </a:ext>
                </a:extLst>
              </a:tr>
              <a:tr h="376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Romanistik, Cultures of </a:t>
                      </a:r>
                      <a:r>
                        <a:rPr lang="de-DE" sz="1000" dirty="0" err="1"/>
                        <a:t>the</a:t>
                      </a:r>
                      <a:r>
                        <a:rPr lang="de-DE" sz="1000" dirty="0"/>
                        <a:t> Global South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UCAD Dakar, Senegal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Dr. N. Heslault</a:t>
                      </a:r>
                    </a:p>
                    <a:p>
                      <a:endParaRPr lang="de-D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858390"/>
                  </a:ext>
                </a:extLst>
              </a:tr>
              <a:tr h="376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Romanistik, Cultures of </a:t>
                      </a:r>
                      <a:r>
                        <a:rPr lang="de-DE" sz="1000" dirty="0" err="1"/>
                        <a:t>the</a:t>
                      </a:r>
                      <a:r>
                        <a:rPr lang="de-DE" sz="1000" dirty="0"/>
                        <a:t> Global South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Abidjan, Elfenbeinküste </a:t>
                      </a:r>
                    </a:p>
                    <a:p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Dr. N. Heslault</a:t>
                      </a:r>
                    </a:p>
                    <a:p>
                      <a:endParaRPr lang="de-D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968386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1383965C-2C72-4227-84DA-2F5288300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65" y="672106"/>
            <a:ext cx="922208" cy="92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92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D9F0BA5-F1B8-43FD-B72D-E6F55CDC3F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ERASMUS+ weltweit: Partneruniversitäten  </a:t>
            </a:r>
          </a:p>
          <a:p>
            <a:endParaRPr lang="de-DE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ADDFA733-6607-43C1-A3E6-53DC781F9D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074182"/>
              </p:ext>
            </p:extLst>
          </p:nvPr>
        </p:nvGraphicFramePr>
        <p:xfrm>
          <a:off x="444300" y="1594314"/>
          <a:ext cx="8105673" cy="3126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1891">
                  <a:extLst>
                    <a:ext uri="{9D8B030D-6E8A-4147-A177-3AD203B41FA5}">
                      <a16:colId xmlns:a16="http://schemas.microsoft.com/office/drawing/2014/main" val="3321449033"/>
                    </a:ext>
                  </a:extLst>
                </a:gridCol>
                <a:gridCol w="2701891">
                  <a:extLst>
                    <a:ext uri="{9D8B030D-6E8A-4147-A177-3AD203B41FA5}">
                      <a16:colId xmlns:a16="http://schemas.microsoft.com/office/drawing/2014/main" val="3609424230"/>
                    </a:ext>
                  </a:extLst>
                </a:gridCol>
                <a:gridCol w="2701891">
                  <a:extLst>
                    <a:ext uri="{9D8B030D-6E8A-4147-A177-3AD203B41FA5}">
                      <a16:colId xmlns:a16="http://schemas.microsoft.com/office/drawing/2014/main" val="2097362135"/>
                    </a:ext>
                  </a:extLst>
                </a:gridCol>
              </a:tblGrid>
              <a:tr h="3527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err="1"/>
                        <a:t>Fachbereich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/>
                        <a:t>Partneruni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/>
                        <a:t>Kontakt</a:t>
                      </a:r>
                      <a:endParaRPr lang="de-D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603616"/>
                  </a:ext>
                </a:extLst>
              </a:tr>
              <a:tr h="376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Anglistik, Cultures of </a:t>
                      </a:r>
                      <a:r>
                        <a:rPr lang="de-DE" sz="1000" dirty="0" err="1"/>
                        <a:t>the</a:t>
                      </a:r>
                      <a:r>
                        <a:rPr lang="de-DE" sz="1000" dirty="0"/>
                        <a:t> Global South</a:t>
                      </a:r>
                    </a:p>
                    <a:p>
                      <a:r>
                        <a:rPr lang="de-DE" sz="1000" dirty="0"/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de-DE" sz="1000" dirty="0"/>
                        <a:t>U Pretoria, Südafrika                </a:t>
                      </a:r>
                    </a:p>
                    <a:p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de-DE" sz="1000" dirty="0"/>
                        <a:t>Prof. Dr. R. West-Pavlov</a:t>
                      </a:r>
                    </a:p>
                    <a:p>
                      <a:endParaRPr lang="de-D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280031"/>
                  </a:ext>
                </a:extLst>
              </a:tr>
              <a:tr h="376899">
                <a:tc>
                  <a:txBody>
                    <a:bodyPr/>
                    <a:lstStyle/>
                    <a:p>
                      <a:pPr lvl="0"/>
                      <a:r>
                        <a:rPr lang="de-DE" sz="1000" dirty="0"/>
                        <a:t>Anglistik, Cultures of </a:t>
                      </a:r>
                      <a:r>
                        <a:rPr lang="de-DE" sz="1000" dirty="0" err="1"/>
                        <a:t>the</a:t>
                      </a:r>
                      <a:r>
                        <a:rPr lang="de-DE" sz="1000" dirty="0"/>
                        <a:t> Global South</a:t>
                      </a:r>
                    </a:p>
                    <a:p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de-DE" sz="1000" dirty="0" err="1"/>
                        <a:t>Witwatersrand</a:t>
                      </a:r>
                      <a:r>
                        <a:rPr lang="de-DE" sz="1000" dirty="0"/>
                        <a:t>, Südafrika        </a:t>
                      </a:r>
                    </a:p>
                    <a:p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de-DE" sz="1000" dirty="0"/>
                        <a:t>Prof. Dr. R. West-Pavlov</a:t>
                      </a:r>
                    </a:p>
                    <a:p>
                      <a:endParaRPr lang="de-D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239344"/>
                  </a:ext>
                </a:extLst>
              </a:tr>
              <a:tr h="376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Germanistik, fächerübergreifend </a:t>
                      </a:r>
                    </a:p>
                    <a:p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err="1"/>
                        <a:t>Nazarbayev</a:t>
                      </a:r>
                      <a:r>
                        <a:rPr lang="de-DE" sz="1000" dirty="0"/>
                        <a:t> University, Astana, Kasachstan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Prof. Dr. S. </a:t>
                      </a:r>
                      <a:r>
                        <a:rPr lang="de-DE" sz="1000" dirty="0" err="1"/>
                        <a:t>Schahadat</a:t>
                      </a:r>
                      <a:endParaRPr lang="de-D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49452"/>
                  </a:ext>
                </a:extLst>
              </a:tr>
              <a:tr h="376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Germanistik, Geschichte </a:t>
                      </a:r>
                    </a:p>
                    <a:p>
                      <a:r>
                        <a:rPr lang="de-DE" sz="10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de-DE" sz="1000" dirty="0"/>
                        <a:t>Lomé, Togo</a:t>
                      </a:r>
                    </a:p>
                    <a:p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de-DE" sz="1000" dirty="0"/>
                        <a:t>Prof. Dr. S. Köhler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7325728"/>
                  </a:ext>
                </a:extLst>
              </a:tr>
              <a:tr h="376899">
                <a:tc>
                  <a:txBody>
                    <a:bodyPr/>
                    <a:lstStyle/>
                    <a:p>
                      <a:pPr lvl="0"/>
                      <a:r>
                        <a:rPr lang="de-DE" sz="1000" dirty="0"/>
                        <a:t>Fachübergreifend</a:t>
                      </a:r>
                    </a:p>
                    <a:p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de-DE" sz="1000" dirty="0"/>
                        <a:t>University of Rwanda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Doris Kalka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72108"/>
                  </a:ext>
                </a:extLst>
              </a:tr>
              <a:tr h="376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Romanistik, Cultures of </a:t>
                      </a:r>
                      <a:r>
                        <a:rPr lang="de-DE" sz="1000" dirty="0" err="1"/>
                        <a:t>the</a:t>
                      </a:r>
                      <a:r>
                        <a:rPr lang="de-DE" sz="1000" dirty="0"/>
                        <a:t> Global South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de-DE" sz="1000" dirty="0"/>
                        <a:t>UNAM, Mexiko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de-DE" sz="1000" dirty="0"/>
                        <a:t>Prof. Dr. S. Thies</a:t>
                      </a:r>
                    </a:p>
                    <a:p>
                      <a:endParaRPr lang="de-D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858390"/>
                  </a:ext>
                </a:extLst>
              </a:tr>
              <a:tr h="376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Romanistik, Cultures of </a:t>
                      </a:r>
                      <a:r>
                        <a:rPr lang="de-DE" sz="1000" dirty="0" err="1"/>
                        <a:t>the</a:t>
                      </a:r>
                      <a:r>
                        <a:rPr lang="de-DE" sz="1000" dirty="0"/>
                        <a:t> Global South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de-DE" sz="1000" dirty="0"/>
                        <a:t>UFF, Brasilien</a:t>
                      </a:r>
                    </a:p>
                    <a:p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de-DE" sz="1000" dirty="0"/>
                        <a:t>Prof. Dr. S. Thies</a:t>
                      </a:r>
                    </a:p>
                    <a:p>
                      <a:endParaRPr lang="de-D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968386"/>
                  </a:ext>
                </a:extLst>
              </a:tr>
            </a:tbl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636A6E6F-9468-4FBD-AF07-AEE169CB7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65" y="672106"/>
            <a:ext cx="922208" cy="92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84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60BF43-510D-4E2B-BC7C-E0CBA27325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185214"/>
          </a:xfrm>
        </p:spPr>
        <p:txBody>
          <a:bodyPr lIns="0" tIns="0" rIns="0" bIns="0" anchor="t">
            <a:spAutoFit/>
          </a:bodyPr>
          <a:lstStyle/>
          <a:p>
            <a:pPr marL="0" indent="0">
              <a:buNone/>
            </a:pPr>
            <a:r>
              <a:rPr lang="de-DE" sz="1400" dirty="0">
                <a:solidFill>
                  <a:schemeClr val="tx2"/>
                </a:solidFill>
              </a:rPr>
              <a:t>(vorbehaltlich Aufhebung der Reisewarnung) </a:t>
            </a:r>
            <a:endParaRPr lang="de-DE" sz="1400" dirty="0"/>
          </a:p>
          <a:p>
            <a:pPr marL="135255" indent="-135255"/>
            <a:r>
              <a:rPr lang="de-DE" dirty="0"/>
              <a:t>University of Haifa</a:t>
            </a:r>
            <a:endParaRPr lang="de-DE" dirty="0">
              <a:cs typeface="Arial"/>
            </a:endParaRPr>
          </a:p>
          <a:p>
            <a:pPr marL="135255" indent="-135255"/>
            <a:r>
              <a:rPr lang="de-DE" dirty="0" err="1"/>
              <a:t>Hebrew</a:t>
            </a:r>
            <a:r>
              <a:rPr lang="de-DE" dirty="0"/>
              <a:t> University of Jerusalem</a:t>
            </a:r>
            <a:endParaRPr lang="de-DE" dirty="0">
              <a:cs typeface="Arial"/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Nächste Bewerbungsfrist:</a:t>
            </a:r>
          </a:p>
          <a:p>
            <a:pPr marL="0" indent="0">
              <a:buNone/>
            </a:pPr>
            <a:r>
              <a:rPr lang="de-DE" dirty="0"/>
              <a:t>15.02.2024 für </a:t>
            </a:r>
            <a:r>
              <a:rPr lang="de-DE" dirty="0" err="1"/>
              <a:t>WiSe</a:t>
            </a:r>
            <a:r>
              <a:rPr lang="de-DE" dirty="0"/>
              <a:t> 24-25 und </a:t>
            </a:r>
            <a:r>
              <a:rPr lang="de-DE" dirty="0" err="1"/>
              <a:t>SoSe</a:t>
            </a:r>
            <a:r>
              <a:rPr lang="de-DE" dirty="0"/>
              <a:t> 25 (2 Plätze pro Partneruni)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1200" b="1" dirty="0">
                <a:solidFill>
                  <a:srgbClr val="A51E37"/>
                </a:solidFill>
              </a:rPr>
              <a:t>Kontakt: Dr. Antonino Spinelli (a.spinelli@zv.uni-tuebingen.de) </a:t>
            </a:r>
            <a:endParaRPr lang="de-DE" dirty="0">
              <a:solidFill>
                <a:srgbClr val="A51E37"/>
              </a:solidFill>
            </a:endParaRP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2C80572-0CE4-43FA-AA6C-A7CBFA1269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1650" dirty="0">
                <a:solidFill>
                  <a:schemeClr val="tx2"/>
                </a:solidFill>
              </a:rPr>
              <a:t>ERASMUS+ weltweit: Israel-Austausch </a:t>
            </a:r>
          </a:p>
          <a:p>
            <a:endParaRPr lang="de-DE" sz="165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600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60BF43-510D-4E2B-BC7C-E0CBA27325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0362" y="1568700"/>
            <a:ext cx="8428037" cy="3154710"/>
          </a:xfrm>
        </p:spPr>
        <p:txBody>
          <a:bodyPr wrap="square" lIns="0" tIns="0" rIns="0" bIns="0" anchor="t">
            <a:spAutoFit/>
          </a:bodyPr>
          <a:lstStyle/>
          <a:p>
            <a:pPr marL="135255" indent="-135255"/>
            <a:r>
              <a:rPr lang="de-DE" sz="1600" dirty="0" err="1"/>
              <a:t>Makerere</a:t>
            </a:r>
            <a:r>
              <a:rPr lang="de-DE" sz="1600" dirty="0"/>
              <a:t> University (Uganda)</a:t>
            </a:r>
            <a:endParaRPr lang="it-IT"/>
          </a:p>
          <a:p>
            <a:pPr marL="135255" indent="-135255"/>
            <a:r>
              <a:rPr lang="de-DE" sz="1600" dirty="0" err="1"/>
              <a:t>Universidade</a:t>
            </a:r>
            <a:r>
              <a:rPr lang="de-DE" sz="1600" dirty="0"/>
              <a:t> Eduardo </a:t>
            </a:r>
            <a:r>
              <a:rPr lang="de-DE" sz="1600" dirty="0" err="1"/>
              <a:t>Mondlane</a:t>
            </a:r>
            <a:r>
              <a:rPr lang="de-DE" sz="1600" dirty="0"/>
              <a:t> (Mosambik)</a:t>
            </a:r>
            <a:endParaRPr lang="de-DE" sz="1600" dirty="0">
              <a:cs typeface="Arial"/>
            </a:endParaRPr>
          </a:p>
          <a:p>
            <a:pPr marL="135255" indent="-135255"/>
            <a:r>
              <a:rPr lang="de-DE" sz="1600" dirty="0" err="1"/>
              <a:t>Université</a:t>
            </a:r>
            <a:r>
              <a:rPr lang="de-DE" sz="1600" dirty="0"/>
              <a:t> Cheikh Anta Diop de Dakar (Senegal)</a:t>
            </a:r>
            <a:endParaRPr lang="de-DE" sz="1600" dirty="0">
              <a:cs typeface="Arial"/>
            </a:endParaRPr>
          </a:p>
          <a:p>
            <a:pPr marL="135255" indent="-135255"/>
            <a:r>
              <a:rPr lang="de-DE" sz="1600" dirty="0" err="1"/>
              <a:t>Université</a:t>
            </a:r>
            <a:r>
              <a:rPr lang="de-DE" sz="1600" dirty="0"/>
              <a:t> de Sfax (Tunesien)</a:t>
            </a:r>
            <a:endParaRPr lang="de-DE" sz="1600" dirty="0">
              <a:cs typeface="Arial"/>
            </a:endParaRPr>
          </a:p>
          <a:p>
            <a:pPr marL="135255" indent="-135255"/>
            <a:r>
              <a:rPr lang="de-DE" sz="1600" dirty="0" err="1"/>
              <a:t>Université</a:t>
            </a:r>
            <a:r>
              <a:rPr lang="de-DE" sz="1600" dirty="0"/>
              <a:t> Hassan II de Casablanca (Marokko)</a:t>
            </a:r>
            <a:endParaRPr lang="de-DE" sz="1600" dirty="0">
              <a:cs typeface="Arial"/>
            </a:endParaRPr>
          </a:p>
          <a:p>
            <a:pPr marL="135255" indent="-135255"/>
            <a:r>
              <a:rPr lang="de-DE" sz="1600" dirty="0"/>
              <a:t>University of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Witwatersrand</a:t>
            </a:r>
            <a:r>
              <a:rPr lang="de-DE" sz="1600" dirty="0"/>
              <a:t> (Südafrika)</a:t>
            </a:r>
            <a:endParaRPr lang="de-DE" sz="1600" dirty="0">
              <a:cs typeface="Arial"/>
            </a:endParaRPr>
          </a:p>
          <a:p>
            <a:pPr marL="135255" indent="-135255"/>
            <a:endParaRPr lang="de-DE" sz="1600" dirty="0">
              <a:cs typeface="Arial"/>
            </a:endParaRPr>
          </a:p>
          <a:p>
            <a:pPr marL="0" indent="0">
              <a:buNone/>
            </a:pPr>
            <a:r>
              <a:rPr lang="de-DE" sz="1600" b="1" dirty="0"/>
              <a:t>Förderung</a:t>
            </a:r>
            <a:r>
              <a:rPr lang="de-DE" sz="1600" dirty="0"/>
              <a:t>: Erasmus-weltweit-Stipendium</a:t>
            </a:r>
          </a:p>
          <a:p>
            <a:pPr marL="0" indent="0">
              <a:buNone/>
            </a:pPr>
            <a:r>
              <a:rPr lang="de-DE" sz="1600" b="1" dirty="0">
                <a:solidFill>
                  <a:srgbClr val="000000"/>
                </a:solidFill>
                <a:cs typeface="Arial"/>
              </a:rPr>
              <a:t>Nächste Bewerbungsfrist:</a:t>
            </a:r>
            <a:r>
              <a:rPr lang="de-DE" sz="1600" dirty="0">
                <a:solidFill>
                  <a:srgbClr val="000000"/>
                </a:solidFill>
                <a:cs typeface="Arial"/>
              </a:rPr>
              <a:t> 15. März 2024 für </a:t>
            </a:r>
            <a:r>
              <a:rPr lang="de-DE" sz="1600" dirty="0" err="1">
                <a:solidFill>
                  <a:srgbClr val="000000"/>
                </a:solidFill>
                <a:cs typeface="Arial"/>
              </a:rPr>
              <a:t>WiSe</a:t>
            </a:r>
            <a:r>
              <a:rPr lang="de-DE" sz="1600" dirty="0">
                <a:solidFill>
                  <a:srgbClr val="000000"/>
                </a:solidFill>
                <a:cs typeface="Arial"/>
              </a:rPr>
              <a:t> 24-25 und </a:t>
            </a:r>
            <a:r>
              <a:rPr lang="de-DE" sz="1600" dirty="0" err="1">
                <a:solidFill>
                  <a:srgbClr val="000000"/>
                </a:solidFill>
                <a:cs typeface="Arial"/>
              </a:rPr>
              <a:t>SoSe</a:t>
            </a:r>
            <a:r>
              <a:rPr lang="de-DE" sz="1600" dirty="0">
                <a:solidFill>
                  <a:srgbClr val="000000"/>
                </a:solidFill>
                <a:cs typeface="Arial"/>
              </a:rPr>
              <a:t> 25 </a:t>
            </a:r>
            <a:endParaRPr lang="de-DE" sz="1600" dirty="0">
              <a:solidFill>
                <a:srgbClr val="000000"/>
              </a:solidFill>
              <a:cs typeface="Arial" charset="0"/>
            </a:endParaRPr>
          </a:p>
          <a:p>
            <a:pPr marL="0" indent="0">
              <a:buNone/>
            </a:pPr>
            <a:r>
              <a:rPr lang="de-DE" sz="1600" b="1" dirty="0">
                <a:solidFill>
                  <a:srgbClr val="A51E37"/>
                </a:solidFill>
              </a:rPr>
              <a:t>Kontakt: Christian Möllmann (</a:t>
            </a:r>
            <a:r>
              <a:rPr lang="de-DE" sz="1600" b="1" dirty="0">
                <a:solidFill>
                  <a:srgbClr val="A51E37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christian.moellmann@uni-tuebingen.de</a:t>
            </a:r>
            <a:r>
              <a:rPr lang="de-DE" sz="1600" b="1" dirty="0">
                <a:solidFill>
                  <a:srgbClr val="A51E37"/>
                </a:solidFill>
              </a:rPr>
              <a:t>)</a:t>
            </a:r>
            <a:endParaRPr lang="de-DE" sz="1600" dirty="0">
              <a:solidFill>
                <a:srgbClr val="A51E37"/>
              </a:solidFill>
              <a:cs typeface="Arial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2C80572-0CE4-43FA-AA6C-A7CBFA1269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1650" dirty="0">
                <a:solidFill>
                  <a:schemeClr val="tx2"/>
                </a:solidFill>
              </a:rPr>
              <a:t>NEU: Afrikanische Partneruniversitäten von CIVIS</a:t>
            </a:r>
          </a:p>
          <a:p>
            <a:r>
              <a:rPr lang="de-DE" sz="1650" dirty="0">
                <a:solidFill>
                  <a:schemeClr val="tx2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36287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60BF43-510D-4E2B-BC7C-E0CBA27325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2977738"/>
          </a:xfrm>
        </p:spPr>
        <p:txBody>
          <a:bodyPr wrap="square" lIns="0" tIns="0" rIns="0" bIns="0" anchor="t">
            <a:spAutoFit/>
          </a:bodyPr>
          <a:lstStyle/>
          <a:p>
            <a:pPr marL="135255" indent="-135255"/>
            <a:r>
              <a:rPr lang="de-DE" sz="1600" dirty="0" err="1"/>
              <a:t>Nazarbayev</a:t>
            </a:r>
            <a:r>
              <a:rPr lang="de-DE" sz="1600" dirty="0"/>
              <a:t> University, Astana, Kasachstan</a:t>
            </a:r>
            <a:endParaRPr lang="it-IT"/>
          </a:p>
          <a:p>
            <a:pPr marL="135255" indent="-135255"/>
            <a:r>
              <a:rPr lang="de-DE" sz="1600" dirty="0"/>
              <a:t>American University of Central Asia, </a:t>
            </a:r>
            <a:r>
              <a:rPr lang="de-DE" sz="1600" dirty="0" err="1"/>
              <a:t>Bishkek</a:t>
            </a:r>
            <a:r>
              <a:rPr lang="de-DE" sz="1600" dirty="0"/>
              <a:t>, Kirgisistan</a:t>
            </a:r>
            <a:endParaRPr lang="de-DE" sz="1600" dirty="0">
              <a:cs typeface="Arial"/>
            </a:endParaRPr>
          </a:p>
          <a:p>
            <a:pPr marL="135255" indent="-135255"/>
            <a:endParaRPr lang="de-DE" sz="1600" dirty="0">
              <a:cs typeface="Arial"/>
            </a:endParaRPr>
          </a:p>
          <a:p>
            <a:pPr marL="0" lvl="0" indent="0">
              <a:buNone/>
            </a:pPr>
            <a:r>
              <a:rPr lang="de-DE" b="1" dirty="0">
                <a:solidFill>
                  <a:srgbClr val="000000"/>
                </a:solidFill>
                <a:cs typeface="Arial" charset="0"/>
              </a:rPr>
              <a:t>Förderung: </a:t>
            </a:r>
          </a:p>
          <a:p>
            <a:pPr marL="285750" lvl="0" indent="-285750"/>
            <a:r>
              <a:rPr lang="de-DE" sz="1600" dirty="0">
                <a:solidFill>
                  <a:srgbClr val="000000"/>
                </a:solidFill>
                <a:cs typeface="Arial" charset="0"/>
              </a:rPr>
              <a:t>DAAD-Stipendium Go East</a:t>
            </a:r>
          </a:p>
          <a:p>
            <a:pPr marL="285750" lvl="0" indent="-285750"/>
            <a:r>
              <a:rPr lang="de-DE" sz="1600" dirty="0">
                <a:solidFill>
                  <a:srgbClr val="000000"/>
                </a:solidFill>
                <a:cs typeface="Arial" charset="0"/>
              </a:rPr>
              <a:t>Erasmus-Weltweit-Stipendium</a:t>
            </a:r>
          </a:p>
          <a:p>
            <a:pPr marL="0" lvl="0" indent="0">
              <a:buNone/>
            </a:pPr>
            <a:endParaRPr lang="de-DE" b="1" dirty="0">
              <a:solidFill>
                <a:srgbClr val="000000"/>
              </a:solidFill>
              <a:cs typeface="Arial" charset="0"/>
            </a:endParaRPr>
          </a:p>
          <a:p>
            <a:pPr marL="0" lvl="0" indent="0">
              <a:buNone/>
            </a:pPr>
            <a:r>
              <a:rPr lang="de-DE" b="1" dirty="0">
                <a:solidFill>
                  <a:srgbClr val="000000"/>
                </a:solidFill>
                <a:cs typeface="Arial" charset="0"/>
              </a:rPr>
              <a:t>Nächste Bewerbungsfrist:</a:t>
            </a:r>
          </a:p>
          <a:p>
            <a:pPr marL="0" indent="0">
              <a:buNone/>
            </a:pPr>
            <a:r>
              <a:rPr lang="de-DE" sz="1600" dirty="0">
                <a:solidFill>
                  <a:srgbClr val="000000"/>
                </a:solidFill>
                <a:cs typeface="Arial"/>
              </a:rPr>
              <a:t>15.03.2023 für </a:t>
            </a:r>
            <a:r>
              <a:rPr lang="de-DE" sz="1600" dirty="0" err="1">
                <a:solidFill>
                  <a:srgbClr val="000000"/>
                </a:solidFill>
                <a:cs typeface="Arial"/>
              </a:rPr>
              <a:t>WiSe</a:t>
            </a:r>
            <a:r>
              <a:rPr lang="de-DE" sz="1600" dirty="0">
                <a:solidFill>
                  <a:srgbClr val="000000"/>
                </a:solidFill>
                <a:cs typeface="Arial"/>
              </a:rPr>
              <a:t> 24-25 und </a:t>
            </a:r>
            <a:r>
              <a:rPr lang="de-DE" sz="1600" dirty="0" err="1">
                <a:solidFill>
                  <a:srgbClr val="000000"/>
                </a:solidFill>
                <a:cs typeface="Arial"/>
              </a:rPr>
              <a:t>SoSe</a:t>
            </a:r>
            <a:r>
              <a:rPr lang="de-DE" sz="1600" dirty="0">
                <a:solidFill>
                  <a:srgbClr val="000000"/>
                </a:solidFill>
                <a:cs typeface="Arial"/>
              </a:rPr>
              <a:t> 25 </a:t>
            </a:r>
            <a:endParaRPr lang="de-DE" sz="1600" dirty="0">
              <a:solidFill>
                <a:srgbClr val="000000"/>
              </a:solidFill>
              <a:cs typeface="Arial" charset="0"/>
            </a:endParaRPr>
          </a:p>
          <a:p>
            <a:pPr marL="135255" indent="-135255"/>
            <a:r>
              <a:rPr lang="de-DE" sz="1200" b="1" dirty="0">
                <a:solidFill>
                  <a:srgbClr val="A51E37"/>
                </a:solidFill>
                <a:cs typeface="Arial"/>
              </a:rPr>
              <a:t>Kontakt: Dr. Antonino Spinelli (</a:t>
            </a:r>
            <a:r>
              <a:rPr lang="de-DE" sz="1200" b="1" dirty="0">
                <a:solidFill>
                  <a:srgbClr val="A51E37"/>
                </a:solidFill>
                <a:cs typeface="Arial"/>
                <a:hlinkClick r:id="rId2"/>
              </a:rPr>
              <a:t>a.spinelli@zv.uni-tuebingen.de</a:t>
            </a:r>
            <a:r>
              <a:rPr lang="de-DE" sz="1200" b="1" dirty="0">
                <a:solidFill>
                  <a:srgbClr val="A51E37"/>
                </a:solidFill>
                <a:cs typeface="Arial"/>
              </a:rPr>
              <a:t>) </a:t>
            </a:r>
            <a:endParaRPr lang="de-DE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2C80572-0CE4-43FA-AA6C-A7CBFA1269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1650" dirty="0">
                <a:solidFill>
                  <a:schemeClr val="tx2"/>
                </a:solidFill>
              </a:rPr>
              <a:t>NEU: Zentralasien-Austausch</a:t>
            </a:r>
          </a:p>
          <a:p>
            <a:endParaRPr lang="de-DE" sz="165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44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60BF43-510D-4E2B-BC7C-E0CBA27325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0362" y="1566904"/>
            <a:ext cx="8428037" cy="276999"/>
          </a:xfrm>
        </p:spPr>
        <p:txBody>
          <a:bodyPr wrap="square" lIns="0" tIns="0" rIns="0" bIns="0" anchor="t">
            <a:spAutoFit/>
          </a:bodyPr>
          <a:lstStyle/>
          <a:p>
            <a:pPr marL="0" indent="0">
              <a:buNone/>
            </a:pPr>
            <a:r>
              <a:rPr lang="de-DE" sz="1800" dirty="0"/>
              <a:t>Aufenthaltskosten: </a:t>
            </a:r>
            <a:endParaRPr lang="en-US" sz="1800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2C80572-0CE4-43FA-AA6C-A7CBFA1269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1650" dirty="0">
                <a:solidFill>
                  <a:schemeClr val="tx2"/>
                </a:solidFill>
              </a:rPr>
              <a:t>ERASMUS+ weltweit: Fördersätze </a:t>
            </a:r>
          </a:p>
          <a:p>
            <a:endParaRPr lang="de-DE" sz="1650" dirty="0">
              <a:solidFill>
                <a:schemeClr val="tx2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7A20056-27E8-41BE-3ED4-5FA00B6950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120354"/>
              </p:ext>
            </p:extLst>
          </p:nvPr>
        </p:nvGraphicFramePr>
        <p:xfrm>
          <a:off x="332028" y="1940805"/>
          <a:ext cx="512064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57532079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13672559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Standard</a:t>
                      </a:r>
                    </a:p>
                  </a:txBody>
                  <a:tcPr>
                    <a:solidFill>
                      <a:srgbClr val="A51E3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2.100 EUR pro Semester</a:t>
                      </a:r>
                    </a:p>
                  </a:txBody>
                  <a:tcPr>
                    <a:solidFill>
                      <a:srgbClr val="D2C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612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Mit</a:t>
                      </a: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Social Top Up</a:t>
                      </a:r>
                    </a:p>
                  </a:txBody>
                  <a:tcPr>
                    <a:solidFill>
                      <a:srgbClr val="A51E3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2.850 EUR pro Semester</a:t>
                      </a:r>
                    </a:p>
                  </a:txBody>
                  <a:tcPr>
                    <a:solidFill>
                      <a:srgbClr val="D2C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60259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82F5BB9-A75E-B25B-D4BE-289D75E064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793188"/>
              </p:ext>
            </p:extLst>
          </p:nvPr>
        </p:nvGraphicFramePr>
        <p:xfrm>
          <a:off x="332028" y="3259279"/>
          <a:ext cx="513523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7615">
                  <a:extLst>
                    <a:ext uri="{9D8B030D-6E8A-4147-A177-3AD203B41FA5}">
                      <a16:colId xmlns:a16="http://schemas.microsoft.com/office/drawing/2014/main" val="2566612947"/>
                    </a:ext>
                  </a:extLst>
                </a:gridCol>
                <a:gridCol w="2567615">
                  <a:extLst>
                    <a:ext uri="{9D8B030D-6E8A-4147-A177-3AD203B41FA5}">
                      <a16:colId xmlns:a16="http://schemas.microsoft.com/office/drawing/2014/main" val="5540036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Algerien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Bosnien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A51E3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275 EUR</a:t>
                      </a:r>
                    </a:p>
                  </a:txBody>
                  <a:tcPr>
                    <a:solidFill>
                      <a:srgbClr val="D2C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303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Israel,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Georgien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A51E3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360 EUR</a:t>
                      </a:r>
                    </a:p>
                  </a:txBody>
                  <a:tcPr>
                    <a:solidFill>
                      <a:srgbClr val="D2C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572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Senegal,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Kasachstan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A51E3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820 EUR </a:t>
                      </a:r>
                    </a:p>
                  </a:txBody>
                  <a:tcPr>
                    <a:solidFill>
                      <a:srgbClr val="D2C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198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Südafrika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Mexiko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A51E3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1.500 EUR</a:t>
                      </a:r>
                    </a:p>
                  </a:txBody>
                  <a:tcPr>
                    <a:solidFill>
                      <a:srgbClr val="D2C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97429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14E92F0-A744-1D62-E4A3-7A36D5C79E7C}"/>
              </a:ext>
            </a:extLst>
          </p:cNvPr>
          <p:cNvSpPr txBox="1"/>
          <p:nvPr/>
        </p:nvSpPr>
        <p:spPr bwMode="auto">
          <a:xfrm>
            <a:off x="334537" y="2885378"/>
            <a:ext cx="68605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</a:pPr>
            <a:r>
              <a:rPr lang="de-DE" sz="1800" baseline="0" dirty="0">
                <a:latin typeface="Arial"/>
              </a:rPr>
              <a:t>Reisekostenzuschuss: nach Entfernungspauschalen, z. B.: </a:t>
            </a:r>
            <a:endParaRPr lang="en-US" sz="6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372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1AE4AF0-7BE9-4F94-822E-B68D1E9BFE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1631216"/>
          </a:xfrm>
        </p:spPr>
        <p:txBody>
          <a:bodyPr wrap="square" lIns="0" tIns="0" rIns="0" bIns="0" anchor="t">
            <a:spAutoFit/>
          </a:bodyPr>
          <a:lstStyle/>
          <a:p>
            <a:pPr marL="135255" indent="-135255"/>
            <a:r>
              <a:rPr lang="de-DE" dirty="0"/>
              <a:t>10-wöchiges Online-Kursprogramm, offen für Studierende aus aller Welt</a:t>
            </a:r>
          </a:p>
          <a:p>
            <a:pPr marL="135255" indent="-135255"/>
            <a:r>
              <a:rPr lang="de-DE" dirty="0" err="1"/>
              <a:t>Pre</a:t>
            </a:r>
            <a:r>
              <a:rPr lang="de-DE" dirty="0"/>
              <a:t>-Arrival Package: Vorbereitung für einen zukünftigen Auslandsaufenthalt</a:t>
            </a:r>
            <a:endParaRPr lang="de-DE" dirty="0">
              <a:cs typeface="Arial"/>
            </a:endParaRPr>
          </a:p>
          <a:p>
            <a:pPr marL="135255" indent="-135255"/>
            <a:r>
              <a:rPr lang="de-DE" dirty="0"/>
              <a:t>Vorbereitung auf das Arbeitsleben</a:t>
            </a:r>
            <a:endParaRPr lang="de-DE" dirty="0">
              <a:cs typeface="Arial"/>
            </a:endParaRPr>
          </a:p>
          <a:p>
            <a:pPr marL="135255" indent="-135255"/>
            <a:r>
              <a:rPr lang="de-DE" dirty="0" err="1"/>
              <a:t>Internationalization@home</a:t>
            </a:r>
            <a:r>
              <a:rPr lang="de-DE" dirty="0"/>
              <a:t> </a:t>
            </a:r>
            <a:endParaRPr lang="de-DE" dirty="0">
              <a:cs typeface="Arial"/>
            </a:endParaRPr>
          </a:p>
          <a:p>
            <a:pPr marL="135255" indent="-135255"/>
            <a:r>
              <a:rPr lang="de-DE" dirty="0"/>
              <a:t>ECTS</a:t>
            </a:r>
            <a:endParaRPr lang="de-DE" dirty="0">
              <a:cs typeface="Arial"/>
            </a:endParaRPr>
          </a:p>
          <a:p>
            <a:pPr marL="135255" indent="-135255"/>
            <a:r>
              <a:rPr lang="de-DE" dirty="0"/>
              <a:t>Virtuelles Buddy Programm</a:t>
            </a:r>
            <a:endParaRPr lang="de-DE" dirty="0">
              <a:cs typeface="Arial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A17140E-5B54-49A1-B83E-686DCC4B72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TÜ-VIP (Tübingen – Virtual </a:t>
            </a:r>
            <a:r>
              <a:rPr lang="de-DE" dirty="0" err="1">
                <a:solidFill>
                  <a:schemeClr val="tx2"/>
                </a:solidFill>
              </a:rPr>
              <a:t>Intercultural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Program</a:t>
            </a:r>
            <a:r>
              <a:rPr lang="de-DE" dirty="0">
                <a:solidFill>
                  <a:schemeClr val="tx2"/>
                </a:solidFill>
              </a:rPr>
              <a:t>)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D1784C-93AE-296E-C38F-15F55D93E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399" y="2535017"/>
            <a:ext cx="1676400" cy="159067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9115583-B3DB-3068-69D8-B4BA71C0B661}"/>
              </a:ext>
            </a:extLst>
          </p:cNvPr>
          <p:cNvSpPr txBox="1"/>
          <p:nvPr/>
        </p:nvSpPr>
        <p:spPr bwMode="auto">
          <a:xfrm>
            <a:off x="360362" y="3578052"/>
            <a:ext cx="287240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</a:pPr>
            <a:r>
              <a:rPr lang="de-DE" sz="1300" b="1" i="0" dirty="0">
                <a:solidFill>
                  <a:srgbClr val="A51E37"/>
                </a:solidFill>
                <a:effectLst/>
                <a:latin typeface="+mj-lt"/>
              </a:rPr>
              <a:t>Kontakt: </a:t>
            </a:r>
            <a:r>
              <a:rPr lang="de-DE" sz="1300" b="1" i="0" u="sng" dirty="0">
                <a:solidFill>
                  <a:srgbClr val="A51E37"/>
                </a:solidFill>
                <a:effectLst/>
                <a:latin typeface="+mj-lt"/>
              </a:rPr>
              <a:t>tuevip@uni-tuebingen.de</a:t>
            </a:r>
            <a:endParaRPr lang="de-DE" sz="1300" b="1" kern="1200" dirty="0">
              <a:solidFill>
                <a:srgbClr val="A51E37"/>
              </a:solidFill>
              <a:latin typeface="+mj-lt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109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C21673D-0A2E-4FA9-BF5B-06881D3760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Wir freuen uns auf Ihr Feedback!</a:t>
            </a:r>
          </a:p>
          <a:p>
            <a:endParaRPr lang="de-DE" dirty="0">
              <a:solidFill>
                <a:schemeClr val="tx2"/>
              </a:solidFill>
            </a:endParaRPr>
          </a:p>
        </p:txBody>
      </p:sp>
      <p:pic>
        <p:nvPicPr>
          <p:cNvPr id="3" name="Grafik 2" descr="Ein Bild, das Text, Screenshot, Schrift, Design enthält.&#10;&#10;Beschreibung automatisch generiert.">
            <a:extLst>
              <a:ext uri="{FF2B5EF4-FFF2-40B4-BE49-F238E27FC236}">
                <a16:creationId xmlns:a16="http://schemas.microsoft.com/office/drawing/2014/main" id="{3A57F335-0857-B955-0C1C-4DD14228F8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73" t="34794" r="23514" b="12887"/>
          <a:stretch/>
        </p:blipFill>
        <p:spPr>
          <a:xfrm>
            <a:off x="3654707" y="1818228"/>
            <a:ext cx="1645956" cy="163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39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8D5D62C-657E-4EA6-8915-576F568D9A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wrap="square" lIns="0" tIns="0" rIns="0" bIns="0" anchor="t">
            <a:spAutoFit/>
          </a:bodyPr>
          <a:lstStyle/>
          <a:p>
            <a:r>
              <a:rPr lang="de-DE"/>
              <a:t>Vermittlung von Sprach-Tandems</a:t>
            </a:r>
          </a:p>
          <a:p>
            <a:r>
              <a:rPr lang="de-DE"/>
              <a:t>Hospitationsmöglichkeit DaF für deutsche Studierende</a:t>
            </a:r>
          </a:p>
          <a:p>
            <a:pPr marL="135255" indent="-135255"/>
            <a:r>
              <a:rPr lang="de-DE"/>
              <a:t>Workshop “Interkulturelle Kompetenzentwicklung“</a:t>
            </a:r>
            <a:endParaRPr lang="de-DE">
              <a:cs typeface="Arial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D87158B-77D2-4595-9AB8-10BE85A89E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Abt. Deutsch als Fremdsprache und Interkulturelle Programme</a:t>
            </a:r>
          </a:p>
          <a:p>
            <a:r>
              <a:rPr lang="de-DE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4" name="Grafik 3" descr="Ein Bild, das Fenster, Himmel, draußen, Fassade enthält.&#10;&#10;Beschreibung automatisch generiert.">
            <a:extLst>
              <a:ext uri="{FF2B5EF4-FFF2-40B4-BE49-F238E27FC236}">
                <a16:creationId xmlns:a16="http://schemas.microsoft.com/office/drawing/2014/main" id="{8CA3EB04-9C52-5B27-E7C2-CB52008E3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569" y="1536270"/>
            <a:ext cx="2743200" cy="2440236"/>
          </a:xfrm>
          <a:prstGeom prst="rect">
            <a:avLst/>
          </a:prstGeom>
        </p:spPr>
      </p:pic>
      <p:sp>
        <p:nvSpPr>
          <p:cNvPr id="5" name="Textplatzhalter 2">
            <a:extLst>
              <a:ext uri="{FF2B5EF4-FFF2-40B4-BE49-F238E27FC236}">
                <a16:creationId xmlns:a16="http://schemas.microsoft.com/office/drawing/2014/main" id="{BDCFDA33-B761-E4DC-E543-E04216495322}"/>
              </a:ext>
            </a:extLst>
          </p:cNvPr>
          <p:cNvSpPr>
            <a:spLocks noGrp="1"/>
          </p:cNvSpPr>
          <p:nvPr/>
        </p:nvSpPr>
        <p:spPr>
          <a:xfrm>
            <a:off x="5197194" y="4127497"/>
            <a:ext cx="4273915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135731" indent="-135731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081" indent="-13335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>
                <a:solidFill>
                  <a:schemeClr val="tx1"/>
                </a:solidFill>
                <a:latin typeface="+mn-lt"/>
              </a:defRPr>
            </a:lvl2pPr>
            <a:lvl3pPr marL="404813" indent="-135731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33400" indent="-128588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665560" indent="-128588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75"/>
              </a:spcAft>
              <a:buFont typeface="Arial" panose="020B0604020202020204" pitchFamily="34" charset="0"/>
              <a:buChar char="•"/>
              <a:defRPr sz="825">
                <a:solidFill>
                  <a:schemeClr val="tx1"/>
                </a:solidFill>
                <a:latin typeface="+mn-lt"/>
              </a:defRPr>
            </a:lvl5pPr>
            <a:lvl6pPr marL="20796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5368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9940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4512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600"/>
              <a:t>Haus der Sprachen, Wilhelmstraße 22</a:t>
            </a:r>
            <a:r>
              <a:rPr lang="de-DE" sz="1600" b="1">
                <a:solidFill>
                  <a:srgbClr val="A51E37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19636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644C7A4-C7F8-42E7-A86F-7B878F22A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961" y="751275"/>
            <a:ext cx="5690078" cy="400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95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5B37707-EA39-4691-B804-F56A6DAEF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53" y="838046"/>
            <a:ext cx="5777111" cy="387886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F84F8F6-55E1-08E5-9447-A4FFCFA0AA7A}"/>
              </a:ext>
            </a:extLst>
          </p:cNvPr>
          <p:cNvSpPr txBox="1"/>
          <p:nvPr/>
        </p:nvSpPr>
        <p:spPr bwMode="auto">
          <a:xfrm>
            <a:off x="6233746" y="1015512"/>
            <a:ext cx="2743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7702550" algn="r"/>
              </a:tabLst>
            </a:pPr>
            <a:r>
              <a:rPr lang="de-DE" sz="1400" b="1" dirty="0">
                <a:solidFill>
                  <a:srgbClr val="A51E37"/>
                </a:solidFill>
                <a:latin typeface="Arial"/>
                <a:cs typeface="Arial"/>
              </a:rPr>
              <a:t>Kontakt: janine.zellner@uni-tuebingen.de​</a:t>
            </a:r>
            <a:endParaRPr lang="de-DE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01544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CAF34F7-7F50-410D-9536-59F6C435FC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wrap="square" lIns="0" tIns="0" rIns="0" bIns="0" anchor="t">
            <a:spAutoFit/>
          </a:bodyPr>
          <a:lstStyle/>
          <a:p>
            <a:pPr marL="135255" indent="-135255"/>
            <a:r>
              <a:rPr lang="de-DE" dirty="0"/>
              <a:t>Sprachkurse für deutsche Studierende: Englisch, Französisch, Spanisch, Katalanisch, Italienisch, Schwedisch, Japanisch, Rumänisch, Russisch, Neugriechisch u.a.</a:t>
            </a:r>
          </a:p>
          <a:p>
            <a:pPr marL="135255" indent="-135255"/>
            <a:r>
              <a:rPr lang="de-DE" dirty="0"/>
              <a:t>Zertifizierung nach </a:t>
            </a:r>
            <a:r>
              <a:rPr lang="de-DE" dirty="0" err="1"/>
              <a:t>UNIcert</a:t>
            </a:r>
            <a:r>
              <a:rPr lang="de-DE" dirty="0"/>
              <a:t>.</a:t>
            </a:r>
            <a:endParaRPr lang="de-DE" dirty="0">
              <a:cs typeface="Arial"/>
            </a:endParaRPr>
          </a:p>
          <a:p>
            <a:pPr marL="135255" indent="-135255"/>
            <a:r>
              <a:rPr lang="de-DE" dirty="0"/>
              <a:t>Verschiedene Niveaustufen (Einstufungstest)</a:t>
            </a:r>
            <a:endParaRPr lang="de-DE" dirty="0">
              <a:cs typeface="Arial"/>
            </a:endParaRPr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r>
              <a:rPr lang="de-DE" b="1" dirty="0">
                <a:solidFill>
                  <a:srgbClr val="A51E37"/>
                </a:solidFill>
              </a:rPr>
              <a:t>Kontakt: fsz@uni-tuebingen.de </a:t>
            </a:r>
            <a:endParaRPr lang="de-DE" b="1" dirty="0">
              <a:solidFill>
                <a:srgbClr val="A51E37"/>
              </a:solidFill>
              <a:cs typeface="Arial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5C03379-82B5-4236-A8D4-50C8501683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Fremdsprachenzentrum</a:t>
            </a:r>
          </a:p>
          <a:p>
            <a:r>
              <a:rPr lang="de-DE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F99E59-8B59-BDF4-0987-D34E18DAD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5776" y="2111251"/>
            <a:ext cx="1743075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252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">
            <a:extLst>
              <a:ext uri="{FF2B5EF4-FFF2-40B4-BE49-F238E27FC236}">
                <a16:creationId xmlns:a16="http://schemas.microsoft.com/office/drawing/2014/main" id="{1DBC8D5A-3268-7F17-9007-0DE7F2889E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899" y="1738439"/>
            <a:ext cx="8428037" cy="207749"/>
          </a:xfrm>
        </p:spPr>
        <p:txBody>
          <a:bodyPr wrap="square" lIns="0" tIns="0" rIns="0" bIns="0" anchor="t">
            <a:spAutoFit/>
          </a:bodyPr>
          <a:lstStyle/>
          <a:p>
            <a:pPr marL="0" indent="0">
              <a:buNone/>
            </a:pPr>
            <a:r>
              <a:rPr lang="de-DE" dirty="0">
                <a:cs typeface="Arial"/>
              </a:rPr>
              <a:t>Dez. V.1. - Austauschprogramme</a:t>
            </a:r>
          </a:p>
          <a:p>
            <a:pPr marL="0" indent="0">
              <a:buNone/>
            </a:pPr>
            <a:r>
              <a:rPr lang="de-DE" dirty="0">
                <a:cs typeface="Arial"/>
              </a:rPr>
              <a:t>Wilhelmstraße 9, EG Raum 019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D16454B-5A0C-4434-B52C-13B06AA44B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ESSC Info Point</a:t>
            </a:r>
          </a:p>
          <a:p>
            <a:endParaRPr lang="de-DE" dirty="0">
              <a:solidFill>
                <a:schemeClr val="tx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900581-472C-2A9B-C6A5-FD2101627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656" y="868402"/>
            <a:ext cx="3738445" cy="27585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CFFF77-DFE5-705A-C406-0DFB6C48E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026" y="3263475"/>
            <a:ext cx="1455235" cy="13764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7DA373-F8E7-E16C-D623-7BAD4593FC50}"/>
              </a:ext>
            </a:extLst>
          </p:cNvPr>
          <p:cNvSpPr txBox="1"/>
          <p:nvPr/>
        </p:nvSpPr>
        <p:spPr bwMode="auto">
          <a:xfrm>
            <a:off x="794524" y="3916865"/>
            <a:ext cx="90603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</a:pPr>
            <a:r>
              <a:rPr lang="en-US" sz="1600" b="1">
                <a:solidFill>
                  <a:srgbClr val="A51E37"/>
                </a:solidFill>
                <a:latin typeface="Arial"/>
                <a:cs typeface="Arial"/>
              </a:rPr>
              <a:t>WOHIN?</a:t>
            </a:r>
            <a:endParaRPr lang="en-US" sz="1600" b="1" kern="1200">
              <a:solidFill>
                <a:srgbClr val="A51E37"/>
              </a:solidFill>
            </a:endParaRPr>
          </a:p>
        </p:txBody>
      </p:sp>
      <p:pic>
        <p:nvPicPr>
          <p:cNvPr id="13" name="Graphic 12" descr="Pfeil mit einer Linie: Kurve im Uhrzeigersinn mit einfarbiger Füllung">
            <a:extLst>
              <a:ext uri="{FF2B5EF4-FFF2-40B4-BE49-F238E27FC236}">
                <a16:creationId xmlns:a16="http://schemas.microsoft.com/office/drawing/2014/main" id="{BF56E803-EB98-FC62-7B81-547AEB0E5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880000">
            <a:off x="1591836" y="3104221"/>
            <a:ext cx="914400" cy="9144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5E281FE-5251-12AD-27C0-93A5BE02F2CB}"/>
              </a:ext>
            </a:extLst>
          </p:cNvPr>
          <p:cNvSpPr txBox="1"/>
          <p:nvPr/>
        </p:nvSpPr>
        <p:spPr bwMode="auto">
          <a:xfrm>
            <a:off x="388899" y="2289491"/>
            <a:ext cx="26383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lvl="2" indent="1588">
              <a:tabLst>
                <a:tab pos="0" algn="l"/>
              </a:tabLst>
            </a:pPr>
            <a:r>
              <a:rPr lang="de-DE" sz="1400" dirty="0">
                <a:latin typeface="Arial"/>
                <a:ea typeface="Arial"/>
                <a:cs typeface="Arial"/>
              </a:rPr>
              <a:t>Öffnungszeiten:</a:t>
            </a:r>
            <a:endParaRPr lang="de-DE" dirty="0">
              <a:ea typeface="Arial"/>
            </a:endParaRPr>
          </a:p>
          <a:p>
            <a:pPr marL="0" lvl="2" indent="1588"/>
            <a:r>
              <a:rPr lang="de-DE" sz="1400" dirty="0">
                <a:latin typeface="Arial"/>
                <a:ea typeface="Arial"/>
                <a:cs typeface="Arial"/>
              </a:rPr>
              <a:t>Mo</a:t>
            </a:r>
            <a:r>
              <a:rPr lang="de-DE" sz="1400" baseline="0" dirty="0">
                <a:latin typeface="Arial"/>
                <a:ea typeface="Arial"/>
                <a:cs typeface="Arial"/>
              </a:rPr>
              <a:t>, Mi, Fr: 9-12 Uhr</a:t>
            </a:r>
            <a:r>
              <a:rPr lang="de-DE" sz="1400" dirty="0">
                <a:latin typeface="Arial"/>
                <a:ea typeface="Arial"/>
                <a:cs typeface="Arial"/>
              </a:rPr>
              <a:t>​</a:t>
            </a:r>
            <a:endParaRPr lang="de-DE" dirty="0"/>
          </a:p>
          <a:p>
            <a:pPr marL="0" lvl="2" indent="1588" rtl="0"/>
            <a:r>
              <a:rPr lang="de-DE" sz="1400" baseline="0" dirty="0">
                <a:latin typeface="Arial"/>
                <a:ea typeface="Arial"/>
                <a:cs typeface="Arial"/>
              </a:rPr>
              <a:t>Di, Do: 9-12 Uhr und 13-15 Uhr </a:t>
            </a:r>
            <a:r>
              <a:rPr lang="de-DE" sz="1400" dirty="0">
                <a:latin typeface="Arial"/>
                <a:ea typeface="Arial"/>
                <a:cs typeface="Arial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6613246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21907D-FD26-4618-A3A3-0088F08719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Hinweise zur ERASMUS+ Webseite der UT</a:t>
            </a:r>
          </a:p>
          <a:p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5F872-E436-E326-55EC-62084966B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62" y="1885238"/>
            <a:ext cx="1714500" cy="1609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37AAFA-AC18-0B72-8700-812EA91368C3}"/>
              </a:ext>
            </a:extLst>
          </p:cNvPr>
          <p:cNvSpPr txBox="1"/>
          <p:nvPr/>
        </p:nvSpPr>
        <p:spPr bwMode="auto">
          <a:xfrm>
            <a:off x="467475" y="3494963"/>
            <a:ext cx="160298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7702550" algn="r"/>
              </a:tabLst>
            </a:pPr>
            <a:r>
              <a:rPr lang="en-US" sz="800" b="1" dirty="0" err="1">
                <a:solidFill>
                  <a:srgbClr val="A51E37"/>
                </a:solidFill>
                <a:latin typeface="Arial"/>
                <a:cs typeface="Arial"/>
              </a:rPr>
              <a:t>Downloadbereich</a:t>
            </a:r>
            <a:r>
              <a:rPr lang="en-US" sz="800" b="1" dirty="0">
                <a:solidFill>
                  <a:srgbClr val="A51E37"/>
                </a:solidFill>
                <a:latin typeface="Arial"/>
                <a:cs typeface="Arial"/>
              </a:rPr>
              <a:t> </a:t>
            </a:r>
            <a:r>
              <a:rPr lang="en-US" sz="800" b="1" dirty="0" err="1">
                <a:solidFill>
                  <a:srgbClr val="A51E37"/>
                </a:solidFill>
                <a:latin typeface="Arial"/>
                <a:cs typeface="Arial"/>
              </a:rPr>
              <a:t>für</a:t>
            </a:r>
            <a:r>
              <a:rPr lang="en-US" sz="800" b="1" dirty="0">
                <a:solidFill>
                  <a:srgbClr val="A51E37"/>
                </a:solidFill>
                <a:latin typeface="Arial"/>
                <a:cs typeface="Arial"/>
              </a:rPr>
              <a:t> Erasmus </a:t>
            </a:r>
            <a:endParaRPr lang="en-US" sz="800" b="1" kern="1200" dirty="0">
              <a:solidFill>
                <a:srgbClr val="A51E37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DBB124-596C-F780-5108-D70318627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528" y="1402896"/>
            <a:ext cx="3621357" cy="2860423"/>
          </a:xfrm>
          <a:prstGeom prst="rect">
            <a:avLst/>
          </a:prstGeom>
        </p:spPr>
      </p:pic>
      <p:sp>
        <p:nvSpPr>
          <p:cNvPr id="8" name="Pfeil: nach unten 5">
            <a:extLst>
              <a:ext uri="{FF2B5EF4-FFF2-40B4-BE49-F238E27FC236}">
                <a16:creationId xmlns:a16="http://schemas.microsoft.com/office/drawing/2014/main" id="{590D68BD-0E86-38D9-DFA2-1C6E5C28A2BC}"/>
              </a:ext>
            </a:extLst>
          </p:cNvPr>
          <p:cNvSpPr/>
          <p:nvPr/>
        </p:nvSpPr>
        <p:spPr>
          <a:xfrm rot="3400603">
            <a:off x="6320217" y="2182635"/>
            <a:ext cx="167951" cy="774052"/>
          </a:xfrm>
          <a:prstGeom prst="downArrow">
            <a:avLst/>
          </a:prstGeom>
          <a:solidFill>
            <a:schemeClr val="tx2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9" name="Pfeil: nach unten 7">
            <a:extLst>
              <a:ext uri="{FF2B5EF4-FFF2-40B4-BE49-F238E27FC236}">
                <a16:creationId xmlns:a16="http://schemas.microsoft.com/office/drawing/2014/main" id="{C7E4C613-4EA3-4DC7-7148-BFD4014E5B8A}"/>
              </a:ext>
            </a:extLst>
          </p:cNvPr>
          <p:cNvSpPr/>
          <p:nvPr/>
        </p:nvSpPr>
        <p:spPr>
          <a:xfrm rot="3420000">
            <a:off x="6523974" y="1416218"/>
            <a:ext cx="167951" cy="774052"/>
          </a:xfrm>
          <a:prstGeom prst="downArrow">
            <a:avLst/>
          </a:prstGeom>
          <a:solidFill>
            <a:schemeClr val="tx2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0" name="Textfeld 3">
            <a:extLst>
              <a:ext uri="{FF2B5EF4-FFF2-40B4-BE49-F238E27FC236}">
                <a16:creationId xmlns:a16="http://schemas.microsoft.com/office/drawing/2014/main" id="{9B470F78-C47F-5EA8-D175-3A9E8A37E5BE}"/>
              </a:ext>
            </a:extLst>
          </p:cNvPr>
          <p:cNvSpPr txBox="1"/>
          <p:nvPr/>
        </p:nvSpPr>
        <p:spPr bwMode="auto">
          <a:xfrm>
            <a:off x="3251811" y="2163390"/>
            <a:ext cx="871189" cy="107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</a:pPr>
            <a:r>
              <a:rPr lang="de-DE" sz="700" kern="1200">
                <a:solidFill>
                  <a:srgbClr val="A51E37"/>
                </a:solidFill>
                <a:latin typeface="Arial"/>
                <a:cs typeface="Arial"/>
              </a:rPr>
              <a:t>(21.11.2023)</a:t>
            </a:r>
          </a:p>
        </p:txBody>
      </p:sp>
    </p:spTree>
    <p:extLst>
      <p:ext uri="{BB962C8B-B14F-4D97-AF65-F5344CB8AC3E}">
        <p14:creationId xmlns:p14="http://schemas.microsoft.com/office/powerpoint/2010/main" val="2709856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BD08C2-770C-4D33-B80B-26B3CF27E0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Weitere Infoveranstaltungen des International Office:</a:t>
            </a:r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0AE51-F3FF-4113-A50C-7299CB5F1381}"/>
              </a:ext>
            </a:extLst>
          </p:cNvPr>
          <p:cNvSpPr txBox="1"/>
          <p:nvPr/>
        </p:nvSpPr>
        <p:spPr bwMode="auto">
          <a:xfrm>
            <a:off x="362218" y="3906561"/>
            <a:ext cx="86139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7702550" algn="r"/>
              </a:tabLst>
            </a:pPr>
            <a:r>
              <a:rPr lang="de-DE" sz="1200">
                <a:solidFill>
                  <a:srgbClr val="000000"/>
                </a:solidFill>
              </a:rPr>
              <a:t>Alle Infoveranstaltungen finden online über </a:t>
            </a:r>
            <a:r>
              <a:rPr lang="de-DE" sz="1200" b="1">
                <a:solidFill>
                  <a:srgbClr val="000000"/>
                </a:solidFill>
              </a:rPr>
              <a:t>Zoom</a:t>
            </a:r>
            <a:r>
              <a:rPr lang="de-DE" sz="1200">
                <a:solidFill>
                  <a:srgbClr val="000000"/>
                </a:solidFill>
              </a:rPr>
              <a:t> zu den angegebenen Terminen statt. Bitte melden Sie sich für die Veranstaltungen über </a:t>
            </a:r>
            <a:r>
              <a:rPr lang="de-DE" sz="120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dieses Formular </a:t>
            </a:r>
            <a:r>
              <a:rPr lang="de-DE" sz="1200">
                <a:solidFill>
                  <a:srgbClr val="000000"/>
                </a:solidFill>
              </a:rPr>
              <a:t>an. Sie erhalten dann kurz vor der Veranstaltung einen Zoom-Link, über den Sie an der Veranstaltung teilnehmen können.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0D79986-8A80-4D25-9E5E-94DE6F698A17}"/>
              </a:ext>
            </a:extLst>
          </p:cNvPr>
          <p:cNvSpPr txBox="1"/>
          <p:nvPr/>
        </p:nvSpPr>
        <p:spPr bwMode="auto">
          <a:xfrm>
            <a:off x="362218" y="1549489"/>
            <a:ext cx="242887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7702550" algn="r"/>
              </a:tabLst>
            </a:pPr>
            <a:r>
              <a:rPr lang="de-DE" sz="1200" b="1">
                <a:solidFill>
                  <a:schemeClr val="tx2"/>
                </a:solidFill>
              </a:rPr>
              <a:t>USA/Kanada:</a:t>
            </a:r>
          </a:p>
          <a:p>
            <a:pPr>
              <a:tabLst>
                <a:tab pos="7702550" algn="r"/>
              </a:tabLst>
            </a:pPr>
            <a:r>
              <a:rPr lang="de-DE" sz="1200">
                <a:solidFill>
                  <a:srgbClr val="000000"/>
                </a:solidFill>
              </a:rPr>
              <a:t>Dienstag, 23. Januar 2024,</a:t>
            </a:r>
          </a:p>
          <a:p>
            <a:pPr>
              <a:tabLst>
                <a:tab pos="7702550" algn="r"/>
              </a:tabLst>
            </a:pPr>
            <a:r>
              <a:rPr lang="de-DE" sz="1200">
                <a:solidFill>
                  <a:srgbClr val="000000"/>
                </a:solidFill>
              </a:rPr>
              <a:t>12 Uhr s.t.</a:t>
            </a:r>
          </a:p>
          <a:p>
            <a:pPr>
              <a:tabLst>
                <a:tab pos="7702550" algn="r"/>
              </a:tabLst>
            </a:pPr>
            <a:endParaRPr lang="de-DE" sz="1200">
              <a:solidFill>
                <a:srgbClr val="000000"/>
              </a:solidFill>
            </a:endParaRPr>
          </a:p>
          <a:p>
            <a:pPr>
              <a:tabLst>
                <a:tab pos="7702550" algn="r"/>
              </a:tabLst>
            </a:pPr>
            <a:r>
              <a:rPr lang="de-DE" sz="1200" b="1">
                <a:solidFill>
                  <a:schemeClr val="tx2"/>
                </a:solidFill>
              </a:rPr>
              <a:t>Australien/Neuseeland:</a:t>
            </a:r>
          </a:p>
          <a:p>
            <a:pPr>
              <a:tabLst>
                <a:tab pos="7702550" algn="r"/>
              </a:tabLst>
            </a:pPr>
            <a:r>
              <a:rPr lang="de-DE" sz="1200">
                <a:solidFill>
                  <a:srgbClr val="000000"/>
                </a:solidFill>
              </a:rPr>
              <a:t>Dienstag, 30. Januar 2024,</a:t>
            </a:r>
          </a:p>
          <a:p>
            <a:pPr>
              <a:tabLst>
                <a:tab pos="7702550" algn="r"/>
              </a:tabLst>
            </a:pPr>
            <a:r>
              <a:rPr lang="de-DE" sz="1200">
                <a:solidFill>
                  <a:srgbClr val="000000"/>
                </a:solidFill>
              </a:rPr>
              <a:t>12 Uhr s.t.</a:t>
            </a:r>
          </a:p>
        </p:txBody>
      </p:sp>
    </p:spTree>
    <p:extLst>
      <p:ext uri="{BB962C8B-B14F-4D97-AF65-F5344CB8AC3E}">
        <p14:creationId xmlns:p14="http://schemas.microsoft.com/office/powerpoint/2010/main" val="38261400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55B8E-2B37-002D-ED18-CD6A76B3D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C873980-66E0-4ED8-E880-B4F47A7BB6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Wir freuen uns auf Ihr Feedback!</a:t>
            </a:r>
          </a:p>
          <a:p>
            <a:endParaRPr lang="de-DE" dirty="0">
              <a:solidFill>
                <a:schemeClr val="tx2"/>
              </a:solidFill>
            </a:endParaRPr>
          </a:p>
        </p:txBody>
      </p:sp>
      <p:pic>
        <p:nvPicPr>
          <p:cNvPr id="3" name="Grafik 2" descr="Ein Bild, das Text, Screenshot, Schrift, Design enthält.&#10;&#10;Beschreibung automatisch generiert.">
            <a:extLst>
              <a:ext uri="{FF2B5EF4-FFF2-40B4-BE49-F238E27FC236}">
                <a16:creationId xmlns:a16="http://schemas.microsoft.com/office/drawing/2014/main" id="{F8329824-0BBE-19B9-776B-FA70CCFE0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73" t="34794" r="23514" b="12887"/>
          <a:stretch/>
        </p:blipFill>
        <p:spPr>
          <a:xfrm>
            <a:off x="3654707" y="1818228"/>
            <a:ext cx="1645956" cy="163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24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D216E82-0711-443A-9249-5772C60A02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wrap="square" lIns="0" tIns="0" rIns="0" bIns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Auslandssemester – warum?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Das ERASMUS+ Programm</a:t>
            </a:r>
            <a:endParaRPr lang="de-DE" dirty="0">
              <a:cs typeface="Arial"/>
            </a:endParaRPr>
          </a:p>
          <a:p>
            <a:pPr marL="476250" lvl="1" indent="-342900"/>
            <a:r>
              <a:rPr lang="de-DE" dirty="0"/>
              <a:t>ERASMUS+ in Europa</a:t>
            </a:r>
            <a:endParaRPr lang="de-DE" dirty="0">
              <a:cs typeface="Arial"/>
            </a:endParaRPr>
          </a:p>
          <a:p>
            <a:pPr marL="476250" lvl="1" indent="-342900"/>
            <a:r>
              <a:rPr lang="de-DE" dirty="0"/>
              <a:t>ERASMUS+ und CIVIS</a:t>
            </a:r>
            <a:endParaRPr lang="de-DE" dirty="0">
              <a:cs typeface="Arial"/>
            </a:endParaRPr>
          </a:p>
          <a:p>
            <a:pPr marL="476250" lvl="1" indent="-342900"/>
            <a:r>
              <a:rPr lang="de-DE" dirty="0"/>
              <a:t>ERASMUS+ Praktikum</a:t>
            </a:r>
            <a:endParaRPr lang="de-DE" dirty="0">
              <a:cs typeface="Arial"/>
            </a:endParaRPr>
          </a:p>
          <a:p>
            <a:pPr marL="476250" lvl="1" indent="-342900"/>
            <a:r>
              <a:rPr lang="de-DE" dirty="0"/>
              <a:t>ERASMUS+ weltweit </a:t>
            </a:r>
            <a:endParaRPr lang="de-DE" dirty="0"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dirty="0" err="1"/>
              <a:t>Internationalization</a:t>
            </a:r>
            <a:r>
              <a:rPr lang="de-DE" dirty="0"/>
              <a:t> @ Home</a:t>
            </a:r>
            <a:endParaRPr lang="de-DE" dirty="0">
              <a:cs typeface="Arial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CB447B-E1FA-4168-8D30-82513A2F39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Informationsveranstaltung zum Studium in Europa</a:t>
            </a:r>
          </a:p>
          <a:p>
            <a:r>
              <a:rPr lang="de-DE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8140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A large building with a staircase and a stone walkway&#10;&#10;Description automatically generated with medium confidence">
            <a:extLst>
              <a:ext uri="{FF2B5EF4-FFF2-40B4-BE49-F238E27FC236}">
                <a16:creationId xmlns:a16="http://schemas.microsoft.com/office/drawing/2014/main" id="{7DEF1EE7-23BD-8DC8-97FE-576984D18D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276"/>
          <a:stretch/>
        </p:blipFill>
        <p:spPr>
          <a:xfrm>
            <a:off x="28352" y="596067"/>
            <a:ext cx="1828800" cy="2382828"/>
          </a:xfrm>
          <a:prstGeom prst="rect">
            <a:avLst/>
          </a:prstGeom>
        </p:spPr>
      </p:pic>
      <p:pic>
        <p:nvPicPr>
          <p:cNvPr id="7" name="Picture 8" descr="A pool with palm trees and people in it&#10;&#10;Description automatically generated">
            <a:extLst>
              <a:ext uri="{FF2B5EF4-FFF2-40B4-BE49-F238E27FC236}">
                <a16:creationId xmlns:a16="http://schemas.microsoft.com/office/drawing/2014/main" id="{FA94B386-F8F2-4DBF-B22A-484C3FA63D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90" r="-4" b="926"/>
          <a:stretch/>
        </p:blipFill>
        <p:spPr>
          <a:xfrm>
            <a:off x="1969476" y="596067"/>
            <a:ext cx="1770396" cy="1304964"/>
          </a:xfrm>
          <a:prstGeom prst="rect">
            <a:avLst/>
          </a:prstGeom>
        </p:spPr>
      </p:pic>
      <p:pic>
        <p:nvPicPr>
          <p:cNvPr id="8" name="Picture 29" descr="A bridge over a body of water&#10;&#10;Description automatically generated">
            <a:extLst>
              <a:ext uri="{FF2B5EF4-FFF2-40B4-BE49-F238E27FC236}">
                <a16:creationId xmlns:a16="http://schemas.microsoft.com/office/drawing/2014/main" id="{CB2F658F-F5BC-7BB3-CB56-840319D278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7" r="-4" b="24302"/>
          <a:stretch/>
        </p:blipFill>
        <p:spPr>
          <a:xfrm>
            <a:off x="0" y="3059723"/>
            <a:ext cx="1911940" cy="1768625"/>
          </a:xfrm>
          <a:prstGeom prst="rect">
            <a:avLst/>
          </a:prstGeom>
        </p:spPr>
      </p:pic>
      <p:pic>
        <p:nvPicPr>
          <p:cNvPr id="5" name="Picture 13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B0F08028-22B9-AA08-BD41-237786D3CA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9" r="1383" b="2"/>
          <a:stretch/>
        </p:blipFill>
        <p:spPr>
          <a:xfrm>
            <a:off x="1969476" y="2003658"/>
            <a:ext cx="1915108" cy="1304964"/>
          </a:xfrm>
          <a:prstGeom prst="rect">
            <a:avLst/>
          </a:prstGeom>
        </p:spPr>
      </p:pic>
      <p:pic>
        <p:nvPicPr>
          <p:cNvPr id="6" name="Picture 7" descr="A large stone arch with a flag on top&#10;&#10;Description automatically generated">
            <a:extLst>
              <a:ext uri="{FF2B5EF4-FFF2-40B4-BE49-F238E27FC236}">
                <a16:creationId xmlns:a16="http://schemas.microsoft.com/office/drawing/2014/main" id="{1160BB41-76E0-0154-528E-E1DAD82129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1" r="-4" b="28429"/>
          <a:stretch/>
        </p:blipFill>
        <p:spPr>
          <a:xfrm>
            <a:off x="1979131" y="3409631"/>
            <a:ext cx="1905453" cy="1407950"/>
          </a:xfrm>
          <a:prstGeom prst="rect">
            <a:avLst/>
          </a:prstGeom>
        </p:spPr>
      </p:pic>
      <p:sp>
        <p:nvSpPr>
          <p:cNvPr id="9" name="Textplatzhalter 2">
            <a:extLst>
              <a:ext uri="{FF2B5EF4-FFF2-40B4-BE49-F238E27FC236}">
                <a16:creationId xmlns:a16="http://schemas.microsoft.com/office/drawing/2014/main" id="{63E32F0F-093B-F1DB-311D-2DC3E95F0D31}"/>
              </a:ext>
            </a:extLst>
          </p:cNvPr>
          <p:cNvSpPr txBox="1">
            <a:spLocks/>
          </p:cNvSpPr>
          <p:nvPr/>
        </p:nvSpPr>
        <p:spPr>
          <a:xfrm>
            <a:off x="4819820" y="719265"/>
            <a:ext cx="3065122" cy="529284"/>
          </a:xfr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de-DE">
                <a:solidFill>
                  <a:schemeClr val="tx2"/>
                </a:solidFill>
              </a:rPr>
              <a:t>Testimonials von Bukarest</a:t>
            </a:r>
          </a:p>
          <a:p>
            <a:endParaRPr lang="de-DE" dirty="0">
              <a:solidFill>
                <a:schemeClr val="tx2"/>
              </a:solidFill>
            </a:endParaRPr>
          </a:p>
        </p:txBody>
      </p:sp>
      <p:pic>
        <p:nvPicPr>
          <p:cNvPr id="11" name="Grafik 10" descr="Gruppenerfolg mit einfarbiger Füllung">
            <a:extLst>
              <a:ext uri="{FF2B5EF4-FFF2-40B4-BE49-F238E27FC236}">
                <a16:creationId xmlns:a16="http://schemas.microsoft.com/office/drawing/2014/main" id="{205D23AB-7548-1847-579F-631B518BAC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47782" y="1313436"/>
            <a:ext cx="587595" cy="587595"/>
          </a:xfrm>
          <a:prstGeom prst="rect">
            <a:avLst/>
          </a:prstGeom>
        </p:spPr>
      </p:pic>
      <p:pic>
        <p:nvPicPr>
          <p:cNvPr id="13" name="Grafik 12" descr="Münzen Silhouette">
            <a:extLst>
              <a:ext uri="{FF2B5EF4-FFF2-40B4-BE49-F238E27FC236}">
                <a16:creationId xmlns:a16="http://schemas.microsoft.com/office/drawing/2014/main" id="{51DA258A-003D-FF45-15D3-0664616BF3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16964" y="1313436"/>
            <a:ext cx="587595" cy="587595"/>
          </a:xfrm>
          <a:prstGeom prst="rect">
            <a:avLst/>
          </a:prstGeom>
        </p:spPr>
      </p:pic>
      <p:pic>
        <p:nvPicPr>
          <p:cNvPr id="14" name="Grafik 13" descr="Bus mit einfarbiger Füllung">
            <a:extLst>
              <a:ext uri="{FF2B5EF4-FFF2-40B4-BE49-F238E27FC236}">
                <a16:creationId xmlns:a16="http://schemas.microsoft.com/office/drawing/2014/main" id="{B8B80900-7817-9E0C-47C1-F2FC5BFEF7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79703" y="2727254"/>
            <a:ext cx="664937" cy="664937"/>
          </a:xfrm>
          <a:prstGeom prst="rect">
            <a:avLst/>
          </a:prstGeom>
        </p:spPr>
      </p:pic>
      <p:pic>
        <p:nvPicPr>
          <p:cNvPr id="16" name="Grafik 15" descr="Kaffee mit einfarbiger Füllung">
            <a:extLst>
              <a:ext uri="{FF2B5EF4-FFF2-40B4-BE49-F238E27FC236}">
                <a16:creationId xmlns:a16="http://schemas.microsoft.com/office/drawing/2014/main" id="{FE5677C3-4EDC-1F35-3448-99031D547C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16964" y="2979628"/>
            <a:ext cx="719618" cy="719618"/>
          </a:xfrm>
          <a:prstGeom prst="rect">
            <a:avLst/>
          </a:prstGeom>
        </p:spPr>
      </p:pic>
      <p:pic>
        <p:nvPicPr>
          <p:cNvPr id="21" name="Grafik 20" descr="Zwei Herzen Silhouette">
            <a:extLst>
              <a:ext uri="{FF2B5EF4-FFF2-40B4-BE49-F238E27FC236}">
                <a16:creationId xmlns:a16="http://schemas.microsoft.com/office/drawing/2014/main" id="{9E0F748B-48C6-9275-43BE-5991F54928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62473" y="3103807"/>
            <a:ext cx="409629" cy="409629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8D43EFFE-7B0A-D776-A1DA-8B5712A32458}"/>
              </a:ext>
            </a:extLst>
          </p:cNvPr>
          <p:cNvSpPr txBox="1"/>
          <p:nvPr/>
        </p:nvSpPr>
        <p:spPr bwMode="auto">
          <a:xfrm>
            <a:off x="4874950" y="1887154"/>
            <a:ext cx="134126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de-DE" sz="1400" kern="0" dirty="0"/>
              <a:t>Triff </a:t>
            </a:r>
            <a:r>
              <a:rPr lang="de-DE" sz="1400" kern="0" dirty="0" err="1"/>
              <a:t>locals</a:t>
            </a:r>
            <a:r>
              <a:rPr lang="de-DE" sz="1400" kern="0" dirty="0"/>
              <a:t> und internationale Studierende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5A12693-97FA-F90B-2C80-B9C7ACD68CAC}"/>
              </a:ext>
            </a:extLst>
          </p:cNvPr>
          <p:cNvSpPr txBox="1"/>
          <p:nvPr/>
        </p:nvSpPr>
        <p:spPr bwMode="auto">
          <a:xfrm>
            <a:off x="6489048" y="1824533"/>
            <a:ext cx="2328203" cy="118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533400">
              <a:spcAft>
                <a:spcPct val="35000"/>
              </a:spcAft>
            </a:pPr>
            <a:r>
              <a:rPr lang="de-DE" sz="1400" dirty="0"/>
              <a:t>Essengehen: 15 - 20€</a:t>
            </a:r>
          </a:p>
          <a:p>
            <a:pPr algn="ctr" defTabSz="533400">
              <a:spcAft>
                <a:spcPct val="35000"/>
              </a:spcAft>
            </a:pPr>
            <a:r>
              <a:rPr lang="de-DE" sz="1400" dirty="0"/>
              <a:t>Kaffee: ≈ 3€</a:t>
            </a:r>
          </a:p>
          <a:p>
            <a:pPr algn="ctr" defTabSz="533400">
              <a:spcAft>
                <a:spcPct val="35000"/>
              </a:spcAft>
            </a:pPr>
            <a:r>
              <a:rPr lang="de-DE" sz="1400" dirty="0"/>
              <a:t>Kino: ≈ 5€ </a:t>
            </a:r>
          </a:p>
          <a:p>
            <a:pPr algn="ctr" defTabSz="533400">
              <a:spcAft>
                <a:spcPct val="35000"/>
              </a:spcAft>
            </a:pPr>
            <a:r>
              <a:rPr lang="de-DE" sz="1400" dirty="0" err="1"/>
              <a:t>Studierenderabatte</a:t>
            </a:r>
            <a:endParaRPr lang="de-DE" sz="1400" kern="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9A702B6-BD90-E23D-FA7E-65C9A607C00F}"/>
              </a:ext>
            </a:extLst>
          </p:cNvPr>
          <p:cNvSpPr txBox="1"/>
          <p:nvPr/>
        </p:nvSpPr>
        <p:spPr bwMode="auto">
          <a:xfrm>
            <a:off x="4926955" y="3321050"/>
            <a:ext cx="1635369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sz="1400" dirty="0"/>
              <a:t>- Brasov</a:t>
            </a:r>
          </a:p>
          <a:p>
            <a:r>
              <a:rPr lang="de-DE" sz="1400" dirty="0"/>
              <a:t>- Sibiu </a:t>
            </a:r>
          </a:p>
          <a:p>
            <a:r>
              <a:rPr lang="de-DE" sz="1400" dirty="0"/>
              <a:t>- Constanta</a:t>
            </a:r>
          </a:p>
          <a:p>
            <a:r>
              <a:rPr lang="de-DE" sz="1400" dirty="0"/>
              <a:t>- Alba </a:t>
            </a:r>
            <a:r>
              <a:rPr lang="de-DE" sz="1400" dirty="0" err="1"/>
              <a:t>Iulia</a:t>
            </a:r>
            <a:endParaRPr lang="de-DE" sz="1400" dirty="0"/>
          </a:p>
          <a:p>
            <a:r>
              <a:rPr lang="de-DE" sz="1400" dirty="0"/>
              <a:t>- Cluj</a:t>
            </a:r>
          </a:p>
          <a:p>
            <a:r>
              <a:rPr lang="de-DE" sz="1400" dirty="0"/>
              <a:t>- Timisoara</a:t>
            </a:r>
          </a:p>
          <a:p>
            <a:r>
              <a:rPr lang="de-DE" sz="1400" dirty="0"/>
              <a:t>- Sofia (Bulgarien)</a:t>
            </a:r>
          </a:p>
        </p:txBody>
      </p:sp>
      <p:sp>
        <p:nvSpPr>
          <p:cNvPr id="26" name="TextBox 54">
            <a:extLst>
              <a:ext uri="{FF2B5EF4-FFF2-40B4-BE49-F238E27FC236}">
                <a16:creationId xmlns:a16="http://schemas.microsoft.com/office/drawing/2014/main" id="{C661E787-B056-9B3C-C3C7-1D87E4F54143}"/>
              </a:ext>
            </a:extLst>
          </p:cNvPr>
          <p:cNvSpPr txBox="1"/>
          <p:nvPr/>
        </p:nvSpPr>
        <p:spPr>
          <a:xfrm>
            <a:off x="1927036" y="1737950"/>
            <a:ext cx="1377853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8" dirty="0">
                <a:solidFill>
                  <a:schemeClr val="bg1"/>
                </a:solidFill>
              </a:rPr>
              <a:t>Foto: </a:t>
            </a:r>
            <a:r>
              <a:rPr lang="en-GB" sz="788" dirty="0" err="1">
                <a:solidFill>
                  <a:schemeClr val="bg1"/>
                </a:solidFill>
              </a:rPr>
              <a:t>Dildar</a:t>
            </a:r>
            <a:r>
              <a:rPr lang="en-GB" sz="788" dirty="0">
                <a:solidFill>
                  <a:schemeClr val="bg1"/>
                </a:solidFill>
              </a:rPr>
              <a:t> Cetinkaya</a:t>
            </a:r>
            <a:endParaRPr lang="de-DE" sz="788" dirty="0">
              <a:solidFill>
                <a:schemeClr val="bg1"/>
              </a:solidFill>
            </a:endParaRPr>
          </a:p>
        </p:txBody>
      </p:sp>
      <p:sp>
        <p:nvSpPr>
          <p:cNvPr id="27" name="TextBox 52">
            <a:extLst>
              <a:ext uri="{FF2B5EF4-FFF2-40B4-BE49-F238E27FC236}">
                <a16:creationId xmlns:a16="http://schemas.microsoft.com/office/drawing/2014/main" id="{ABFD8B70-737A-A250-DF8D-EF308D6F8810}"/>
              </a:ext>
            </a:extLst>
          </p:cNvPr>
          <p:cNvSpPr txBox="1"/>
          <p:nvPr/>
        </p:nvSpPr>
        <p:spPr>
          <a:xfrm>
            <a:off x="0" y="4614763"/>
            <a:ext cx="1377853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8" dirty="0">
                <a:solidFill>
                  <a:schemeClr val="bg1"/>
                </a:solidFill>
              </a:rPr>
              <a:t>Foto: </a:t>
            </a:r>
            <a:r>
              <a:rPr lang="en-GB" sz="788" dirty="0" err="1">
                <a:solidFill>
                  <a:schemeClr val="bg1"/>
                </a:solidFill>
              </a:rPr>
              <a:t>Dildar</a:t>
            </a:r>
            <a:r>
              <a:rPr lang="en-GB" sz="788" dirty="0">
                <a:solidFill>
                  <a:schemeClr val="bg1"/>
                </a:solidFill>
              </a:rPr>
              <a:t> Cetinkaya</a:t>
            </a:r>
            <a:endParaRPr lang="de-DE" sz="788" dirty="0">
              <a:solidFill>
                <a:schemeClr val="bg1"/>
              </a:solidFill>
            </a:endParaRPr>
          </a:p>
        </p:txBody>
      </p:sp>
      <p:sp>
        <p:nvSpPr>
          <p:cNvPr id="28" name="TextBox 49">
            <a:extLst>
              <a:ext uri="{FF2B5EF4-FFF2-40B4-BE49-F238E27FC236}">
                <a16:creationId xmlns:a16="http://schemas.microsoft.com/office/drawing/2014/main" id="{EB008F9D-B292-4E21-5306-80BF6CC0BD17}"/>
              </a:ext>
            </a:extLst>
          </p:cNvPr>
          <p:cNvSpPr txBox="1"/>
          <p:nvPr/>
        </p:nvSpPr>
        <p:spPr>
          <a:xfrm>
            <a:off x="1927035" y="4614763"/>
            <a:ext cx="1377853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8" dirty="0">
                <a:solidFill>
                  <a:schemeClr val="bg1"/>
                </a:solidFill>
              </a:rPr>
              <a:t>Foto: </a:t>
            </a:r>
            <a:r>
              <a:rPr lang="en-GB" sz="788" dirty="0" err="1">
                <a:solidFill>
                  <a:schemeClr val="bg1"/>
                </a:solidFill>
              </a:rPr>
              <a:t>Dildar</a:t>
            </a:r>
            <a:r>
              <a:rPr lang="en-GB" sz="788" dirty="0">
                <a:solidFill>
                  <a:schemeClr val="bg1"/>
                </a:solidFill>
              </a:rPr>
              <a:t> Cetinkaya</a:t>
            </a:r>
            <a:endParaRPr lang="de-DE" sz="788" dirty="0">
              <a:solidFill>
                <a:schemeClr val="bg1"/>
              </a:solidFill>
            </a:endParaRPr>
          </a:p>
        </p:txBody>
      </p:sp>
      <p:sp>
        <p:nvSpPr>
          <p:cNvPr id="29" name="TextBox 47">
            <a:extLst>
              <a:ext uri="{FF2B5EF4-FFF2-40B4-BE49-F238E27FC236}">
                <a16:creationId xmlns:a16="http://schemas.microsoft.com/office/drawing/2014/main" id="{6870A897-FB31-1C63-8CFC-154B2E3D3D31}"/>
              </a:ext>
            </a:extLst>
          </p:cNvPr>
          <p:cNvSpPr txBox="1"/>
          <p:nvPr/>
        </p:nvSpPr>
        <p:spPr>
          <a:xfrm>
            <a:off x="1912728" y="3125852"/>
            <a:ext cx="912429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88" dirty="0">
                <a:solidFill>
                  <a:schemeClr val="bg1"/>
                </a:solidFill>
              </a:rPr>
              <a:t>Foto: Phi Phung</a:t>
            </a:r>
            <a:endParaRPr lang="de-DE" sz="788" dirty="0">
              <a:solidFill>
                <a:schemeClr val="bg1"/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5EBFB4E-3DFF-18D8-284A-464CE664F66C}"/>
              </a:ext>
            </a:extLst>
          </p:cNvPr>
          <p:cNvSpPr txBox="1"/>
          <p:nvPr/>
        </p:nvSpPr>
        <p:spPr bwMode="auto">
          <a:xfrm>
            <a:off x="0" y="2649977"/>
            <a:ext cx="14687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Pele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ș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Schloß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Rumänien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Foto: Paulina v.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Löwis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52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2;p13">
            <a:extLst>
              <a:ext uri="{FF2B5EF4-FFF2-40B4-BE49-F238E27FC236}">
                <a16:creationId xmlns:a16="http://schemas.microsoft.com/office/drawing/2014/main" id="{AFDF523E-0A42-F583-218C-24DABE383128}"/>
              </a:ext>
            </a:extLst>
          </p:cNvPr>
          <p:cNvPicPr preferRelativeResize="0"/>
          <p:nvPr/>
        </p:nvPicPr>
        <p:blipFill rotWithShape="1">
          <a:blip r:embed="rId2"/>
          <a:srcRect l="17223" r="15267" b="-1"/>
          <a:stretch/>
        </p:blipFill>
        <p:spPr>
          <a:xfrm>
            <a:off x="4811150" y="597885"/>
            <a:ext cx="1885305" cy="2040880"/>
          </a:xfrm>
          <a:prstGeom prst="rect">
            <a:avLst/>
          </a:prstGeom>
          <a:noFill/>
        </p:spPr>
      </p:pic>
      <p:pic>
        <p:nvPicPr>
          <p:cNvPr id="4" name="Google Shape;63;p13">
            <a:extLst>
              <a:ext uri="{FF2B5EF4-FFF2-40B4-BE49-F238E27FC236}">
                <a16:creationId xmlns:a16="http://schemas.microsoft.com/office/drawing/2014/main" id="{9DEA0521-C713-2372-848C-32ECE9E44643}"/>
              </a:ext>
            </a:extLst>
          </p:cNvPr>
          <p:cNvPicPr preferRelativeResize="0"/>
          <p:nvPr/>
        </p:nvPicPr>
        <p:blipFill rotWithShape="1">
          <a:blip r:embed="rId3"/>
          <a:srcRect l="12371" r="20455" b="-1"/>
          <a:stretch/>
        </p:blipFill>
        <p:spPr>
          <a:xfrm>
            <a:off x="7104184" y="597885"/>
            <a:ext cx="2039815" cy="2040880"/>
          </a:xfrm>
          <a:prstGeom prst="rect">
            <a:avLst/>
          </a:prstGeom>
          <a:noFill/>
        </p:spPr>
      </p:pic>
      <p:pic>
        <p:nvPicPr>
          <p:cNvPr id="5" name="Google Shape;61;p13">
            <a:extLst>
              <a:ext uri="{FF2B5EF4-FFF2-40B4-BE49-F238E27FC236}">
                <a16:creationId xmlns:a16="http://schemas.microsoft.com/office/drawing/2014/main" id="{CA22395C-179B-EE73-07D1-AA74D8C7DC43}"/>
              </a:ext>
            </a:extLst>
          </p:cNvPr>
          <p:cNvPicPr preferRelativeResize="0"/>
          <p:nvPr/>
        </p:nvPicPr>
        <p:blipFill rotWithShape="1">
          <a:blip r:embed="rId4"/>
          <a:srcRect t="20586" b="17622"/>
          <a:stretch/>
        </p:blipFill>
        <p:spPr>
          <a:xfrm>
            <a:off x="4811150" y="2737238"/>
            <a:ext cx="4332850" cy="2095014"/>
          </a:xfrm>
          <a:prstGeom prst="rect">
            <a:avLst/>
          </a:prstGeom>
          <a:noFill/>
        </p:spPr>
      </p:pic>
      <p:pic>
        <p:nvPicPr>
          <p:cNvPr id="8" name="Grafik 7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6C968B7B-2B0A-65F8-0216-C125D4A452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t="34187" r="14034" b="35727"/>
          <a:stretch/>
        </p:blipFill>
        <p:spPr>
          <a:xfrm>
            <a:off x="173407" y="3626630"/>
            <a:ext cx="1402374" cy="60096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5D96320-88B9-45BB-5C3F-DBBC2494A599}"/>
              </a:ext>
            </a:extLst>
          </p:cNvPr>
          <p:cNvSpPr txBox="1"/>
          <p:nvPr/>
        </p:nvSpPr>
        <p:spPr bwMode="auto">
          <a:xfrm>
            <a:off x="1779761" y="3638661"/>
            <a:ext cx="457903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kern="0" dirty="0"/>
              <a:t>Viele Veranstaltungen + Hilfe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400" kern="0" dirty="0"/>
              <a:t>ESN-Card</a:t>
            </a:r>
          </a:p>
        </p:txBody>
      </p:sp>
      <p:pic>
        <p:nvPicPr>
          <p:cNvPr id="12" name="Grafik 11" descr="Bus mit einfarbiger Füllung">
            <a:extLst>
              <a:ext uri="{FF2B5EF4-FFF2-40B4-BE49-F238E27FC236}">
                <a16:creationId xmlns:a16="http://schemas.microsoft.com/office/drawing/2014/main" id="{04E75C9C-B5DC-3D85-406F-33940D9DF1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5279" y="2609374"/>
            <a:ext cx="664937" cy="664937"/>
          </a:xfrm>
          <a:prstGeom prst="rect">
            <a:avLst/>
          </a:prstGeom>
        </p:spPr>
      </p:pic>
      <p:pic>
        <p:nvPicPr>
          <p:cNvPr id="14" name="Grafik 13" descr="Warenkorb mit einfarbiger Füllung">
            <a:extLst>
              <a:ext uri="{FF2B5EF4-FFF2-40B4-BE49-F238E27FC236}">
                <a16:creationId xmlns:a16="http://schemas.microsoft.com/office/drawing/2014/main" id="{E512EBE3-0FF8-F731-0266-B4EFE7E4CF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4388" y="1685799"/>
            <a:ext cx="571257" cy="571257"/>
          </a:xfrm>
          <a:prstGeom prst="rect">
            <a:avLst/>
          </a:prstGeom>
        </p:spPr>
      </p:pic>
      <p:pic>
        <p:nvPicPr>
          <p:cNvPr id="16" name="Grafik 15" descr="Haus mit einfarbiger Füllung">
            <a:extLst>
              <a:ext uri="{FF2B5EF4-FFF2-40B4-BE49-F238E27FC236}">
                <a16:creationId xmlns:a16="http://schemas.microsoft.com/office/drawing/2014/main" id="{272745EA-C33D-876B-5C2C-35D6867B40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0903" y="836504"/>
            <a:ext cx="533691" cy="533691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F8AEDDF2-ACD8-624A-C869-3649647776B8}"/>
              </a:ext>
            </a:extLst>
          </p:cNvPr>
          <p:cNvSpPr txBox="1"/>
          <p:nvPr/>
        </p:nvSpPr>
        <p:spPr bwMode="auto">
          <a:xfrm>
            <a:off x="1747712" y="905206"/>
            <a:ext cx="457903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kern="0" dirty="0"/>
              <a:t>300€ kalt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kern="0" dirty="0"/>
              <a:t>Günstiger möglich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FF5C2CA-425C-B885-98E8-54D4E0DCF0D1}"/>
              </a:ext>
            </a:extLst>
          </p:cNvPr>
          <p:cNvSpPr txBox="1"/>
          <p:nvPr/>
        </p:nvSpPr>
        <p:spPr bwMode="auto">
          <a:xfrm>
            <a:off x="1747712" y="1730131"/>
            <a:ext cx="457903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kern="0" dirty="0"/>
              <a:t>Verschiedene Supermarktketten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kern="0" dirty="0"/>
              <a:t>Preise etwas unter Deutschland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009E051-F8D4-50CF-094E-B502CA2B66B6}"/>
              </a:ext>
            </a:extLst>
          </p:cNvPr>
          <p:cNvSpPr txBox="1"/>
          <p:nvPr/>
        </p:nvSpPr>
        <p:spPr bwMode="auto">
          <a:xfrm>
            <a:off x="1747712" y="2567887"/>
            <a:ext cx="457903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kern="0" dirty="0"/>
              <a:t>90% Rabatt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kern="0" dirty="0"/>
              <a:t>Bus und Metro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kern="0" dirty="0"/>
              <a:t>Bürokratisch schwierig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7D2B44C-AD5E-804A-3DEE-0EEE02AE9190}"/>
              </a:ext>
            </a:extLst>
          </p:cNvPr>
          <p:cNvSpPr txBox="1"/>
          <p:nvPr/>
        </p:nvSpPr>
        <p:spPr bwMode="auto">
          <a:xfrm>
            <a:off x="4741785" y="2452471"/>
            <a:ext cx="4579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de-DE" sz="900" kern="0" dirty="0">
                <a:solidFill>
                  <a:schemeClr val="bg1"/>
                </a:solidFill>
              </a:rPr>
              <a:t>Foto: Emil Breustedt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6726E3D-0985-5927-4C91-32222605F89D}"/>
              </a:ext>
            </a:extLst>
          </p:cNvPr>
          <p:cNvSpPr txBox="1"/>
          <p:nvPr/>
        </p:nvSpPr>
        <p:spPr bwMode="auto">
          <a:xfrm>
            <a:off x="7031302" y="2453395"/>
            <a:ext cx="4579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de-DE" sz="900" kern="0" dirty="0">
                <a:solidFill>
                  <a:schemeClr val="bg1"/>
                </a:solidFill>
              </a:rPr>
              <a:t>Foto: Emil Breustedt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FDCD1BB-46F4-F7B1-156B-6B3B768969AC}"/>
              </a:ext>
            </a:extLst>
          </p:cNvPr>
          <p:cNvSpPr txBox="1"/>
          <p:nvPr/>
        </p:nvSpPr>
        <p:spPr bwMode="auto">
          <a:xfrm>
            <a:off x="4741785" y="4654431"/>
            <a:ext cx="4579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de-DE" sz="900" kern="0" dirty="0">
                <a:solidFill>
                  <a:schemeClr val="bg1"/>
                </a:solidFill>
              </a:rPr>
              <a:t>Foto: ESN Romania</a:t>
            </a:r>
          </a:p>
        </p:txBody>
      </p:sp>
    </p:spTree>
    <p:extLst>
      <p:ext uri="{BB962C8B-B14F-4D97-AF65-F5344CB8AC3E}">
        <p14:creationId xmlns:p14="http://schemas.microsoft.com/office/powerpoint/2010/main" val="4246586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967EF34-D640-4496-B3F2-7DDF4BA3E4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0362" y="1950650"/>
            <a:ext cx="8428037" cy="207749"/>
          </a:xfrm>
        </p:spPr>
        <p:txBody>
          <a:bodyPr wrap="square" lIns="0" tIns="0" rIns="0" bIns="0" anchor="t">
            <a:spAutoFit/>
          </a:bodyPr>
          <a:lstStyle/>
          <a:p>
            <a:pPr marL="0" indent="0" algn="ctr">
              <a:buNone/>
            </a:pPr>
            <a:r>
              <a:rPr lang="de-DE" sz="1700" dirty="0">
                <a:ea typeface="Calibri"/>
                <a:cs typeface="Calibri"/>
              </a:rPr>
              <a:t>Sie werden sich verändern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43D84E-3249-46A6-8A34-FC428B957C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Auslandssemester – Benefits</a:t>
            </a:r>
          </a:p>
          <a:p>
            <a:endParaRPr lang="de-DE" dirty="0">
              <a:solidFill>
                <a:schemeClr val="tx2"/>
              </a:solidFill>
            </a:endParaRPr>
          </a:p>
        </p:txBody>
      </p:sp>
      <p:pic>
        <p:nvPicPr>
          <p:cNvPr id="5" name="Grafik 4" descr="Gelber 3D-Stern">
            <a:extLst>
              <a:ext uri="{FF2B5EF4-FFF2-40B4-BE49-F238E27FC236}">
                <a16:creationId xmlns:a16="http://schemas.microsoft.com/office/drawing/2014/main" id="{B5FA8236-3CCC-2AF1-4A90-48A8F28FE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119" y="1778703"/>
            <a:ext cx="530894" cy="530894"/>
          </a:xfrm>
          <a:prstGeom prst="rect">
            <a:avLst/>
          </a:prstGeom>
        </p:spPr>
      </p:pic>
      <p:sp>
        <p:nvSpPr>
          <p:cNvPr id="7" name="Textplatzhalter 1">
            <a:extLst>
              <a:ext uri="{FF2B5EF4-FFF2-40B4-BE49-F238E27FC236}">
                <a16:creationId xmlns:a16="http://schemas.microsoft.com/office/drawing/2014/main" id="{CC507493-DDBF-7966-8AC9-75188EB4F587}"/>
              </a:ext>
            </a:extLst>
          </p:cNvPr>
          <p:cNvSpPr txBox="1">
            <a:spLocks/>
          </p:cNvSpPr>
          <p:nvPr/>
        </p:nvSpPr>
        <p:spPr>
          <a:xfrm>
            <a:off x="2690626" y="2613089"/>
            <a:ext cx="3068655" cy="26161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135731" indent="-135731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081" indent="-13335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>
                <a:solidFill>
                  <a:schemeClr val="tx1"/>
                </a:solidFill>
                <a:latin typeface="+mn-lt"/>
              </a:defRPr>
            </a:lvl2pPr>
            <a:lvl3pPr marL="404813" indent="-135731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33400" indent="-128588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665560" indent="-128588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75"/>
              </a:spcAft>
              <a:buFont typeface="Arial" panose="020B0604020202020204" pitchFamily="34" charset="0"/>
              <a:buChar char="•"/>
              <a:defRPr sz="825">
                <a:solidFill>
                  <a:schemeClr val="tx1"/>
                </a:solidFill>
                <a:latin typeface="+mn-lt"/>
              </a:defRPr>
            </a:lvl5pPr>
            <a:lvl6pPr marL="20796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5368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9940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4512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700" kern="0">
                <a:ea typeface="Calibri"/>
                <a:cs typeface="Calibri"/>
              </a:rPr>
              <a:t>Sie sind nicht allein</a:t>
            </a:r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05FEB983-325B-DFFF-DD97-7D2E86C7D152}"/>
              </a:ext>
            </a:extLst>
          </p:cNvPr>
          <p:cNvSpPr txBox="1">
            <a:spLocks/>
          </p:cNvSpPr>
          <p:nvPr/>
        </p:nvSpPr>
        <p:spPr>
          <a:xfrm>
            <a:off x="3004866" y="3254385"/>
            <a:ext cx="3068655" cy="26161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135731" indent="-135731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081" indent="-13335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tabLst>
                <a:tab pos="269081" algn="l"/>
              </a:tabLst>
              <a:defRPr sz="1200">
                <a:solidFill>
                  <a:schemeClr val="tx1"/>
                </a:solidFill>
                <a:latin typeface="+mn-lt"/>
              </a:defRPr>
            </a:lvl2pPr>
            <a:lvl3pPr marL="404813" indent="-135731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33400" indent="-128588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665560" indent="-128588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75"/>
              </a:spcAft>
              <a:buFont typeface="Arial" panose="020B0604020202020204" pitchFamily="34" charset="0"/>
              <a:buChar char="•"/>
              <a:defRPr sz="825">
                <a:solidFill>
                  <a:schemeClr val="tx1"/>
                </a:solidFill>
                <a:latin typeface="+mn-lt"/>
              </a:defRPr>
            </a:lvl5pPr>
            <a:lvl6pPr marL="20796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5368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9940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4512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700" kern="0">
                <a:ea typeface="Calibri"/>
                <a:cs typeface="Calibri"/>
              </a:rPr>
              <a:t>Sie erhöhen Ihre Chancen</a:t>
            </a:r>
            <a:endParaRPr lang="de-DE">
              <a:cs typeface="Arial"/>
            </a:endParaRPr>
          </a:p>
        </p:txBody>
      </p:sp>
      <p:pic>
        <p:nvPicPr>
          <p:cNvPr id="10" name="Grafik 9" descr="Gelber 3D-Stern">
            <a:extLst>
              <a:ext uri="{FF2B5EF4-FFF2-40B4-BE49-F238E27FC236}">
                <a16:creationId xmlns:a16="http://schemas.microsoft.com/office/drawing/2014/main" id="{81138456-976C-C146-59B3-C0766F985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119" y="2410360"/>
            <a:ext cx="530894" cy="530894"/>
          </a:xfrm>
          <a:prstGeom prst="rect">
            <a:avLst/>
          </a:prstGeom>
        </p:spPr>
      </p:pic>
      <p:pic>
        <p:nvPicPr>
          <p:cNvPr id="11" name="Grafik 10" descr="Gelber 3D-Stern">
            <a:extLst>
              <a:ext uri="{FF2B5EF4-FFF2-40B4-BE49-F238E27FC236}">
                <a16:creationId xmlns:a16="http://schemas.microsoft.com/office/drawing/2014/main" id="{B3C9E1BD-BED8-D9B8-9F61-DE9A52376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119" y="3042018"/>
            <a:ext cx="553453" cy="55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13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DD8D2417-B39A-DF74-1F0F-C75D896E87BA}"/>
              </a:ext>
            </a:extLst>
          </p:cNvPr>
          <p:cNvSpPr/>
          <p:nvPr/>
        </p:nvSpPr>
        <p:spPr>
          <a:xfrm>
            <a:off x="6385104" y="1412651"/>
            <a:ext cx="2012322" cy="198817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4F8FE38-9132-4F28-B6C6-AD3141989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0001" y="1736101"/>
            <a:ext cx="8428037" cy="1708160"/>
          </a:xfrm>
        </p:spPr>
        <p:txBody>
          <a:bodyPr wrap="square" lIns="0" tIns="0" rIns="0" bIns="0" anchor="t">
            <a:spAutoFit/>
          </a:bodyPr>
          <a:lstStyle/>
          <a:p>
            <a:pPr marL="285750" indent="-285750">
              <a:buFont typeface="Arial"/>
              <a:buChar char="•"/>
              <a:tabLst>
                <a:tab pos="7702550" algn="r"/>
              </a:tabLst>
            </a:pPr>
            <a:r>
              <a:rPr lang="de-DE" sz="1600" dirty="0"/>
              <a:t>Seit 1987 </a:t>
            </a:r>
          </a:p>
          <a:p>
            <a:pPr marL="285750" indent="-285750">
              <a:buFont typeface="Arial"/>
              <a:buChar char="•"/>
              <a:tabLst>
                <a:tab pos="7702550" algn="r"/>
              </a:tabLst>
            </a:pPr>
            <a:r>
              <a:rPr lang="de-DE" sz="1600" dirty="0"/>
              <a:t>Heute 27 Mitgliedstaaten (Programmländer)</a:t>
            </a:r>
          </a:p>
          <a:p>
            <a:pPr marL="285750" indent="-285750">
              <a:buFont typeface="Arial"/>
              <a:buChar char="•"/>
              <a:tabLst>
                <a:tab pos="7702550" algn="r"/>
              </a:tabLst>
            </a:pPr>
            <a:r>
              <a:rPr lang="de-DE" sz="1600" dirty="0">
                <a:cs typeface="Arial"/>
              </a:rPr>
              <a:t>Erasmus+ vertritt demokratische und freiheitliche Werte</a:t>
            </a:r>
            <a:br>
              <a:rPr lang="de-DE" sz="1600" dirty="0">
                <a:cs typeface="Arial"/>
              </a:rPr>
            </a:br>
            <a:r>
              <a:rPr lang="de-DE" sz="1600" dirty="0">
                <a:cs typeface="Arial"/>
              </a:rPr>
              <a:t>Die Erhaltung eines freien Europas ist oberstes Ziel</a:t>
            </a:r>
          </a:p>
          <a:p>
            <a:pPr marL="285750" indent="-285750">
              <a:buFont typeface="Arial"/>
              <a:buChar char="•"/>
              <a:tabLst>
                <a:tab pos="7702550" algn="r"/>
              </a:tabLst>
            </a:pPr>
            <a:r>
              <a:rPr lang="de-DE" sz="1600" dirty="0">
                <a:cs typeface="Arial"/>
              </a:rPr>
              <a:t>Erasmus+ hilft, Grenzen im Kopf abzubauen und alle Nationen näher zusammenzubringen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61ECAC4-9336-4775-9E9C-BEFD88362C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ERASMUS+ Programm: Allgemeines</a:t>
            </a:r>
          </a:p>
          <a:p>
            <a:r>
              <a:rPr lang="de-DE" dirty="0">
                <a:solidFill>
                  <a:schemeClr val="tx2"/>
                </a:solidFill>
              </a:rPr>
              <a:t>		</a:t>
            </a:r>
          </a:p>
        </p:txBody>
      </p:sp>
      <p:pic>
        <p:nvPicPr>
          <p:cNvPr id="4" name="Grafik 3" descr="Herz mit einfarbiger Füllung">
            <a:extLst>
              <a:ext uri="{FF2B5EF4-FFF2-40B4-BE49-F238E27FC236}">
                <a16:creationId xmlns:a16="http://schemas.microsoft.com/office/drawing/2014/main" id="{CF8DD1B0-9B01-08A5-B77E-223A07114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91265" y="1991282"/>
            <a:ext cx="434788" cy="43553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E583B35-C0C4-56B2-DACF-4F68185176C4}"/>
              </a:ext>
            </a:extLst>
          </p:cNvPr>
          <p:cNvSpPr txBox="1"/>
          <p:nvPr/>
        </p:nvSpPr>
        <p:spPr bwMode="auto">
          <a:xfrm>
            <a:off x="6735186" y="2037406"/>
            <a:ext cx="174694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7702550" algn="r"/>
              </a:tabLst>
            </a:pPr>
            <a:r>
              <a:rPr lang="de-DE" sz="2400" b="1" dirty="0">
                <a:solidFill>
                  <a:srgbClr val="000000"/>
                </a:solidFill>
                <a:latin typeface="Simplified Arabic Fixed"/>
                <a:cs typeface="Arial"/>
              </a:rPr>
              <a:t>  I</a:t>
            </a:r>
            <a:r>
              <a:rPr lang="de-DE" sz="2400" dirty="0">
                <a:solidFill>
                  <a:srgbClr val="000000"/>
                </a:solidFill>
                <a:latin typeface="Simplified Arabic Fixed"/>
                <a:cs typeface="Arial"/>
              </a:rPr>
              <a:t>   </a:t>
            </a:r>
            <a:endParaRPr lang="de-DE" sz="2400" dirty="0">
              <a:solidFill>
                <a:srgbClr val="000000"/>
              </a:solidFill>
              <a:latin typeface="Simplified Arabic Fixed"/>
            </a:endParaRPr>
          </a:p>
          <a:p>
            <a:pPr>
              <a:tabLst>
                <a:tab pos="7702550" algn="r"/>
              </a:tabLst>
            </a:pPr>
            <a:r>
              <a:rPr lang="de-DE" sz="2400" b="1" dirty="0">
                <a:solidFill>
                  <a:srgbClr val="000000"/>
                </a:solidFill>
                <a:latin typeface="Simplified Arabic Fixed"/>
                <a:cs typeface="Arial"/>
              </a:rPr>
              <a:t>Erasmus+</a:t>
            </a:r>
            <a:endParaRPr lang="de-DE" sz="2400" b="1" kern="1200" dirty="0">
              <a:solidFill>
                <a:srgbClr val="000000"/>
              </a:solidFill>
              <a:latin typeface="Simplified Arabic Fixed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38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Karte, Text, Atlas enthält.&#10;&#10;Beschreibung automatisch generiert.">
            <a:extLst>
              <a:ext uri="{FF2B5EF4-FFF2-40B4-BE49-F238E27FC236}">
                <a16:creationId xmlns:a16="http://schemas.microsoft.com/office/drawing/2014/main" id="{227DFFD3-AD06-02A8-16D9-14B130849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452" y="891862"/>
            <a:ext cx="5481425" cy="395542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06AD5C-9E4B-42AF-BF3A-351CB4CED5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Partneruniversitäten der Universität Tübingen</a:t>
            </a:r>
          </a:p>
          <a:p>
            <a:endParaRPr lang="de-DE" dirty="0">
              <a:solidFill>
                <a:schemeClr val="tx2"/>
              </a:solidFill>
            </a:endParaRPr>
          </a:p>
        </p:txBody>
      </p:sp>
      <p:pic>
        <p:nvPicPr>
          <p:cNvPr id="5" name="Grafik 4" descr="Ein Bild, das Muster, Einpackpapier, Design, Quadrat enthält.&#10;&#10;Beschreibung automatisch generiert.">
            <a:extLst>
              <a:ext uri="{FF2B5EF4-FFF2-40B4-BE49-F238E27FC236}">
                <a16:creationId xmlns:a16="http://schemas.microsoft.com/office/drawing/2014/main" id="{35A8E81B-0DDE-8798-FF1E-CAB7E5991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7578" y="1710341"/>
            <a:ext cx="1308279" cy="1308279"/>
          </a:xfrm>
          <a:prstGeom prst="rect">
            <a:avLst/>
          </a:prstGeom>
        </p:spPr>
      </p:pic>
      <p:pic>
        <p:nvPicPr>
          <p:cNvPr id="10" name="Grafik 9" descr="Pfeil mit einer Linie: Kurve gegen den Uhrzeigersinn mit einfarbiger Füllung">
            <a:extLst>
              <a:ext uri="{FF2B5EF4-FFF2-40B4-BE49-F238E27FC236}">
                <a16:creationId xmlns:a16="http://schemas.microsoft.com/office/drawing/2014/main" id="{29ADF334-5A63-B21F-EFD5-ED95F1F2AA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58666" y="2541162"/>
            <a:ext cx="705119" cy="66487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F3253BE-8199-CCAF-3884-34FADE9445B1}"/>
              </a:ext>
            </a:extLst>
          </p:cNvPr>
          <p:cNvSpPr txBox="1"/>
          <p:nvPr/>
        </p:nvSpPr>
        <p:spPr bwMode="auto">
          <a:xfrm>
            <a:off x="6626584" y="3257951"/>
            <a:ext cx="233027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7702550" algn="r"/>
              </a:tabLst>
            </a:pPr>
            <a:r>
              <a:rPr lang="de-DE" sz="1400" dirty="0">
                <a:solidFill>
                  <a:srgbClr val="A51E37"/>
                </a:solidFill>
                <a:latin typeface="Arial"/>
                <a:cs typeface="Arial"/>
              </a:rPr>
              <a:t>PDF-Liste mit Partneruniversitäten und ERASMUS-Fachkoordinator*innen</a:t>
            </a:r>
            <a:endParaRPr lang="de-DE" sz="1400" kern="1200" dirty="0">
              <a:solidFill>
                <a:srgbClr val="A51E37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609409"/>
      </p:ext>
    </p:extLst>
  </p:cSld>
  <p:clrMapOvr>
    <a:masterClrMapping/>
  </p:clrMapOvr>
</p:sld>
</file>

<file path=ppt/theme/theme1.xml><?xml version="1.0" encoding="utf-8"?>
<a:theme xmlns:a="http://schemas.openxmlformats.org/drawingml/2006/main" name="Titelseite - Master">
  <a:themeElements>
    <a:clrScheme name="UT-Titel - Text schwarz">
      <a:dk1>
        <a:srgbClr val="000000"/>
      </a:dk1>
      <a:lt1>
        <a:srgbClr val="FFFFFF"/>
      </a:lt1>
      <a:dk2>
        <a:srgbClr val="A51E37"/>
      </a:dk2>
      <a:lt2>
        <a:srgbClr val="2D2015"/>
      </a:lt2>
      <a:accent1>
        <a:srgbClr val="ADB3B7"/>
      </a:accent1>
      <a:accent2>
        <a:srgbClr val="B4A069"/>
      </a:accent2>
      <a:accent3>
        <a:srgbClr val="FFFFFF"/>
      </a:accent3>
      <a:accent4>
        <a:srgbClr val="2A2A2A"/>
      </a:accent4>
      <a:accent5>
        <a:srgbClr val="D3D6D8"/>
      </a:accent5>
      <a:accent6>
        <a:srgbClr val="A3915E"/>
      </a:accent6>
      <a:hlink>
        <a:srgbClr val="32414B"/>
      </a:hlink>
      <a:folHlink>
        <a:srgbClr val="A51E37"/>
      </a:folHlink>
    </a:clrScheme>
    <a:fontScheme name="UT_TIT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T_TITEL 1">
        <a:dk1>
          <a:srgbClr val="333333"/>
        </a:dk1>
        <a:lt1>
          <a:srgbClr val="FFFFFF"/>
        </a:lt1>
        <a:dk2>
          <a:srgbClr val="A51E37"/>
        </a:dk2>
        <a:lt2>
          <a:srgbClr val="2D2015"/>
        </a:lt2>
        <a:accent1>
          <a:srgbClr val="ADB3B7"/>
        </a:accent1>
        <a:accent2>
          <a:srgbClr val="B4A069"/>
        </a:accent2>
        <a:accent3>
          <a:srgbClr val="FFFFFF"/>
        </a:accent3>
        <a:accent4>
          <a:srgbClr val="2A2A2A"/>
        </a:accent4>
        <a:accent5>
          <a:srgbClr val="D3D6D8"/>
        </a:accent5>
        <a:accent6>
          <a:srgbClr val="A3915E"/>
        </a:accent6>
        <a:hlink>
          <a:srgbClr val="32414B"/>
        </a:hlink>
        <a:folHlink>
          <a:srgbClr val="A51E3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-9__PPT Vorlage UT_April 2021.pptx" id="{75B670DA-CE19-4ED1-9B8D-CAD77A729605}" vid="{E2CCD61C-40DD-4C78-874B-1A49959F9F49}"/>
    </a:ext>
  </a:extLst>
</a:theme>
</file>

<file path=ppt/theme/theme2.xml><?xml version="1.0" encoding="utf-8"?>
<a:theme xmlns:a="http://schemas.openxmlformats.org/drawingml/2006/main" name="Innenseite - Master">
  <a:themeElements>
    <a:clrScheme name="UT-Titel - Text schwarz">
      <a:dk1>
        <a:srgbClr val="000000"/>
      </a:dk1>
      <a:lt1>
        <a:srgbClr val="FFFFFF"/>
      </a:lt1>
      <a:dk2>
        <a:srgbClr val="A51E37"/>
      </a:dk2>
      <a:lt2>
        <a:srgbClr val="2D2015"/>
      </a:lt2>
      <a:accent1>
        <a:srgbClr val="ADB3B7"/>
      </a:accent1>
      <a:accent2>
        <a:srgbClr val="B4A069"/>
      </a:accent2>
      <a:accent3>
        <a:srgbClr val="FFFFFF"/>
      </a:accent3>
      <a:accent4>
        <a:srgbClr val="2A2A2A"/>
      </a:accent4>
      <a:accent5>
        <a:srgbClr val="D3D6D8"/>
      </a:accent5>
      <a:accent6>
        <a:srgbClr val="A3915E"/>
      </a:accent6>
      <a:hlink>
        <a:srgbClr val="32414B"/>
      </a:hlink>
      <a:folHlink>
        <a:srgbClr val="A51E37"/>
      </a:folHlink>
    </a:clrScheme>
    <a:fontScheme name="UT_TIT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lIns="0" tIns="0" rIns="0" bIns="0">
        <a:spAutoFit/>
      </a:bodyPr>
      <a:lstStyle>
        <a:defPPr algn="l" rtl="0" eaLnBrk="1" fontAlgn="base" hangingPunct="1">
          <a:spcBef>
            <a:spcPct val="0"/>
          </a:spcBef>
          <a:spcAft>
            <a:spcPct val="0"/>
          </a:spcAft>
          <a:tabLst>
            <a:tab pos="7702550" algn="r"/>
          </a:tabLst>
          <a:defRPr sz="600" kern="1200" dirty="0" smtClean="0">
            <a:solidFill>
              <a:srgbClr val="000000"/>
            </a:solidFill>
            <a:latin typeface="Arial" charset="0"/>
            <a:ea typeface="+mn-ea"/>
            <a:cs typeface="Arial" charset="0"/>
          </a:defRPr>
        </a:defPPr>
      </a:lstStyle>
    </a:txDef>
  </a:objectDefaults>
  <a:extraClrSchemeLst>
    <a:extraClrScheme>
      <a:clrScheme name="UT_TITEL 1">
        <a:dk1>
          <a:srgbClr val="333333"/>
        </a:dk1>
        <a:lt1>
          <a:srgbClr val="FFFFFF"/>
        </a:lt1>
        <a:dk2>
          <a:srgbClr val="A51E37"/>
        </a:dk2>
        <a:lt2>
          <a:srgbClr val="2D2015"/>
        </a:lt2>
        <a:accent1>
          <a:srgbClr val="ADB3B7"/>
        </a:accent1>
        <a:accent2>
          <a:srgbClr val="B4A069"/>
        </a:accent2>
        <a:accent3>
          <a:srgbClr val="FFFFFF"/>
        </a:accent3>
        <a:accent4>
          <a:srgbClr val="2A2A2A"/>
        </a:accent4>
        <a:accent5>
          <a:srgbClr val="D3D6D8"/>
        </a:accent5>
        <a:accent6>
          <a:srgbClr val="A3915E"/>
        </a:accent6>
        <a:hlink>
          <a:srgbClr val="32414B"/>
        </a:hlink>
        <a:folHlink>
          <a:srgbClr val="A51E3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-9__PPT Vorlage UT_April 2021.pptx" id="{75B670DA-CE19-4ED1-9B8D-CAD77A729605}" vid="{7B7CC7F7-8468-47FC-B069-45D8151ED331}"/>
    </a:ext>
  </a:extLst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849193206E424AB2589D6B7E6FB195" ma:contentTypeVersion="12" ma:contentTypeDescription="Create a new document." ma:contentTypeScope="" ma:versionID="e5260a614bb0ffc844c7b0ed3d0227bb">
  <xsd:schema xmlns:xsd="http://www.w3.org/2001/XMLSchema" xmlns:xs="http://www.w3.org/2001/XMLSchema" xmlns:p="http://schemas.microsoft.com/office/2006/metadata/properties" xmlns:ns2="7ad83361-1140-4909-963f-bbdedffa9fda" xmlns:ns3="7228b8d1-59d2-436c-913c-20422dd490f6" targetNamespace="http://schemas.microsoft.com/office/2006/metadata/properties" ma:root="true" ma:fieldsID="bf6809d6a98be9b47d79265262ef8c1b" ns2:_="" ns3:_="">
    <xsd:import namespace="7ad83361-1140-4909-963f-bbdedffa9fda"/>
    <xsd:import namespace="7228b8d1-59d2-436c-913c-20422dd490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d83361-1140-4909-963f-bbdedffa9f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28b8d1-59d2-436c-913c-20422dd490f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41242F1-0C8E-4029-9E35-DF5F458679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9E954C-AB1D-4FF3-AEC1-4416A7342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d83361-1140-4909-963f-bbdedffa9fda"/>
    <ds:schemaRef ds:uri="7228b8d1-59d2-436c-913c-20422dd490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32C5E49-FDBA-40B1-A6B0-AF45D1D1055A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7228b8d1-59d2-436c-913c-20422dd490f6"/>
    <ds:schemaRef ds:uri="7ad83361-1140-4909-963f-bbdedffa9fda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16-9__PPT_Vorlage_UT_April_2021</Template>
  <TotalTime>0</TotalTime>
  <Words>1796</Words>
  <Application>Microsoft Office PowerPoint</Application>
  <PresentationFormat>Bildschirmpräsentation (16:9)</PresentationFormat>
  <Paragraphs>333</Paragraphs>
  <Slides>37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7" baseType="lpstr">
      <vt:lpstr>Simplified Arabic Fixed</vt:lpstr>
      <vt:lpstr>Arial</vt:lpstr>
      <vt:lpstr>Arial Narrow</vt:lpstr>
      <vt:lpstr>Open Sans</vt:lpstr>
      <vt:lpstr>Courier New</vt:lpstr>
      <vt:lpstr>Wingdings</vt:lpstr>
      <vt:lpstr>Calibri</vt:lpstr>
      <vt:lpstr>Microsoft YaHei</vt:lpstr>
      <vt:lpstr>Titelseite - Master</vt:lpstr>
      <vt:lpstr>Innenseite - 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Frost-RL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Schaerff, Karoline</dc:creator>
  <cp:lastModifiedBy>Katharina Ritz</cp:lastModifiedBy>
  <cp:revision>627</cp:revision>
  <cp:lastPrinted>2018-07-25T08:04:44Z</cp:lastPrinted>
  <dcterms:created xsi:type="dcterms:W3CDTF">2023-11-06T12:49:26Z</dcterms:created>
  <dcterms:modified xsi:type="dcterms:W3CDTF">2024-01-16T13:29:15Z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0x010100AB849193206E424AB2589D6B7E6FB195</vt:lpwstr>
  </property>
</Properties>
</file>