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6"/>
  </p:notesMasterIdLst>
  <p:sldIdLst>
    <p:sldId id="256" r:id="rId6"/>
    <p:sldId id="264" r:id="rId7"/>
    <p:sldId id="271" r:id="rId8"/>
    <p:sldId id="267" r:id="rId9"/>
    <p:sldId id="266" r:id="rId10"/>
    <p:sldId id="268" r:id="rId11"/>
    <p:sldId id="265" r:id="rId12"/>
    <p:sldId id="272" r:id="rId13"/>
    <p:sldId id="274" r:id="rId14"/>
    <p:sldId id="273" r:id="rId15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E2FEF9-1130-4B73-8E22-23EEEC8EB49A}" v="3" dt="2019-10-14T08:26:38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nsmann,  Dr. Emanuela" userId="25de3f5a-9012-4dd4-9937-b243139319ed" providerId="ADAL" clId="{BD411042-3E45-401E-943C-0509766FAE4B}"/>
    <pc:docChg chg="custSel addSld delSld modSld">
      <pc:chgData name="Bernsmann,  Dr. Emanuela" userId="25de3f5a-9012-4dd4-9937-b243139319ed" providerId="ADAL" clId="{BD411042-3E45-401E-943C-0509766FAE4B}" dt="2019-09-26T07:13:14.980" v="3"/>
      <pc:docMkLst>
        <pc:docMk/>
      </pc:docMkLst>
      <pc:sldChg chg="del">
        <pc:chgData name="Bernsmann,  Dr. Emanuela" userId="25de3f5a-9012-4dd4-9937-b243139319ed" providerId="ADAL" clId="{BD411042-3E45-401E-943C-0509766FAE4B}" dt="2019-09-26T07:13:07.647" v="1" actId="2696"/>
        <pc:sldMkLst>
          <pc:docMk/>
          <pc:sldMk cId="3931066943" sldId="273"/>
        </pc:sldMkLst>
      </pc:sldChg>
      <pc:sldChg chg="addSp delSp add">
        <pc:chgData name="Bernsmann,  Dr. Emanuela" userId="25de3f5a-9012-4dd4-9937-b243139319ed" providerId="ADAL" clId="{BD411042-3E45-401E-943C-0509766FAE4B}" dt="2019-09-26T07:13:14.980" v="3"/>
        <pc:sldMkLst>
          <pc:docMk/>
          <pc:sldMk cId="1292543345" sldId="274"/>
        </pc:sldMkLst>
        <pc:picChg chg="add">
          <ac:chgData name="Bernsmann,  Dr. Emanuela" userId="25de3f5a-9012-4dd4-9937-b243139319ed" providerId="ADAL" clId="{BD411042-3E45-401E-943C-0509766FAE4B}" dt="2019-09-26T07:13:14.980" v="3"/>
          <ac:picMkLst>
            <pc:docMk/>
            <pc:sldMk cId="1292543345" sldId="274"/>
            <ac:picMk id="14" creationId="{3243FA7C-79C9-47F0-94FB-6905A5B90C86}"/>
          </ac:picMkLst>
        </pc:picChg>
        <pc:picChg chg="del">
          <ac:chgData name="Bernsmann,  Dr. Emanuela" userId="25de3f5a-9012-4dd4-9937-b243139319ed" providerId="ADAL" clId="{BD411042-3E45-401E-943C-0509766FAE4B}" dt="2019-09-26T07:13:14.625" v="2" actId="478"/>
          <ac:picMkLst>
            <pc:docMk/>
            <pc:sldMk cId="1292543345" sldId="274"/>
            <ac:picMk id="17" creationId="{E02A98F8-EE88-4FC2-871C-EFE2800E6F59}"/>
          </ac:picMkLst>
        </pc:picChg>
      </pc:sldChg>
    </pc:docChg>
  </pc:docChgLst>
  <pc:docChgLst>
    <pc:chgData name="Bernsmann,  Dr. Emanuela" userId="25de3f5a-9012-4dd4-9937-b243139319ed" providerId="ADAL" clId="{8ECBD09D-D30E-4572-8375-7A2627BC2452}"/>
    <pc:docChg chg="custSel addSld delSld modSld sldOrd">
      <pc:chgData name="Bernsmann,  Dr. Emanuela" userId="25de3f5a-9012-4dd4-9937-b243139319ed" providerId="ADAL" clId="{8ECBD09D-D30E-4572-8375-7A2627BC2452}" dt="2019-09-20T07:04:48.332" v="107" actId="121"/>
      <pc:docMkLst>
        <pc:docMk/>
      </pc:docMkLst>
      <pc:sldChg chg="addSp modSp add ord">
        <pc:chgData name="Bernsmann,  Dr. Emanuela" userId="25de3f5a-9012-4dd4-9937-b243139319ed" providerId="ADAL" clId="{8ECBD09D-D30E-4572-8375-7A2627BC2452}" dt="2019-09-20T07:04:48.332" v="107" actId="121"/>
        <pc:sldMkLst>
          <pc:docMk/>
          <pc:sldMk cId="3931066943" sldId="273"/>
        </pc:sldMkLst>
        <pc:spChg chg="mod">
          <ac:chgData name="Bernsmann,  Dr. Emanuela" userId="25de3f5a-9012-4dd4-9937-b243139319ed" providerId="ADAL" clId="{8ECBD09D-D30E-4572-8375-7A2627BC2452}" dt="2019-09-20T07:04:12.076" v="84" actId="6549"/>
          <ac:spMkLst>
            <pc:docMk/>
            <pc:sldMk cId="3931066943" sldId="273"/>
            <ac:spMk id="12" creationId="{00000000-0000-0000-0000-000000000000}"/>
          </ac:spMkLst>
        </pc:spChg>
        <pc:spChg chg="add mod">
          <ac:chgData name="Bernsmann,  Dr. Emanuela" userId="25de3f5a-9012-4dd4-9937-b243139319ed" providerId="ADAL" clId="{8ECBD09D-D30E-4572-8375-7A2627BC2452}" dt="2019-09-20T07:04:48.332" v="107" actId="121"/>
          <ac:spMkLst>
            <pc:docMk/>
            <pc:sldMk cId="3931066943" sldId="273"/>
            <ac:spMk id="15" creationId="{1D127E2D-C033-4DA1-A723-E79ADB2B5F0C}"/>
          </ac:spMkLst>
        </pc:spChg>
      </pc:sldChg>
      <pc:sldChg chg="add del">
        <pc:chgData name="Bernsmann,  Dr. Emanuela" userId="25de3f5a-9012-4dd4-9937-b243139319ed" providerId="ADAL" clId="{8ECBD09D-D30E-4572-8375-7A2627BC2452}" dt="2019-09-20T07:04:23.348" v="88"/>
        <pc:sldMkLst>
          <pc:docMk/>
          <pc:sldMk cId="30013505" sldId="274"/>
        </pc:sldMkLst>
      </pc:sldChg>
      <pc:sldChg chg="add del">
        <pc:chgData name="Bernsmann,  Dr. Emanuela" userId="25de3f5a-9012-4dd4-9937-b243139319ed" providerId="ADAL" clId="{8ECBD09D-D30E-4572-8375-7A2627BC2452}" dt="2019-09-20T07:03:55.075" v="69"/>
        <pc:sldMkLst>
          <pc:docMk/>
          <pc:sldMk cId="100049525" sldId="274"/>
        </pc:sldMkLst>
      </pc:sldChg>
      <pc:sldChg chg="add del">
        <pc:chgData name="Bernsmann,  Dr. Emanuela" userId="25de3f5a-9012-4dd4-9937-b243139319ed" providerId="ADAL" clId="{8ECBD09D-D30E-4572-8375-7A2627BC2452}" dt="2019-09-20T07:04:18.409" v="86"/>
        <pc:sldMkLst>
          <pc:docMk/>
          <pc:sldMk cId="603942382" sldId="274"/>
        </pc:sldMkLst>
      </pc:sldChg>
    </pc:docChg>
  </pc:docChgLst>
  <pc:docChgLst>
    <pc:chgData name="Bernsmann,  Dr. Emanuela" userId="25de3f5a-9012-4dd4-9937-b243139319ed" providerId="ADAL" clId="{2BCCBCD7-FA0C-465B-AAB1-E731CFFC7722}"/>
    <pc:docChg chg="custSel modSld">
      <pc:chgData name="Bernsmann,  Dr. Emanuela" userId="25de3f5a-9012-4dd4-9937-b243139319ed" providerId="ADAL" clId="{2BCCBCD7-FA0C-465B-AAB1-E731CFFC7722}" dt="2019-10-01T08:11:13.372" v="5" actId="14100"/>
      <pc:docMkLst>
        <pc:docMk/>
      </pc:docMkLst>
      <pc:sldChg chg="addSp delSp modSp">
        <pc:chgData name="Bernsmann,  Dr. Emanuela" userId="25de3f5a-9012-4dd4-9937-b243139319ed" providerId="ADAL" clId="{2BCCBCD7-FA0C-465B-AAB1-E731CFFC7722}" dt="2019-10-01T08:11:13.372" v="5" actId="14100"/>
        <pc:sldMkLst>
          <pc:docMk/>
          <pc:sldMk cId="1292543345" sldId="274"/>
        </pc:sldMkLst>
        <pc:picChg chg="del mod">
          <ac:chgData name="Bernsmann,  Dr. Emanuela" userId="25de3f5a-9012-4dd4-9937-b243139319ed" providerId="ADAL" clId="{2BCCBCD7-FA0C-465B-AAB1-E731CFFC7722}" dt="2019-10-01T08:10:42.901" v="2" actId="478"/>
          <ac:picMkLst>
            <pc:docMk/>
            <pc:sldMk cId="1292543345" sldId="274"/>
            <ac:picMk id="3" creationId="{CEFB716F-4D51-457C-A8C8-A54739725278}"/>
          </ac:picMkLst>
        </pc:picChg>
        <pc:picChg chg="add mod">
          <ac:chgData name="Bernsmann,  Dr. Emanuela" userId="25de3f5a-9012-4dd4-9937-b243139319ed" providerId="ADAL" clId="{2BCCBCD7-FA0C-465B-AAB1-E731CFFC7722}" dt="2019-10-01T08:11:13.372" v="5" actId="14100"/>
          <ac:picMkLst>
            <pc:docMk/>
            <pc:sldMk cId="1292543345" sldId="274"/>
            <ac:picMk id="4" creationId="{E10595EF-A661-4DB7-B854-6992F31315E9}"/>
          </ac:picMkLst>
        </pc:picChg>
        <pc:picChg chg="del">
          <ac:chgData name="Bernsmann,  Dr. Emanuela" userId="25de3f5a-9012-4dd4-9937-b243139319ed" providerId="ADAL" clId="{2BCCBCD7-FA0C-465B-AAB1-E731CFFC7722}" dt="2019-10-01T08:10:42.332" v="0" actId="478"/>
          <ac:picMkLst>
            <pc:docMk/>
            <pc:sldMk cId="1292543345" sldId="274"/>
            <ac:picMk id="5" creationId="{F36B7675-70C2-40A9-BFEA-AAF14D464EF5}"/>
          </ac:picMkLst>
        </pc:picChg>
      </pc:sldChg>
    </pc:docChg>
  </pc:docChgLst>
  <pc:docChgLst>
    <pc:chgData name="Bernsmann,  Dr. Emanuela" userId="25de3f5a-9012-4dd4-9937-b243139319ed" providerId="ADAL" clId="{A15AFAB1-1D56-4469-B6C2-B6B83E9DF0CC}"/>
    <pc:docChg chg="modSld">
      <pc:chgData name="Bernsmann,  Dr. Emanuela" userId="25de3f5a-9012-4dd4-9937-b243139319ed" providerId="ADAL" clId="{A15AFAB1-1D56-4469-B6C2-B6B83E9DF0CC}" dt="2019-09-20T12:38:43.357" v="6" actId="20577"/>
      <pc:docMkLst>
        <pc:docMk/>
      </pc:docMkLst>
      <pc:sldChg chg="modSp">
        <pc:chgData name="Bernsmann,  Dr. Emanuela" userId="25de3f5a-9012-4dd4-9937-b243139319ed" providerId="ADAL" clId="{A15AFAB1-1D56-4469-B6C2-B6B83E9DF0CC}" dt="2019-09-20T12:38:43.357" v="6" actId="20577"/>
        <pc:sldMkLst>
          <pc:docMk/>
          <pc:sldMk cId="3931066943" sldId="273"/>
        </pc:sldMkLst>
        <pc:spChg chg="mod">
          <ac:chgData name="Bernsmann,  Dr. Emanuela" userId="25de3f5a-9012-4dd4-9937-b243139319ed" providerId="ADAL" clId="{A15AFAB1-1D56-4469-B6C2-B6B83E9DF0CC}" dt="2019-09-20T12:38:43.357" v="6" actId="20577"/>
          <ac:spMkLst>
            <pc:docMk/>
            <pc:sldMk cId="3931066943" sldId="273"/>
            <ac:spMk id="12" creationId="{00000000-0000-0000-0000-000000000000}"/>
          </ac:spMkLst>
        </pc:spChg>
      </pc:sldChg>
    </pc:docChg>
  </pc:docChgLst>
  <pc:docChgLst>
    <pc:chgData name="Bernsmann,  Dr. Emanuela" userId="25de3f5a-9012-4dd4-9937-b243139319ed" providerId="ADAL" clId="{D2E2FEF9-1130-4B73-8E22-23EEEC8EB49A}"/>
    <pc:docChg chg="undo custSel modSld">
      <pc:chgData name="Bernsmann,  Dr. Emanuela" userId="25de3f5a-9012-4dd4-9937-b243139319ed" providerId="ADAL" clId="{D2E2FEF9-1130-4B73-8E22-23EEEC8EB49A}" dt="2019-10-14T08:27:00.633" v="45" actId="20577"/>
      <pc:docMkLst>
        <pc:docMk/>
      </pc:docMkLst>
      <pc:sldChg chg="modSp">
        <pc:chgData name="Bernsmann,  Dr. Emanuela" userId="25de3f5a-9012-4dd4-9937-b243139319ed" providerId="ADAL" clId="{D2E2FEF9-1130-4B73-8E22-23EEEC8EB49A}" dt="2019-10-14T08:25:55.233" v="28" actId="20577"/>
        <pc:sldMkLst>
          <pc:docMk/>
          <pc:sldMk cId="130350130" sldId="264"/>
        </pc:sldMkLst>
        <pc:spChg chg="mod">
          <ac:chgData name="Bernsmann,  Dr. Emanuela" userId="25de3f5a-9012-4dd4-9937-b243139319ed" providerId="ADAL" clId="{D2E2FEF9-1130-4B73-8E22-23EEEC8EB49A}" dt="2019-10-14T08:25:20.442" v="26" actId="1076"/>
          <ac:spMkLst>
            <pc:docMk/>
            <pc:sldMk cId="130350130" sldId="264"/>
            <ac:spMk id="7" creationId="{00000000-0000-0000-0000-000000000000}"/>
          </ac:spMkLst>
        </pc:spChg>
        <pc:spChg chg="mod">
          <ac:chgData name="Bernsmann,  Dr. Emanuela" userId="25de3f5a-9012-4dd4-9937-b243139319ed" providerId="ADAL" clId="{D2E2FEF9-1130-4B73-8E22-23EEEC8EB49A}" dt="2019-10-14T08:25:55.233" v="28" actId="20577"/>
          <ac:spMkLst>
            <pc:docMk/>
            <pc:sldMk cId="130350130" sldId="264"/>
            <ac:spMk id="12" creationId="{00000000-0000-0000-0000-000000000000}"/>
          </ac:spMkLst>
        </pc:spChg>
      </pc:sldChg>
      <pc:sldChg chg="modSp">
        <pc:chgData name="Bernsmann,  Dr. Emanuela" userId="25de3f5a-9012-4dd4-9937-b243139319ed" providerId="ADAL" clId="{D2E2FEF9-1130-4B73-8E22-23EEEC8EB49A}" dt="2019-10-14T08:27:00.633" v="45" actId="20577"/>
        <pc:sldMkLst>
          <pc:docMk/>
          <pc:sldMk cId="3933281959" sldId="273"/>
        </pc:sldMkLst>
        <pc:spChg chg="mod">
          <ac:chgData name="Bernsmann,  Dr. Emanuela" userId="25de3f5a-9012-4dd4-9937-b243139319ed" providerId="ADAL" clId="{D2E2FEF9-1130-4B73-8E22-23EEEC8EB49A}" dt="2019-10-14T08:27:00.633" v="45" actId="20577"/>
          <ac:spMkLst>
            <pc:docMk/>
            <pc:sldMk cId="3933281959" sldId="273"/>
            <ac:spMk id="12" creationId="{00000000-0000-0000-0000-000000000000}"/>
          </ac:spMkLst>
        </pc:spChg>
      </pc:sldChg>
      <pc:sldChg chg="delSp">
        <pc:chgData name="Bernsmann,  Dr. Emanuela" userId="25de3f5a-9012-4dd4-9937-b243139319ed" providerId="ADAL" clId="{D2E2FEF9-1130-4B73-8E22-23EEEC8EB49A}" dt="2019-10-14T08:26:35.262" v="29"/>
        <pc:sldMkLst>
          <pc:docMk/>
          <pc:sldMk cId="1292543345" sldId="274"/>
        </pc:sldMkLst>
        <pc:picChg chg="del">
          <ac:chgData name="Bernsmann,  Dr. Emanuela" userId="25de3f5a-9012-4dd4-9937-b243139319ed" providerId="ADAL" clId="{D2E2FEF9-1130-4B73-8E22-23EEEC8EB49A}" dt="2019-10-14T08:26:35.262" v="29"/>
          <ac:picMkLst>
            <pc:docMk/>
            <pc:sldMk cId="1292543345" sldId="274"/>
            <ac:picMk id="3" creationId="{45307D26-5256-4F8F-815D-FE0C07140FC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88410-0ECA-47E3-95E9-B016E72EBA9A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715A9-08F7-4EFD-8FEB-BF9A6AFD0E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368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CB1-3D64-514E-9536-4E94EB07194D}" type="datetimeFigureOut">
              <a:t>14.10.2019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DFFD-F9F2-6542-8AAD-891D57775E4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219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CB1-3D64-514E-9536-4E94EB07194D}" type="datetimeFigureOut">
              <a:t>14.10.2019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DFFD-F9F2-6542-8AAD-891D57775E4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788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CB1-3D64-514E-9536-4E94EB07194D}" type="datetimeFigureOut">
              <a:t>14.10.2019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DFFD-F9F2-6542-8AAD-891D57775E4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25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0D0F5D-44A3-44E8-9D88-788A4624E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1336EC4-B2B3-444D-AF62-3C9201D8F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631DB7-4D83-4F52-9C4D-ED8A836A0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87C7-29F0-4560-B4B2-6A9D5BA77586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C4C4E7-3633-48B0-8E03-91A12F5B2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6410CC-01E1-411C-A517-B956DD7D7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6417-52CD-4366-8132-2E28AB913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52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722071-D07B-44FE-AB1C-CFF88E255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02DAF7-5852-4F7B-9C61-9C9AF052B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DF0571-4253-48EC-BBE0-D0B04667F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87C7-29F0-4560-B4B2-6A9D5BA77586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CAFA18-C209-4909-89D8-58C7E2F82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BF0516-60C4-4A0C-BC4B-90569C85B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6417-52CD-4366-8132-2E28AB913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1867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26E917-741F-4E9C-A2A6-55F59007B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8EA874-19E6-43E2-A0A0-ACFD5BCE5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A502FB-7F33-4BD9-98F5-D104B621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87C7-29F0-4560-B4B2-6A9D5BA77586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ED4056-E5E6-413E-A0E2-78139238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07E612-4876-4C33-977D-DD8472001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6417-52CD-4366-8132-2E28AB913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726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ACBC2-2631-43F3-90D8-F1FE56FF6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74BFC9-351A-4DC5-9572-5722C2D5B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E1FAEA-30B7-4E2B-A36B-7E7EBFE5F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5F1DD59-21A7-48D7-8EB5-15BCB312C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87C7-29F0-4560-B4B2-6A9D5BA77586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2ED1AB9-3DB9-4D0F-B0BF-35774AB13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0D6FD2-D220-467A-8F99-362212D1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6417-52CD-4366-8132-2E28AB913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029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DA8C0C-3524-4393-8C28-D63041140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15A479-A33A-4CB7-8E19-B025BDFB5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BAB226D-E723-4AF8-BDB7-3A32A4D4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1E07FE1-34BE-40A4-88EC-7AE7C031C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7ACAF77-5B93-4320-9C02-A612C4AE0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63C3329-A528-4611-95C0-548D484B2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87C7-29F0-4560-B4B2-6A9D5BA77586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2C380AA-CBEB-41AE-9463-12BE5D101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7C0AEE9-818D-4D03-850A-EE0C052F8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6417-52CD-4366-8132-2E28AB913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9143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893C7D-F4CE-405E-B497-728E02817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1EC8368-59DD-4862-ADB9-003CFEBE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87C7-29F0-4560-B4B2-6A9D5BA77586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3ACC90-3026-4763-A5E5-068D01936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F433D78-80EC-4118-A959-264A93B4A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6417-52CD-4366-8132-2E28AB913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5744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01552FD-5F36-48A1-B07F-CD3583F15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87C7-29F0-4560-B4B2-6A9D5BA77586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99DC329-A4AB-4876-AA80-059934A4F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3EC334-79EA-4DC5-9BA5-42024CE8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6417-52CD-4366-8132-2E28AB913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453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7FE1D7-3C34-46B7-91D3-3721FBAFB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1563E1-A219-4A5B-A234-810B51767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958C51C-15F0-4231-93A9-D85FB234F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FE4438-CD37-4EC7-B27F-F5A5CB314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87C7-29F0-4560-B4B2-6A9D5BA77586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E4108DF-A139-43BF-9A0D-C6D73747E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3792948-C280-4F44-92E0-7B6006DFC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6417-52CD-4366-8132-2E28AB913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271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CB1-3D64-514E-9536-4E94EB07194D}" type="datetimeFigureOut">
              <a:t>14.10.2019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DFFD-F9F2-6542-8AAD-891D57775E4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2632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1458-E33D-4493-9C95-DC79507A2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D0A95DF-742F-43ED-9464-FF870A6BB9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368409C-CA2A-476C-9300-DD46F6549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E7CA60D-5E2A-4B9B-A54D-333578F16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87C7-29F0-4560-B4B2-6A9D5BA77586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431D16C-9540-4A1A-AC96-F3A566D6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AC93D31-7914-463A-A83B-B526944C5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6417-52CD-4366-8132-2E28AB913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9444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5DFB62-167C-4AA8-8A25-8388063DA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91B96FF-3F55-4BB9-9C3A-9B6039C89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0AF245-2D02-4700-9E06-4D6C8E9D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87C7-29F0-4560-B4B2-6A9D5BA77586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C72182-6F26-46A3-83D8-C9EF3AA0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F2357B-E250-4330-BF81-305874534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6417-52CD-4366-8132-2E28AB913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6727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5C5D45C-7BE6-4325-AF85-A91DE75421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999D8EB-3722-43C2-82F2-363E571D3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599081-EA1B-4D15-8A6F-17E74A7FF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87C7-29F0-4560-B4B2-6A9D5BA77586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119A44-FF2A-4D17-A3A5-8F416D7AA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985573-5375-4299-9729-7D7498B9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6417-52CD-4366-8132-2E28AB913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14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CB1-3D64-514E-9536-4E94EB07194D}" type="datetimeFigureOut">
              <a:t>14.10.2019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DFFD-F9F2-6542-8AAD-891D57775E4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40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CB1-3D64-514E-9536-4E94EB07194D}" type="datetimeFigureOut">
              <a:t>14.10.2019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DFFD-F9F2-6542-8AAD-891D57775E4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64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CB1-3D64-514E-9536-4E94EB07194D}" type="datetimeFigureOut">
              <a:t>14.10.2019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DFFD-F9F2-6542-8AAD-891D57775E4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19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CB1-3D64-514E-9536-4E94EB07194D}" type="datetimeFigureOut">
              <a:t>14.10.2019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DFFD-F9F2-6542-8AAD-891D57775E4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1635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CB1-3D64-514E-9536-4E94EB07194D}" type="datetimeFigureOut">
              <a:t>14.10.2019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DFFD-F9F2-6542-8AAD-891D57775E4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90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CB1-3D64-514E-9536-4E94EB07194D}" type="datetimeFigureOut">
              <a:t>14.10.2019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DFFD-F9F2-6542-8AAD-891D57775E4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2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CB1-3D64-514E-9536-4E94EB07194D}" type="datetimeFigureOut">
              <a:t>14.10.2019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DFFD-F9F2-6542-8AAD-891D57775E4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127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7FCB1-3D64-514E-9536-4E94EB07194D}" type="datetimeFigureOut">
              <a:t>14.10.2019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BDFFD-F9F2-6542-8AAD-891D57775E4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10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032AF2D-87CF-4EDC-82F3-65507F9A2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51A140-483A-4C4F-A903-E8BE01E3D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8BA742-C60D-452B-B9CC-4B7C3D2E08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487C7-29F0-4560-B4B2-6A9D5BA77586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EEC74D-C8D8-4EFE-A95B-CE6808BD3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8E4F5A-F83E-4657-A255-A82A434DA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F6417-52CD-4366-8132-2E28AB913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07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EFB716F-4D51-457C-A8C8-A54739725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25"/>
          <a:stretch/>
        </p:blipFill>
        <p:spPr>
          <a:xfrm>
            <a:off x="0" y="270117"/>
            <a:ext cx="3438608" cy="2977200"/>
          </a:xfrm>
          <a:prstGeom prst="rect">
            <a:avLst/>
          </a:prstGeom>
        </p:spPr>
      </p:pic>
      <p:pic>
        <p:nvPicPr>
          <p:cNvPr id="8" name="Bild 7" descr="FAZ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33" y="4539033"/>
            <a:ext cx="2126272" cy="399267"/>
          </a:xfrm>
          <a:prstGeom prst="rect">
            <a:avLst/>
          </a:prstGeom>
        </p:spPr>
      </p:pic>
      <p:pic>
        <p:nvPicPr>
          <p:cNvPr id="10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5" y="3984979"/>
            <a:ext cx="1489073" cy="1030770"/>
          </a:xfrm>
          <a:prstGeom prst="rect">
            <a:avLst/>
          </a:prstGeom>
          <a:noFill/>
        </p:spPr>
      </p:pic>
      <p:sp>
        <p:nvSpPr>
          <p:cNvPr id="11" name="Textfeld 10"/>
          <p:cNvSpPr txBox="1"/>
          <p:nvPr/>
        </p:nvSpPr>
        <p:spPr>
          <a:xfrm>
            <a:off x="2339546" y="4199962"/>
            <a:ext cx="1633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Verdana"/>
                <a:cs typeface="Verdana"/>
              </a:rPr>
              <a:t>In Kooperation</a:t>
            </a:r>
            <a:r>
              <a:rPr lang="de-DE" sz="1200" baseline="0" dirty="0">
                <a:solidFill>
                  <a:schemeClr val="bg1">
                    <a:lumMod val="65000"/>
                  </a:schemeClr>
                </a:solidFill>
                <a:latin typeface="Verdana"/>
                <a:cs typeface="Verdana"/>
              </a:rPr>
              <a:t> mit</a:t>
            </a:r>
            <a:endParaRPr lang="de-DE" sz="1200" dirty="0">
              <a:solidFill>
                <a:schemeClr val="bg1">
                  <a:lumMod val="6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2" name="Parallelogramm 1"/>
          <p:cNvSpPr/>
          <p:nvPr/>
        </p:nvSpPr>
        <p:spPr>
          <a:xfrm rot="16200000" flipV="1">
            <a:off x="4345716" y="-966213"/>
            <a:ext cx="3845182" cy="5751389"/>
          </a:xfrm>
          <a:prstGeom prst="parallelogram">
            <a:avLst>
              <a:gd name="adj" fmla="val 33344"/>
            </a:avLst>
          </a:prstGeom>
          <a:gradFill>
            <a:gsLst>
              <a:gs pos="0">
                <a:srgbClr val="B80114"/>
              </a:gs>
              <a:gs pos="100000">
                <a:srgbClr val="EF011D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392613" y="-13110"/>
            <a:ext cx="5751390" cy="1747065"/>
          </a:xfrm>
          <a:prstGeom prst="rect">
            <a:avLst/>
          </a:prstGeom>
          <a:gradFill>
            <a:gsLst>
              <a:gs pos="0">
                <a:srgbClr val="B80114"/>
              </a:gs>
              <a:gs pos="100000">
                <a:srgbClr val="EF011D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3700550" y="205200"/>
            <a:ext cx="5564128" cy="39799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30046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0229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89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0" i="1" spc="10" dirty="0">
                <a:latin typeface="Verdana"/>
                <a:cs typeface="Verdana"/>
              </a:rPr>
              <a:t>16. Oktober 2019</a:t>
            </a:r>
          </a:p>
          <a:p>
            <a:endParaRPr lang="de-DE" sz="1200" spc="10" dirty="0">
              <a:latin typeface="Verdana"/>
              <a:cs typeface="Verdana"/>
            </a:endParaRPr>
          </a:p>
          <a:p>
            <a:r>
              <a:rPr lang="de-DE" sz="2700" spc="10" dirty="0">
                <a:latin typeface="Verdana"/>
                <a:cs typeface="Verdana"/>
              </a:rPr>
              <a:t>KI &amp; Ethik</a:t>
            </a:r>
          </a:p>
          <a:p>
            <a:endParaRPr lang="de-DE" sz="2700" spc="10" dirty="0">
              <a:latin typeface="Verdana"/>
              <a:cs typeface="Verdana"/>
            </a:endParaRPr>
          </a:p>
          <a:p>
            <a:r>
              <a:rPr lang="de-DE" sz="1800" b="0" spc="10" dirty="0">
                <a:latin typeface="Verdana"/>
              </a:rPr>
              <a:t>Visionäre aus Industrie, Wirtschaft und Wissenschaft werfen einen Blick auf das </a:t>
            </a:r>
            <a:br>
              <a:rPr lang="de-DE" sz="1800" b="0" spc="10" dirty="0">
                <a:latin typeface="Verdana"/>
              </a:rPr>
            </a:br>
            <a:r>
              <a:rPr lang="de-DE" sz="1800" b="0" spc="10" dirty="0">
                <a:latin typeface="Verdana"/>
              </a:rPr>
              <a:t>Gehirn von morgen</a:t>
            </a:r>
          </a:p>
          <a:p>
            <a:endParaRPr lang="de-DE" sz="2700" spc="10" dirty="0">
              <a:latin typeface="Verdana"/>
              <a:cs typeface="Verdana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6582D97-74DB-42A5-97F6-F5527DA5C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467" y="4595077"/>
            <a:ext cx="1777628" cy="343223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8ED2B471-FC24-4069-9B93-AA72715F6D8A}"/>
              </a:ext>
            </a:extLst>
          </p:cNvPr>
          <p:cNvSpPr txBox="1"/>
          <p:nvPr/>
        </p:nvSpPr>
        <p:spPr>
          <a:xfrm>
            <a:off x="50638" y="2120192"/>
            <a:ext cx="31562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DAS GEHIRN </a:t>
            </a:r>
          </a:p>
          <a:p>
            <a:r>
              <a:rPr lang="de-DE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 ZUKUNFT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609B328-857C-4327-84CB-4BBEB92AF257}"/>
              </a:ext>
            </a:extLst>
          </p:cNvPr>
          <p:cNvSpPr/>
          <p:nvPr/>
        </p:nvSpPr>
        <p:spPr>
          <a:xfrm>
            <a:off x="5938576" y="3421268"/>
            <a:ext cx="2952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Moderiert von Carsten Knop</a:t>
            </a:r>
          </a:p>
          <a:p>
            <a:r>
              <a:rPr lang="de-DE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Chefredakteur faz.net</a:t>
            </a:r>
          </a:p>
        </p:txBody>
      </p:sp>
      <p:pic>
        <p:nvPicPr>
          <p:cNvPr id="1026" name="Picture 2" descr="C:\Users\ac131546\Desktop\unistuttgart_logo_d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75" y="4452408"/>
            <a:ext cx="2045047" cy="43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084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EFB716F-4D51-457C-A8C8-A54739725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25"/>
          <a:stretch/>
        </p:blipFill>
        <p:spPr>
          <a:xfrm>
            <a:off x="1" y="270117"/>
            <a:ext cx="3438608" cy="2977200"/>
          </a:xfrm>
          <a:prstGeom prst="rect">
            <a:avLst/>
          </a:prstGeom>
        </p:spPr>
      </p:pic>
      <p:pic>
        <p:nvPicPr>
          <p:cNvPr id="8" name="Bild 7" descr="FAZ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42" y="4300730"/>
            <a:ext cx="2126272" cy="399267"/>
          </a:xfrm>
          <a:prstGeom prst="rect">
            <a:avLst/>
          </a:prstGeom>
        </p:spPr>
      </p:pic>
      <p:pic>
        <p:nvPicPr>
          <p:cNvPr id="10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6" y="3984979"/>
            <a:ext cx="1489073" cy="1030770"/>
          </a:xfrm>
          <a:prstGeom prst="rect">
            <a:avLst/>
          </a:prstGeom>
          <a:noFill/>
        </p:spPr>
      </p:pic>
      <p:sp>
        <p:nvSpPr>
          <p:cNvPr id="2" name="Parallelogramm 1"/>
          <p:cNvSpPr/>
          <p:nvPr/>
        </p:nvSpPr>
        <p:spPr>
          <a:xfrm rot="16200000" flipV="1">
            <a:off x="4345716" y="-966213"/>
            <a:ext cx="3845182" cy="5751389"/>
          </a:xfrm>
          <a:prstGeom prst="parallelogram">
            <a:avLst>
              <a:gd name="adj" fmla="val 33344"/>
            </a:avLst>
          </a:prstGeom>
          <a:gradFill>
            <a:gsLst>
              <a:gs pos="0">
                <a:srgbClr val="B80114"/>
              </a:gs>
              <a:gs pos="100000">
                <a:srgbClr val="EF011D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392613" y="-13109"/>
            <a:ext cx="5751390" cy="1747065"/>
          </a:xfrm>
          <a:prstGeom prst="rect">
            <a:avLst/>
          </a:prstGeom>
          <a:gradFill>
            <a:gsLst>
              <a:gs pos="0">
                <a:srgbClr val="B80114"/>
              </a:gs>
              <a:gs pos="100000">
                <a:srgbClr val="EF011D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3700551" y="205201"/>
            <a:ext cx="5564128" cy="39799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30046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0229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89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75345"/>
            <a:r>
              <a:rPr lang="de-DE" sz="1800" b="0" i="1" spc="10" dirty="0">
                <a:solidFill>
                  <a:prstClr val="white"/>
                </a:solidFill>
                <a:latin typeface="Verdana"/>
                <a:cs typeface="Verdana"/>
              </a:rPr>
              <a:t>25. Oktober 2019, 19h</a:t>
            </a:r>
          </a:p>
          <a:p>
            <a:pPr defTabSz="975345"/>
            <a:r>
              <a:rPr lang="de-DE" sz="1400" b="0" i="1" spc="10" dirty="0">
                <a:solidFill>
                  <a:prstClr val="white"/>
                </a:solidFill>
                <a:latin typeface="Verdana"/>
                <a:cs typeface="Verdana"/>
              </a:rPr>
              <a:t>Uni Frankfurt, Campus Westend, Hörsaalzentrum, HZ4</a:t>
            </a:r>
          </a:p>
          <a:p>
            <a:pPr defTabSz="975345"/>
            <a:endParaRPr lang="de-DE" sz="1200" spc="10" dirty="0">
              <a:solidFill>
                <a:prstClr val="white"/>
              </a:solidFill>
              <a:latin typeface="Verdana"/>
              <a:cs typeface="Verdana"/>
            </a:endParaRPr>
          </a:p>
          <a:p>
            <a:pPr defTabSz="975345"/>
            <a:r>
              <a:rPr lang="de-DE" sz="1500" spc="10" dirty="0">
                <a:solidFill>
                  <a:prstClr val="white"/>
                </a:solidFill>
                <a:latin typeface="Verdana"/>
                <a:cs typeface="Verdana"/>
              </a:rPr>
              <a:t>Nachtgespräch</a:t>
            </a:r>
          </a:p>
          <a:p>
            <a:pPr defTabSz="975345"/>
            <a:r>
              <a:rPr lang="de-DE" sz="3000" spc="10" dirty="0">
                <a:solidFill>
                  <a:prstClr val="white"/>
                </a:solidFill>
                <a:latin typeface="Verdana"/>
                <a:cs typeface="Verdana"/>
              </a:rPr>
              <a:t>KI &amp; Wirtschaft</a:t>
            </a:r>
          </a:p>
          <a:p>
            <a:pPr defTabSz="975345"/>
            <a:endParaRPr lang="de-DE" sz="2800" spc="10" dirty="0">
              <a:solidFill>
                <a:prstClr val="white"/>
              </a:solidFill>
              <a:latin typeface="Verdana"/>
              <a:cs typeface="Verdana"/>
            </a:endParaRPr>
          </a:p>
          <a:p>
            <a:pPr defTabSz="975345"/>
            <a:r>
              <a:rPr lang="de-DE" sz="1800" b="0" spc="10" dirty="0">
                <a:solidFill>
                  <a:prstClr val="white"/>
                </a:solidFill>
                <a:latin typeface="Verdana"/>
              </a:rPr>
              <a:t>Prof. Dr. Jürgen Schmidhuber </a:t>
            </a:r>
          </a:p>
          <a:p>
            <a:pPr defTabSz="975345"/>
            <a:r>
              <a:rPr lang="de-DE" sz="1800" b="0" spc="10" dirty="0">
                <a:solidFill>
                  <a:prstClr val="white"/>
                </a:solidFill>
                <a:latin typeface="Verdana"/>
              </a:rPr>
              <a:t>im Gespräch mit Patrick Bernau</a:t>
            </a:r>
          </a:p>
          <a:p>
            <a:pPr defTabSz="975345"/>
            <a:endParaRPr lang="de-DE" sz="2700" spc="10" dirty="0">
              <a:solidFill>
                <a:prstClr val="white"/>
              </a:solidFill>
              <a:latin typeface="Verdana"/>
              <a:cs typeface="Verdana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ED2B471-FC24-4069-9B93-AA72715F6D8A}"/>
              </a:ext>
            </a:extLst>
          </p:cNvPr>
          <p:cNvSpPr txBox="1"/>
          <p:nvPr/>
        </p:nvSpPr>
        <p:spPr>
          <a:xfrm>
            <a:off x="50639" y="2120192"/>
            <a:ext cx="31562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DE" sz="3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DAS GEHIRN </a:t>
            </a:r>
          </a:p>
          <a:p>
            <a:pPr defTabSz="685800"/>
            <a:r>
              <a:rPr lang="de-DE" sz="3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 ZUKUNFT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211FECC-4D3F-4E18-9724-B7947EA05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2613" y="4256619"/>
            <a:ext cx="2202110" cy="48749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CBF22F08-7D0F-47F2-8F1F-222C695E0DC1}"/>
              </a:ext>
            </a:extLst>
          </p:cNvPr>
          <p:cNvSpPr/>
          <p:nvPr/>
        </p:nvSpPr>
        <p:spPr>
          <a:xfrm>
            <a:off x="-566585" y="3247317"/>
            <a:ext cx="3373878" cy="288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/>
            <a:r>
              <a:rPr lang="de-DE" sz="1275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www.ghst.de/GehirnDerZukunft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4439D7-595C-430F-A476-221111C0D2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2593" y="2313421"/>
            <a:ext cx="1168036" cy="151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81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EFB716F-4D51-457C-A8C8-A54739725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25"/>
          <a:stretch/>
        </p:blipFill>
        <p:spPr>
          <a:xfrm>
            <a:off x="0" y="270117"/>
            <a:ext cx="3438608" cy="2977200"/>
          </a:xfrm>
          <a:prstGeom prst="rect">
            <a:avLst/>
          </a:prstGeom>
        </p:spPr>
      </p:pic>
      <p:pic>
        <p:nvPicPr>
          <p:cNvPr id="8" name="Bild 7" descr="FAZ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33" y="4539033"/>
            <a:ext cx="2126272" cy="399267"/>
          </a:xfrm>
          <a:prstGeom prst="rect">
            <a:avLst/>
          </a:prstGeom>
        </p:spPr>
      </p:pic>
      <p:pic>
        <p:nvPicPr>
          <p:cNvPr id="10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5" y="3984979"/>
            <a:ext cx="1489073" cy="1030770"/>
          </a:xfrm>
          <a:prstGeom prst="rect">
            <a:avLst/>
          </a:prstGeom>
          <a:noFill/>
        </p:spPr>
      </p:pic>
      <p:sp>
        <p:nvSpPr>
          <p:cNvPr id="11" name="Textfeld 10"/>
          <p:cNvSpPr txBox="1"/>
          <p:nvPr/>
        </p:nvSpPr>
        <p:spPr>
          <a:xfrm>
            <a:off x="2339546" y="4199962"/>
            <a:ext cx="1633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Verdana"/>
                <a:cs typeface="Verdana"/>
              </a:rPr>
              <a:t>In Kooperation</a:t>
            </a:r>
            <a:r>
              <a:rPr lang="de-DE" sz="1200" baseline="0" dirty="0">
                <a:solidFill>
                  <a:schemeClr val="bg1">
                    <a:lumMod val="65000"/>
                  </a:schemeClr>
                </a:solidFill>
                <a:latin typeface="Verdana"/>
                <a:cs typeface="Verdana"/>
              </a:rPr>
              <a:t> mit</a:t>
            </a:r>
            <a:endParaRPr lang="de-DE" sz="1200" dirty="0">
              <a:solidFill>
                <a:schemeClr val="bg1">
                  <a:lumMod val="6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2" name="Parallelogramm 1"/>
          <p:cNvSpPr/>
          <p:nvPr/>
        </p:nvSpPr>
        <p:spPr>
          <a:xfrm rot="16200000" flipV="1">
            <a:off x="4345716" y="-966213"/>
            <a:ext cx="3845182" cy="5751389"/>
          </a:xfrm>
          <a:prstGeom prst="parallelogram">
            <a:avLst>
              <a:gd name="adj" fmla="val 33344"/>
            </a:avLst>
          </a:prstGeom>
          <a:gradFill>
            <a:gsLst>
              <a:gs pos="0">
                <a:srgbClr val="B80114"/>
              </a:gs>
              <a:gs pos="100000">
                <a:srgbClr val="EF011D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392613" y="-13110"/>
            <a:ext cx="5751390" cy="1747065"/>
          </a:xfrm>
          <a:prstGeom prst="rect">
            <a:avLst/>
          </a:prstGeom>
          <a:gradFill>
            <a:gsLst>
              <a:gs pos="0">
                <a:srgbClr val="B80114"/>
              </a:gs>
              <a:gs pos="100000">
                <a:srgbClr val="EF011D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3700550" y="205200"/>
            <a:ext cx="5564128" cy="39799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30046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0229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89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0" i="1" spc="10" dirty="0">
                <a:latin typeface="Verdana"/>
                <a:cs typeface="Verdana"/>
              </a:rPr>
              <a:t>Grußwort</a:t>
            </a:r>
          </a:p>
          <a:p>
            <a:endParaRPr lang="de-DE" sz="1200" spc="10" dirty="0">
              <a:latin typeface="Verdana"/>
              <a:cs typeface="Verdana"/>
            </a:endParaRPr>
          </a:p>
          <a:p>
            <a:r>
              <a:rPr lang="de-DE" sz="2700" spc="10" dirty="0">
                <a:latin typeface="Verdana"/>
                <a:cs typeface="Verdana"/>
              </a:rPr>
              <a:t>Prof. Dr. Wolfram Ressel</a:t>
            </a:r>
          </a:p>
          <a:p>
            <a:endParaRPr lang="de-DE" sz="2700" spc="10" dirty="0">
              <a:latin typeface="Verdana"/>
              <a:cs typeface="Verdana"/>
            </a:endParaRPr>
          </a:p>
          <a:p>
            <a:r>
              <a:rPr lang="de-DE" sz="1800" b="0" spc="10" dirty="0">
                <a:latin typeface="Verdana"/>
                <a:cs typeface="Verdana"/>
              </a:rPr>
              <a:t>Universität Stuttgart</a:t>
            </a:r>
          </a:p>
          <a:p>
            <a:endParaRPr lang="de-DE" sz="2700" spc="10" dirty="0">
              <a:latin typeface="Verdana"/>
              <a:cs typeface="Verdana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6582D97-74DB-42A5-97F6-F5527DA5C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467" y="4595077"/>
            <a:ext cx="1777628" cy="343223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CF57B40C-8735-4941-825F-6B20C5DEBAA5}"/>
              </a:ext>
            </a:extLst>
          </p:cNvPr>
          <p:cNvSpPr txBox="1"/>
          <p:nvPr/>
        </p:nvSpPr>
        <p:spPr>
          <a:xfrm>
            <a:off x="50638" y="2120192"/>
            <a:ext cx="31562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DAS GEHIRN </a:t>
            </a:r>
          </a:p>
          <a:p>
            <a:r>
              <a:rPr lang="de-DE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 ZUKUNFT</a:t>
            </a:r>
          </a:p>
        </p:txBody>
      </p:sp>
      <p:pic>
        <p:nvPicPr>
          <p:cNvPr id="14" name="Picture 2" descr="C:\Users\ac131546\Desktop\unistuttgart_logo_de.jpg">
            <a:extLst>
              <a:ext uri="{FF2B5EF4-FFF2-40B4-BE49-F238E27FC236}">
                <a16:creationId xmlns:a16="http://schemas.microsoft.com/office/drawing/2014/main" id="{5F87CAA2-B7FF-46C8-BB27-B56345E18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75" y="4452408"/>
            <a:ext cx="2045047" cy="43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5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EFB716F-4D51-457C-A8C8-A54739725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25"/>
          <a:stretch/>
        </p:blipFill>
        <p:spPr>
          <a:xfrm>
            <a:off x="0" y="270117"/>
            <a:ext cx="3438608" cy="2977200"/>
          </a:xfrm>
          <a:prstGeom prst="rect">
            <a:avLst/>
          </a:prstGeom>
        </p:spPr>
      </p:pic>
      <p:pic>
        <p:nvPicPr>
          <p:cNvPr id="8" name="Bild 7" descr="FAZ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33" y="4539033"/>
            <a:ext cx="2126272" cy="399267"/>
          </a:xfrm>
          <a:prstGeom prst="rect">
            <a:avLst/>
          </a:prstGeom>
        </p:spPr>
      </p:pic>
      <p:pic>
        <p:nvPicPr>
          <p:cNvPr id="10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5" y="3984979"/>
            <a:ext cx="1489073" cy="1030770"/>
          </a:xfrm>
          <a:prstGeom prst="rect">
            <a:avLst/>
          </a:prstGeom>
          <a:noFill/>
        </p:spPr>
      </p:pic>
      <p:sp>
        <p:nvSpPr>
          <p:cNvPr id="11" name="Textfeld 10"/>
          <p:cNvSpPr txBox="1"/>
          <p:nvPr/>
        </p:nvSpPr>
        <p:spPr>
          <a:xfrm>
            <a:off x="2339546" y="4199962"/>
            <a:ext cx="1633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Verdana"/>
                <a:cs typeface="Verdana"/>
              </a:rPr>
              <a:t>In Kooperation</a:t>
            </a:r>
            <a:r>
              <a:rPr lang="de-DE" sz="1200" baseline="0" dirty="0">
                <a:solidFill>
                  <a:schemeClr val="bg1">
                    <a:lumMod val="65000"/>
                  </a:schemeClr>
                </a:solidFill>
                <a:latin typeface="Verdana"/>
                <a:cs typeface="Verdana"/>
              </a:rPr>
              <a:t> mit</a:t>
            </a:r>
            <a:endParaRPr lang="de-DE" sz="1200" dirty="0">
              <a:solidFill>
                <a:schemeClr val="bg1">
                  <a:lumMod val="6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2" name="Parallelogramm 1"/>
          <p:cNvSpPr/>
          <p:nvPr/>
        </p:nvSpPr>
        <p:spPr>
          <a:xfrm rot="16200000" flipV="1">
            <a:off x="4345716" y="-966213"/>
            <a:ext cx="3845182" cy="5751389"/>
          </a:xfrm>
          <a:prstGeom prst="parallelogram">
            <a:avLst>
              <a:gd name="adj" fmla="val 33344"/>
            </a:avLst>
          </a:prstGeom>
          <a:gradFill>
            <a:gsLst>
              <a:gs pos="0">
                <a:srgbClr val="B80114"/>
              </a:gs>
              <a:gs pos="100000">
                <a:srgbClr val="EF011D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392613" y="-13110"/>
            <a:ext cx="5751390" cy="1747065"/>
          </a:xfrm>
          <a:prstGeom prst="rect">
            <a:avLst/>
          </a:prstGeom>
          <a:gradFill>
            <a:gsLst>
              <a:gs pos="0">
                <a:srgbClr val="B80114"/>
              </a:gs>
              <a:gs pos="100000">
                <a:srgbClr val="EF011D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3700550" y="205200"/>
            <a:ext cx="5564128" cy="39799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30046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0229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89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0" i="1" spc="10" dirty="0">
                <a:latin typeface="Verdana"/>
                <a:cs typeface="Verdana"/>
              </a:rPr>
              <a:t>Grußwort</a:t>
            </a:r>
          </a:p>
          <a:p>
            <a:endParaRPr lang="de-DE" sz="1200" spc="10" dirty="0">
              <a:latin typeface="Verdana"/>
              <a:cs typeface="Verdana"/>
            </a:endParaRPr>
          </a:p>
          <a:p>
            <a:r>
              <a:rPr lang="de-DE" sz="2700" spc="10" dirty="0">
                <a:latin typeface="Verdana"/>
                <a:cs typeface="Verdana"/>
              </a:rPr>
              <a:t>Dr. Astrid Proksch</a:t>
            </a:r>
          </a:p>
          <a:p>
            <a:endParaRPr lang="de-DE" sz="2700" spc="10" dirty="0">
              <a:latin typeface="Verdana"/>
              <a:cs typeface="Verdana"/>
            </a:endParaRPr>
          </a:p>
          <a:p>
            <a:r>
              <a:rPr lang="de-DE" sz="1800" b="0" spc="10" dirty="0">
                <a:latin typeface="Verdana"/>
                <a:cs typeface="Verdana"/>
              </a:rPr>
              <a:t>Gemeinnützige Hertie-Stiftung</a:t>
            </a:r>
          </a:p>
          <a:p>
            <a:endParaRPr lang="de-DE" sz="2700" spc="10" dirty="0">
              <a:latin typeface="Verdana"/>
              <a:cs typeface="Verdana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6582D97-74DB-42A5-97F6-F5527DA5C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467" y="4595077"/>
            <a:ext cx="1777628" cy="343223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CF57B40C-8735-4941-825F-6B20C5DEBAA5}"/>
              </a:ext>
            </a:extLst>
          </p:cNvPr>
          <p:cNvSpPr txBox="1"/>
          <p:nvPr/>
        </p:nvSpPr>
        <p:spPr>
          <a:xfrm>
            <a:off x="50638" y="2120192"/>
            <a:ext cx="31562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DAS GEHIRN </a:t>
            </a:r>
          </a:p>
          <a:p>
            <a:r>
              <a:rPr lang="de-DE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 ZUKUNFT</a:t>
            </a:r>
          </a:p>
        </p:txBody>
      </p:sp>
      <p:pic>
        <p:nvPicPr>
          <p:cNvPr id="14" name="Picture 2" descr="C:\Users\ac131546\Desktop\unistuttgart_logo_de.jpg">
            <a:extLst>
              <a:ext uri="{FF2B5EF4-FFF2-40B4-BE49-F238E27FC236}">
                <a16:creationId xmlns:a16="http://schemas.microsoft.com/office/drawing/2014/main" id="{EEAEBEF9-DF4E-4A5D-9701-8013D3086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75" y="4452408"/>
            <a:ext cx="2045047" cy="43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494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EFB716F-4D51-457C-A8C8-A54739725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25"/>
          <a:stretch/>
        </p:blipFill>
        <p:spPr>
          <a:xfrm>
            <a:off x="0" y="270117"/>
            <a:ext cx="3438608" cy="2977200"/>
          </a:xfrm>
          <a:prstGeom prst="rect">
            <a:avLst/>
          </a:prstGeom>
        </p:spPr>
      </p:pic>
      <p:pic>
        <p:nvPicPr>
          <p:cNvPr id="8" name="Bild 7" descr="FAZ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33" y="4539033"/>
            <a:ext cx="2126272" cy="399267"/>
          </a:xfrm>
          <a:prstGeom prst="rect">
            <a:avLst/>
          </a:prstGeom>
        </p:spPr>
      </p:pic>
      <p:pic>
        <p:nvPicPr>
          <p:cNvPr id="10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5" y="3984979"/>
            <a:ext cx="1489073" cy="1030770"/>
          </a:xfrm>
          <a:prstGeom prst="rect">
            <a:avLst/>
          </a:prstGeom>
          <a:noFill/>
        </p:spPr>
      </p:pic>
      <p:sp>
        <p:nvSpPr>
          <p:cNvPr id="11" name="Textfeld 10"/>
          <p:cNvSpPr txBox="1"/>
          <p:nvPr/>
        </p:nvSpPr>
        <p:spPr>
          <a:xfrm>
            <a:off x="2339546" y="4199962"/>
            <a:ext cx="1633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Verdana"/>
                <a:cs typeface="Verdana"/>
              </a:rPr>
              <a:t>In Kooperation</a:t>
            </a:r>
            <a:r>
              <a:rPr lang="de-DE" sz="1200" baseline="0" dirty="0">
                <a:solidFill>
                  <a:schemeClr val="bg1">
                    <a:lumMod val="65000"/>
                  </a:schemeClr>
                </a:solidFill>
                <a:latin typeface="Verdana"/>
                <a:cs typeface="Verdana"/>
              </a:rPr>
              <a:t> mit</a:t>
            </a:r>
            <a:endParaRPr lang="de-DE" sz="1200" dirty="0">
              <a:solidFill>
                <a:schemeClr val="bg1">
                  <a:lumMod val="6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2" name="Parallelogramm 1"/>
          <p:cNvSpPr/>
          <p:nvPr/>
        </p:nvSpPr>
        <p:spPr>
          <a:xfrm rot="16200000" flipV="1">
            <a:off x="4345716" y="-966213"/>
            <a:ext cx="3845182" cy="5751389"/>
          </a:xfrm>
          <a:prstGeom prst="parallelogram">
            <a:avLst>
              <a:gd name="adj" fmla="val 33344"/>
            </a:avLst>
          </a:prstGeom>
          <a:gradFill>
            <a:gsLst>
              <a:gs pos="0">
                <a:srgbClr val="B80114"/>
              </a:gs>
              <a:gs pos="100000">
                <a:srgbClr val="EF011D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392613" y="-13110"/>
            <a:ext cx="5751390" cy="1747065"/>
          </a:xfrm>
          <a:prstGeom prst="rect">
            <a:avLst/>
          </a:prstGeom>
          <a:gradFill>
            <a:gsLst>
              <a:gs pos="0">
                <a:srgbClr val="B80114"/>
              </a:gs>
              <a:gs pos="100000">
                <a:srgbClr val="EF011D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3700550" y="205200"/>
            <a:ext cx="5564128" cy="39799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30046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0229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89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0" i="1" spc="10" dirty="0">
                <a:latin typeface="Verdana"/>
                <a:cs typeface="Verdana"/>
              </a:rPr>
              <a:t>Vortrag</a:t>
            </a:r>
          </a:p>
          <a:p>
            <a:endParaRPr lang="de-DE" sz="1200" spc="10" dirty="0">
              <a:latin typeface="Verdana"/>
              <a:cs typeface="Verdana"/>
            </a:endParaRPr>
          </a:p>
          <a:p>
            <a:r>
              <a:rPr lang="de-DE" sz="2700" spc="10" dirty="0">
                <a:latin typeface="Verdana"/>
                <a:cs typeface="Verdana"/>
              </a:rPr>
              <a:t>Gibt es ein „Moralzentrum“ im Gehirn?</a:t>
            </a:r>
          </a:p>
          <a:p>
            <a:endParaRPr lang="de-DE" sz="2700" b="0" spc="10" dirty="0">
              <a:latin typeface="Verdana"/>
              <a:cs typeface="Verdana"/>
            </a:endParaRPr>
          </a:p>
          <a:p>
            <a:pPr lvl="0" defTabSz="457200"/>
            <a:r>
              <a:rPr lang="de-DE" sz="1800" b="0" dirty="0">
                <a:latin typeface="Verdana"/>
                <a:cs typeface="Verdana"/>
              </a:rPr>
              <a:t>Prof. Dr. Markus Frings</a:t>
            </a:r>
          </a:p>
          <a:p>
            <a:pPr lvl="0" defTabSz="457200">
              <a:spcAft>
                <a:spcPts val="600"/>
              </a:spcAft>
            </a:pPr>
            <a:r>
              <a:rPr lang="de-DE" sz="1400" b="0" i="1" dirty="0">
                <a:latin typeface="Verdana"/>
                <a:cs typeface="Verdana"/>
              </a:rPr>
              <a:t>Ev. Klinikum Niederrhein</a:t>
            </a:r>
          </a:p>
          <a:p>
            <a:endParaRPr lang="de-DE" sz="2700" spc="10" dirty="0">
              <a:latin typeface="Verdana"/>
              <a:cs typeface="Verdana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6582D97-74DB-42A5-97F6-F5527DA5C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467" y="4595077"/>
            <a:ext cx="1777628" cy="343223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CF57B40C-8735-4941-825F-6B20C5DEBAA5}"/>
              </a:ext>
            </a:extLst>
          </p:cNvPr>
          <p:cNvSpPr txBox="1"/>
          <p:nvPr/>
        </p:nvSpPr>
        <p:spPr>
          <a:xfrm>
            <a:off x="50638" y="2120192"/>
            <a:ext cx="31562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DAS GEHIRN </a:t>
            </a:r>
          </a:p>
          <a:p>
            <a:r>
              <a:rPr lang="de-DE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 ZUKUNFT</a:t>
            </a:r>
          </a:p>
        </p:txBody>
      </p:sp>
      <p:pic>
        <p:nvPicPr>
          <p:cNvPr id="14" name="Picture 2" descr="C:\Users\ac131546\Desktop\unistuttgart_logo_de.jpg">
            <a:extLst>
              <a:ext uri="{FF2B5EF4-FFF2-40B4-BE49-F238E27FC236}">
                <a16:creationId xmlns:a16="http://schemas.microsoft.com/office/drawing/2014/main" id="{27B1FDDF-0EA9-4B0C-A2BD-01D90C848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75" y="4452408"/>
            <a:ext cx="2045047" cy="43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1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EFB716F-4D51-457C-A8C8-A54739725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25"/>
          <a:stretch/>
        </p:blipFill>
        <p:spPr>
          <a:xfrm>
            <a:off x="0" y="270117"/>
            <a:ext cx="3438608" cy="2977200"/>
          </a:xfrm>
          <a:prstGeom prst="rect">
            <a:avLst/>
          </a:prstGeom>
        </p:spPr>
      </p:pic>
      <p:pic>
        <p:nvPicPr>
          <p:cNvPr id="8" name="Bild 7" descr="FAZ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33" y="4539033"/>
            <a:ext cx="2126272" cy="399267"/>
          </a:xfrm>
          <a:prstGeom prst="rect">
            <a:avLst/>
          </a:prstGeom>
        </p:spPr>
      </p:pic>
      <p:pic>
        <p:nvPicPr>
          <p:cNvPr id="10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5" y="3984979"/>
            <a:ext cx="1489073" cy="1030770"/>
          </a:xfrm>
          <a:prstGeom prst="rect">
            <a:avLst/>
          </a:prstGeom>
          <a:noFill/>
        </p:spPr>
      </p:pic>
      <p:sp>
        <p:nvSpPr>
          <p:cNvPr id="11" name="Textfeld 10"/>
          <p:cNvSpPr txBox="1"/>
          <p:nvPr/>
        </p:nvSpPr>
        <p:spPr>
          <a:xfrm>
            <a:off x="2339546" y="4199962"/>
            <a:ext cx="1633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Verdana"/>
                <a:cs typeface="Verdana"/>
              </a:rPr>
              <a:t>In Kooperation</a:t>
            </a:r>
            <a:r>
              <a:rPr lang="de-DE" sz="1200" baseline="0" dirty="0">
                <a:solidFill>
                  <a:schemeClr val="bg1">
                    <a:lumMod val="65000"/>
                  </a:schemeClr>
                </a:solidFill>
                <a:latin typeface="Verdana"/>
                <a:cs typeface="Verdana"/>
              </a:rPr>
              <a:t> mit</a:t>
            </a:r>
            <a:endParaRPr lang="de-DE" sz="1200" dirty="0">
              <a:solidFill>
                <a:schemeClr val="bg1">
                  <a:lumMod val="6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2" name="Parallelogramm 1"/>
          <p:cNvSpPr/>
          <p:nvPr/>
        </p:nvSpPr>
        <p:spPr>
          <a:xfrm rot="16200000" flipV="1">
            <a:off x="4345716" y="-966213"/>
            <a:ext cx="3845182" cy="5751389"/>
          </a:xfrm>
          <a:prstGeom prst="parallelogram">
            <a:avLst>
              <a:gd name="adj" fmla="val 33344"/>
            </a:avLst>
          </a:prstGeom>
          <a:gradFill>
            <a:gsLst>
              <a:gs pos="0">
                <a:srgbClr val="B80114"/>
              </a:gs>
              <a:gs pos="100000">
                <a:srgbClr val="EF011D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392613" y="-13110"/>
            <a:ext cx="5751390" cy="1747065"/>
          </a:xfrm>
          <a:prstGeom prst="rect">
            <a:avLst/>
          </a:prstGeom>
          <a:gradFill>
            <a:gsLst>
              <a:gs pos="0">
                <a:srgbClr val="B80114"/>
              </a:gs>
              <a:gs pos="100000">
                <a:srgbClr val="EF011D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3700550" y="205200"/>
            <a:ext cx="5564128" cy="39799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30046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0229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89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0" i="1" spc="10" dirty="0">
                <a:latin typeface="Verdana"/>
                <a:cs typeface="Verdana"/>
              </a:rPr>
              <a:t>Vortrag</a:t>
            </a:r>
          </a:p>
          <a:p>
            <a:endParaRPr lang="de-DE" sz="1200" spc="10" dirty="0">
              <a:latin typeface="Verdana"/>
              <a:cs typeface="Verdana"/>
            </a:endParaRPr>
          </a:p>
          <a:p>
            <a:r>
              <a:rPr lang="de-DE" sz="2700" spc="10" dirty="0">
                <a:latin typeface="Verdana"/>
                <a:cs typeface="Verdana"/>
              </a:rPr>
              <a:t>Was kann, soll und will </a:t>
            </a:r>
          </a:p>
          <a:p>
            <a:r>
              <a:rPr lang="de-DE" sz="2700" spc="10" dirty="0">
                <a:latin typeface="Verdana"/>
                <a:cs typeface="Verdana"/>
              </a:rPr>
              <a:t>eine Ethik der KI?</a:t>
            </a:r>
          </a:p>
          <a:p>
            <a:endParaRPr lang="de-DE" sz="2700" b="0" spc="10" dirty="0">
              <a:latin typeface="Verdana"/>
              <a:cs typeface="Verdana"/>
            </a:endParaRPr>
          </a:p>
          <a:p>
            <a:pPr lvl="0" defTabSz="457200"/>
            <a:r>
              <a:rPr lang="de-DE" sz="1800" b="0" dirty="0">
                <a:latin typeface="Verdana"/>
                <a:cs typeface="Verdana"/>
              </a:rPr>
              <a:t>Prof. Dr. Regina </a:t>
            </a:r>
            <a:r>
              <a:rPr lang="de-DE" sz="1800" b="0" dirty="0" err="1">
                <a:latin typeface="Verdana"/>
                <a:cs typeface="Verdana"/>
              </a:rPr>
              <a:t>Ammicht</a:t>
            </a:r>
            <a:r>
              <a:rPr lang="de-DE" sz="1800" b="0" dirty="0">
                <a:latin typeface="Verdana"/>
                <a:cs typeface="Verdana"/>
              </a:rPr>
              <a:t> Quinn</a:t>
            </a:r>
          </a:p>
          <a:p>
            <a:pPr lvl="0" defTabSz="457200">
              <a:spcAft>
                <a:spcPts val="600"/>
              </a:spcAft>
            </a:pPr>
            <a:r>
              <a:rPr lang="de-DE" sz="1400" b="0" i="1" dirty="0">
                <a:latin typeface="Verdana"/>
                <a:cs typeface="Verdana"/>
              </a:rPr>
              <a:t>Eberhard Karls Universität Tübingen</a:t>
            </a:r>
          </a:p>
          <a:p>
            <a:endParaRPr lang="de-DE" sz="2700" spc="10" dirty="0">
              <a:latin typeface="Verdana"/>
              <a:cs typeface="Verdana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6582D97-74DB-42A5-97F6-F5527DA5C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467" y="4595077"/>
            <a:ext cx="1777628" cy="343223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CF57B40C-8735-4941-825F-6B20C5DEBAA5}"/>
              </a:ext>
            </a:extLst>
          </p:cNvPr>
          <p:cNvSpPr txBox="1"/>
          <p:nvPr/>
        </p:nvSpPr>
        <p:spPr>
          <a:xfrm>
            <a:off x="50638" y="2120192"/>
            <a:ext cx="31562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DAS GEHIRN </a:t>
            </a:r>
          </a:p>
          <a:p>
            <a:r>
              <a:rPr lang="de-DE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 ZUKUNFT</a:t>
            </a:r>
          </a:p>
        </p:txBody>
      </p:sp>
      <p:pic>
        <p:nvPicPr>
          <p:cNvPr id="14" name="Picture 2" descr="C:\Users\ac131546\Desktop\unistuttgart_logo_de.jpg">
            <a:extLst>
              <a:ext uri="{FF2B5EF4-FFF2-40B4-BE49-F238E27FC236}">
                <a16:creationId xmlns:a16="http://schemas.microsoft.com/office/drawing/2014/main" id="{FC8DEB27-44AE-4C0A-B9A6-BFA28EB0C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75" y="4452408"/>
            <a:ext cx="2045047" cy="43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26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EFB716F-4D51-457C-A8C8-A54739725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25"/>
          <a:stretch/>
        </p:blipFill>
        <p:spPr>
          <a:xfrm>
            <a:off x="0" y="270117"/>
            <a:ext cx="3438608" cy="2977200"/>
          </a:xfrm>
          <a:prstGeom prst="rect">
            <a:avLst/>
          </a:prstGeom>
        </p:spPr>
      </p:pic>
      <p:pic>
        <p:nvPicPr>
          <p:cNvPr id="8" name="Bild 7" descr="FAZ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33" y="4539033"/>
            <a:ext cx="2126272" cy="399267"/>
          </a:xfrm>
          <a:prstGeom prst="rect">
            <a:avLst/>
          </a:prstGeom>
        </p:spPr>
      </p:pic>
      <p:pic>
        <p:nvPicPr>
          <p:cNvPr id="10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5" y="3984979"/>
            <a:ext cx="1489073" cy="1030770"/>
          </a:xfrm>
          <a:prstGeom prst="rect">
            <a:avLst/>
          </a:prstGeom>
          <a:noFill/>
        </p:spPr>
      </p:pic>
      <p:sp>
        <p:nvSpPr>
          <p:cNvPr id="11" name="Textfeld 10"/>
          <p:cNvSpPr txBox="1"/>
          <p:nvPr/>
        </p:nvSpPr>
        <p:spPr>
          <a:xfrm>
            <a:off x="2339546" y="4199962"/>
            <a:ext cx="1633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Verdana"/>
                <a:cs typeface="Verdana"/>
              </a:rPr>
              <a:t>In Kooperation</a:t>
            </a:r>
            <a:r>
              <a:rPr lang="de-DE" sz="1200" baseline="0" dirty="0">
                <a:solidFill>
                  <a:schemeClr val="bg1">
                    <a:lumMod val="65000"/>
                  </a:schemeClr>
                </a:solidFill>
                <a:latin typeface="Verdana"/>
                <a:cs typeface="Verdana"/>
              </a:rPr>
              <a:t> mit</a:t>
            </a:r>
            <a:endParaRPr lang="de-DE" sz="1200" dirty="0">
              <a:solidFill>
                <a:schemeClr val="bg1">
                  <a:lumMod val="6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2" name="Parallelogramm 1"/>
          <p:cNvSpPr/>
          <p:nvPr/>
        </p:nvSpPr>
        <p:spPr>
          <a:xfrm rot="16200000" flipV="1">
            <a:off x="4345716" y="-966213"/>
            <a:ext cx="3845182" cy="5751389"/>
          </a:xfrm>
          <a:prstGeom prst="parallelogram">
            <a:avLst>
              <a:gd name="adj" fmla="val 33344"/>
            </a:avLst>
          </a:prstGeom>
          <a:gradFill>
            <a:gsLst>
              <a:gs pos="0">
                <a:srgbClr val="B80114"/>
              </a:gs>
              <a:gs pos="100000">
                <a:srgbClr val="EF011D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392613" y="-13110"/>
            <a:ext cx="5751390" cy="1747065"/>
          </a:xfrm>
          <a:prstGeom prst="rect">
            <a:avLst/>
          </a:prstGeom>
          <a:gradFill>
            <a:gsLst>
              <a:gs pos="0">
                <a:srgbClr val="B80114"/>
              </a:gs>
              <a:gs pos="100000">
                <a:srgbClr val="EF011D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3700550" y="205200"/>
            <a:ext cx="5564128" cy="39799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30046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0229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89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0" i="1" spc="10" dirty="0">
                <a:latin typeface="Verdana"/>
                <a:cs typeface="Verdana"/>
              </a:rPr>
              <a:t>Vortrag</a:t>
            </a:r>
          </a:p>
          <a:p>
            <a:endParaRPr lang="de-DE" sz="1200" spc="10" dirty="0">
              <a:latin typeface="Verdana"/>
              <a:cs typeface="Verdana"/>
            </a:endParaRPr>
          </a:p>
          <a:p>
            <a:r>
              <a:rPr lang="de-DE" sz="2700" spc="10" dirty="0">
                <a:latin typeface="Verdana"/>
                <a:cs typeface="Verdana"/>
              </a:rPr>
              <a:t>KI, Ethik &amp; Vertrauenswürdigkeit</a:t>
            </a:r>
          </a:p>
          <a:p>
            <a:endParaRPr lang="de-DE" sz="2700" spc="10" dirty="0">
              <a:latin typeface="Verdana"/>
              <a:cs typeface="Verdana"/>
            </a:endParaRPr>
          </a:p>
          <a:p>
            <a:pPr lvl="0" defTabSz="457200"/>
            <a:r>
              <a:rPr lang="de-DE" sz="1800" b="0" dirty="0">
                <a:latin typeface="Verdana"/>
              </a:rPr>
              <a:t>Dr. Christoph Peylo</a:t>
            </a:r>
          </a:p>
          <a:p>
            <a:pPr lvl="0" defTabSz="457200">
              <a:spcAft>
                <a:spcPts val="600"/>
              </a:spcAft>
            </a:pPr>
            <a:r>
              <a:rPr lang="de-DE" sz="1400" b="0" i="1" dirty="0">
                <a:latin typeface="Verdana"/>
              </a:rPr>
              <a:t>Robert Bosch GmbH</a:t>
            </a:r>
          </a:p>
          <a:p>
            <a:endParaRPr lang="de-DE" sz="2700" spc="10" dirty="0">
              <a:latin typeface="Verdana"/>
              <a:cs typeface="Verdana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6582D97-74DB-42A5-97F6-F5527DA5C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467" y="4595077"/>
            <a:ext cx="1777628" cy="343223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CF57B40C-8735-4941-825F-6B20C5DEBAA5}"/>
              </a:ext>
            </a:extLst>
          </p:cNvPr>
          <p:cNvSpPr txBox="1"/>
          <p:nvPr/>
        </p:nvSpPr>
        <p:spPr>
          <a:xfrm>
            <a:off x="50638" y="2120192"/>
            <a:ext cx="31562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DAS GEHIRN </a:t>
            </a:r>
          </a:p>
          <a:p>
            <a:r>
              <a:rPr lang="de-DE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 ZUKUNFT</a:t>
            </a:r>
          </a:p>
        </p:txBody>
      </p:sp>
      <p:pic>
        <p:nvPicPr>
          <p:cNvPr id="14" name="Picture 2" descr="C:\Users\ac131546\Desktop\unistuttgart_logo_de.jpg">
            <a:extLst>
              <a:ext uri="{FF2B5EF4-FFF2-40B4-BE49-F238E27FC236}">
                <a16:creationId xmlns:a16="http://schemas.microsoft.com/office/drawing/2014/main" id="{28B29563-B737-4F5F-889F-38FF63B3A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75" y="4452408"/>
            <a:ext cx="2045047" cy="43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13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EFB716F-4D51-457C-A8C8-A54739725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25"/>
          <a:stretch/>
        </p:blipFill>
        <p:spPr>
          <a:xfrm>
            <a:off x="0" y="270117"/>
            <a:ext cx="3438608" cy="2977200"/>
          </a:xfrm>
          <a:prstGeom prst="rect">
            <a:avLst/>
          </a:prstGeom>
        </p:spPr>
      </p:pic>
      <p:pic>
        <p:nvPicPr>
          <p:cNvPr id="8" name="Bild 7" descr="FAZ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33" y="4539033"/>
            <a:ext cx="2126272" cy="399267"/>
          </a:xfrm>
          <a:prstGeom prst="rect">
            <a:avLst/>
          </a:prstGeom>
        </p:spPr>
      </p:pic>
      <p:pic>
        <p:nvPicPr>
          <p:cNvPr id="10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5" y="3984979"/>
            <a:ext cx="1489073" cy="1030770"/>
          </a:xfrm>
          <a:prstGeom prst="rect">
            <a:avLst/>
          </a:prstGeom>
          <a:noFill/>
        </p:spPr>
      </p:pic>
      <p:sp>
        <p:nvSpPr>
          <p:cNvPr id="11" name="Textfeld 10"/>
          <p:cNvSpPr txBox="1"/>
          <p:nvPr/>
        </p:nvSpPr>
        <p:spPr>
          <a:xfrm>
            <a:off x="2339546" y="4199962"/>
            <a:ext cx="1633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Verdana"/>
                <a:cs typeface="Verdana"/>
              </a:rPr>
              <a:t>In Kooperation</a:t>
            </a:r>
            <a:r>
              <a:rPr lang="de-DE" sz="1200" baseline="0" dirty="0">
                <a:solidFill>
                  <a:schemeClr val="bg1">
                    <a:lumMod val="65000"/>
                  </a:schemeClr>
                </a:solidFill>
                <a:latin typeface="Verdana"/>
                <a:cs typeface="Verdana"/>
              </a:rPr>
              <a:t> mit</a:t>
            </a:r>
            <a:endParaRPr lang="de-DE" sz="1200" dirty="0">
              <a:solidFill>
                <a:schemeClr val="bg1">
                  <a:lumMod val="6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2" name="Parallelogramm 1"/>
          <p:cNvSpPr/>
          <p:nvPr/>
        </p:nvSpPr>
        <p:spPr>
          <a:xfrm rot="16200000" flipV="1">
            <a:off x="4345716" y="-966213"/>
            <a:ext cx="3845182" cy="5751389"/>
          </a:xfrm>
          <a:prstGeom prst="parallelogram">
            <a:avLst>
              <a:gd name="adj" fmla="val 33344"/>
            </a:avLst>
          </a:prstGeom>
          <a:gradFill>
            <a:gsLst>
              <a:gs pos="0">
                <a:srgbClr val="B80114"/>
              </a:gs>
              <a:gs pos="100000">
                <a:srgbClr val="EF011D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392613" y="-13110"/>
            <a:ext cx="5751390" cy="1747065"/>
          </a:xfrm>
          <a:prstGeom prst="rect">
            <a:avLst/>
          </a:prstGeom>
          <a:gradFill>
            <a:gsLst>
              <a:gs pos="0">
                <a:srgbClr val="B80114"/>
              </a:gs>
              <a:gs pos="100000">
                <a:srgbClr val="EF011D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3700550" y="205200"/>
            <a:ext cx="5564128" cy="39799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30046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0229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89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0" i="1" spc="10" dirty="0">
                <a:latin typeface="Verdana"/>
                <a:cs typeface="Verdana"/>
              </a:rPr>
              <a:t>Vortrag</a:t>
            </a:r>
          </a:p>
          <a:p>
            <a:endParaRPr lang="de-DE" sz="1200" spc="10" dirty="0">
              <a:latin typeface="Verdana"/>
              <a:cs typeface="Verdana"/>
            </a:endParaRPr>
          </a:p>
          <a:p>
            <a:r>
              <a:rPr lang="de-DE" sz="2700" spc="10" dirty="0">
                <a:latin typeface="Verdana"/>
                <a:cs typeface="Verdana"/>
              </a:rPr>
              <a:t>KI visualisieren und verstehen</a:t>
            </a:r>
          </a:p>
          <a:p>
            <a:endParaRPr lang="de-DE" sz="2700" spc="10" dirty="0">
              <a:latin typeface="Verdana"/>
              <a:cs typeface="Verdana"/>
            </a:endParaRPr>
          </a:p>
          <a:p>
            <a:r>
              <a:rPr lang="de-DE" sz="1800" b="0" dirty="0">
                <a:latin typeface="Verdana"/>
                <a:cs typeface="Verdana"/>
              </a:rPr>
              <a:t>Prof. Dr. Michael Sedlmair</a:t>
            </a:r>
          </a:p>
          <a:p>
            <a:r>
              <a:rPr lang="de-DE" sz="1400" b="0" i="1" dirty="0">
                <a:latin typeface="Verdana"/>
                <a:cs typeface="Verdana"/>
              </a:rPr>
              <a:t>Universität Stuttgart</a:t>
            </a:r>
          </a:p>
          <a:p>
            <a:endParaRPr lang="de-DE" sz="2700" spc="10" dirty="0">
              <a:latin typeface="Verdana"/>
              <a:cs typeface="Verdana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6582D97-74DB-42A5-97F6-F5527DA5C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467" y="4595077"/>
            <a:ext cx="1777628" cy="343223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CF57B40C-8735-4941-825F-6B20C5DEBAA5}"/>
              </a:ext>
            </a:extLst>
          </p:cNvPr>
          <p:cNvSpPr txBox="1"/>
          <p:nvPr/>
        </p:nvSpPr>
        <p:spPr>
          <a:xfrm>
            <a:off x="50638" y="2120192"/>
            <a:ext cx="31562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DAS GEHIRN </a:t>
            </a:r>
          </a:p>
          <a:p>
            <a:r>
              <a:rPr lang="de-DE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 ZUKUNFT</a:t>
            </a:r>
          </a:p>
        </p:txBody>
      </p:sp>
      <p:pic>
        <p:nvPicPr>
          <p:cNvPr id="14" name="Picture 2" descr="C:\Users\ac131546\Desktop\unistuttgart_logo_de.jpg">
            <a:extLst>
              <a:ext uri="{FF2B5EF4-FFF2-40B4-BE49-F238E27FC236}">
                <a16:creationId xmlns:a16="http://schemas.microsoft.com/office/drawing/2014/main" id="{7E37E2E2-1FF7-4887-B15A-D11DDC4A9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75" y="4452408"/>
            <a:ext cx="2045047" cy="43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580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EFB716F-4D51-457C-A8C8-A54739725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25"/>
          <a:stretch/>
        </p:blipFill>
        <p:spPr>
          <a:xfrm>
            <a:off x="0" y="270117"/>
            <a:ext cx="3438608" cy="2977200"/>
          </a:xfrm>
          <a:prstGeom prst="rect">
            <a:avLst/>
          </a:prstGeom>
        </p:spPr>
      </p:pic>
      <p:pic>
        <p:nvPicPr>
          <p:cNvPr id="8" name="Bild 7" descr="FAZ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33" y="4539033"/>
            <a:ext cx="2126272" cy="399267"/>
          </a:xfrm>
          <a:prstGeom prst="rect">
            <a:avLst/>
          </a:prstGeom>
        </p:spPr>
      </p:pic>
      <p:pic>
        <p:nvPicPr>
          <p:cNvPr id="10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5" y="3984979"/>
            <a:ext cx="1489073" cy="1030770"/>
          </a:xfrm>
          <a:prstGeom prst="rect">
            <a:avLst/>
          </a:prstGeom>
          <a:noFill/>
        </p:spPr>
      </p:pic>
      <p:sp>
        <p:nvSpPr>
          <p:cNvPr id="11" name="Textfeld 10"/>
          <p:cNvSpPr txBox="1"/>
          <p:nvPr/>
        </p:nvSpPr>
        <p:spPr>
          <a:xfrm>
            <a:off x="2339546" y="4199962"/>
            <a:ext cx="1633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 Kooperation mit</a:t>
            </a:r>
          </a:p>
        </p:txBody>
      </p:sp>
      <p:sp>
        <p:nvSpPr>
          <p:cNvPr id="2" name="Parallelogramm 1"/>
          <p:cNvSpPr/>
          <p:nvPr/>
        </p:nvSpPr>
        <p:spPr>
          <a:xfrm rot="16200000" flipV="1">
            <a:off x="4345716" y="-966213"/>
            <a:ext cx="3845182" cy="5751389"/>
          </a:xfrm>
          <a:prstGeom prst="parallelogram">
            <a:avLst>
              <a:gd name="adj" fmla="val 33344"/>
            </a:avLst>
          </a:prstGeom>
          <a:gradFill>
            <a:gsLst>
              <a:gs pos="0">
                <a:srgbClr val="B80114"/>
              </a:gs>
              <a:gs pos="100000">
                <a:srgbClr val="EF011D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392610" y="-13110"/>
            <a:ext cx="5751390" cy="1747065"/>
          </a:xfrm>
          <a:prstGeom prst="rect">
            <a:avLst/>
          </a:prstGeom>
          <a:gradFill>
            <a:gsLst>
              <a:gs pos="0">
                <a:srgbClr val="B80114"/>
              </a:gs>
              <a:gs pos="100000">
                <a:srgbClr val="EF011D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6582D97-74DB-42A5-97F6-F5527DA5C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467" y="4595077"/>
            <a:ext cx="1777628" cy="343223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CF57B40C-8735-4941-825F-6B20C5DEBAA5}"/>
              </a:ext>
            </a:extLst>
          </p:cNvPr>
          <p:cNvSpPr txBox="1"/>
          <p:nvPr/>
        </p:nvSpPr>
        <p:spPr>
          <a:xfrm>
            <a:off x="50638" y="2120192"/>
            <a:ext cx="31562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DAS GEHIRN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DER ZUKUNFT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F9879B4D-72DD-4F98-AEC2-0864BBD07466}"/>
              </a:ext>
            </a:extLst>
          </p:cNvPr>
          <p:cNvSpPr txBox="1">
            <a:spLocks/>
          </p:cNvSpPr>
          <p:nvPr/>
        </p:nvSpPr>
        <p:spPr>
          <a:xfrm>
            <a:off x="3700550" y="205200"/>
            <a:ext cx="5564128" cy="39799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30046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0229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89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700" b="0" i="1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Podiumsdiskussion</a:t>
            </a:r>
          </a:p>
          <a:p>
            <a:pPr marL="0" marR="0" lvl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200" b="0" i="1" u="none" strike="noStrike" kern="1200" cap="none" spc="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300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KI &amp; Ethik</a:t>
            </a:r>
          </a:p>
          <a:p>
            <a:pPr marL="0" marR="0" lvl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200" b="0" i="0" u="none" strike="noStrike" kern="1200" cap="none" spc="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r>
              <a:rPr lang="de-DE" sz="1600" b="0" dirty="0">
                <a:latin typeface="Verdana"/>
                <a:cs typeface="Verdana"/>
              </a:rPr>
              <a:t>Prof. Dr. Regina </a:t>
            </a:r>
            <a:r>
              <a:rPr lang="de-DE" sz="1600" b="0" dirty="0" err="1">
                <a:latin typeface="Verdana"/>
                <a:cs typeface="Verdana"/>
              </a:rPr>
              <a:t>Ammicht</a:t>
            </a:r>
            <a:r>
              <a:rPr lang="de-DE" sz="1600" b="0" dirty="0">
                <a:latin typeface="Verdana"/>
                <a:cs typeface="Verdana"/>
              </a:rPr>
              <a:t> Quinn</a:t>
            </a:r>
          </a:p>
          <a:p>
            <a:pPr>
              <a:spcAft>
                <a:spcPts val="600"/>
              </a:spcAft>
            </a:pPr>
            <a:r>
              <a:rPr lang="de-DE" sz="1150" b="0" i="1" dirty="0">
                <a:latin typeface="Verdana"/>
                <a:cs typeface="Verdana"/>
              </a:rPr>
              <a:t>Eberhard Karls Universität Tübingen</a:t>
            </a:r>
          </a:p>
          <a:p>
            <a:r>
              <a:rPr lang="de-DE" sz="1600" b="0" dirty="0">
                <a:latin typeface="Verdana"/>
                <a:cs typeface="Verdana"/>
              </a:rPr>
              <a:t>Prof. Dr. Markus Frings</a:t>
            </a:r>
          </a:p>
          <a:p>
            <a:pPr>
              <a:spcAft>
                <a:spcPts val="600"/>
              </a:spcAft>
            </a:pPr>
            <a:r>
              <a:rPr lang="de-DE" sz="1150" b="0" i="1" dirty="0">
                <a:latin typeface="Verdana"/>
                <a:cs typeface="Verdana"/>
              </a:rPr>
              <a:t>Ev. Klinikum Niederrhein</a:t>
            </a:r>
          </a:p>
          <a:p>
            <a:r>
              <a:rPr lang="de-DE" sz="1600" b="0" dirty="0">
                <a:latin typeface="Verdana"/>
              </a:rPr>
              <a:t>Dr. Christoph Peylo</a:t>
            </a:r>
          </a:p>
          <a:p>
            <a:pPr>
              <a:spcAft>
                <a:spcPts val="600"/>
              </a:spcAft>
            </a:pPr>
            <a:r>
              <a:rPr lang="de-DE" sz="1150" b="0" i="1" dirty="0">
                <a:latin typeface="Verdana"/>
              </a:rPr>
              <a:t>Robert Bosch GmbH</a:t>
            </a:r>
          </a:p>
          <a:p>
            <a:r>
              <a:rPr lang="de-DE" sz="1600" b="0" dirty="0">
                <a:latin typeface="Verdana"/>
                <a:cs typeface="Verdana"/>
              </a:rPr>
              <a:t>Prof. Dr. Michael Sedlmair</a:t>
            </a:r>
          </a:p>
          <a:p>
            <a:r>
              <a:rPr lang="de-DE" sz="1150" b="0" i="1" dirty="0">
                <a:latin typeface="Verdana"/>
                <a:cs typeface="Verdana"/>
              </a:rPr>
              <a:t>Universität Stuttgart</a:t>
            </a:r>
          </a:p>
          <a:p>
            <a:pPr marL="0" marR="0" lvl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7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900" b="0" i="0" u="none" strike="noStrike" kern="1200" cap="none" spc="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0355C47-4C1A-4BB2-98EA-8B17A90F965B}"/>
              </a:ext>
            </a:extLst>
          </p:cNvPr>
          <p:cNvSpPr/>
          <p:nvPr/>
        </p:nvSpPr>
        <p:spPr>
          <a:xfrm>
            <a:off x="5938576" y="3421268"/>
            <a:ext cx="2952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Moderiert von Carsten Knop</a:t>
            </a:r>
          </a:p>
          <a:p>
            <a:r>
              <a:rPr lang="de-DE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Chefredakteur faz.net</a:t>
            </a:r>
          </a:p>
        </p:txBody>
      </p:sp>
      <p:pic>
        <p:nvPicPr>
          <p:cNvPr id="17" name="Picture 2" descr="C:\Users\ac131546\Desktop\unistuttgart_logo_de.jpg">
            <a:extLst>
              <a:ext uri="{FF2B5EF4-FFF2-40B4-BE49-F238E27FC236}">
                <a16:creationId xmlns:a16="http://schemas.microsoft.com/office/drawing/2014/main" id="{64210687-E595-44DE-B5E4-CC5F489F1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75" y="4452408"/>
            <a:ext cx="2045047" cy="43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062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FAZ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33" y="4539033"/>
            <a:ext cx="2126272" cy="399267"/>
          </a:xfrm>
          <a:prstGeom prst="rect">
            <a:avLst/>
          </a:prstGeom>
        </p:spPr>
      </p:pic>
      <p:pic>
        <p:nvPicPr>
          <p:cNvPr id="10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5" y="3984979"/>
            <a:ext cx="1489073" cy="1030770"/>
          </a:xfrm>
          <a:prstGeom prst="rect">
            <a:avLst/>
          </a:prstGeom>
          <a:noFill/>
        </p:spPr>
      </p:pic>
      <p:sp>
        <p:nvSpPr>
          <p:cNvPr id="11" name="Textfeld 10"/>
          <p:cNvSpPr txBox="1"/>
          <p:nvPr/>
        </p:nvSpPr>
        <p:spPr>
          <a:xfrm>
            <a:off x="2339546" y="4199962"/>
            <a:ext cx="1633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 Kooperation mit</a:t>
            </a:r>
          </a:p>
        </p:txBody>
      </p:sp>
      <p:sp>
        <p:nvSpPr>
          <p:cNvPr id="2" name="Parallelogramm 1"/>
          <p:cNvSpPr/>
          <p:nvPr/>
        </p:nvSpPr>
        <p:spPr>
          <a:xfrm rot="16200000" flipV="1">
            <a:off x="4345716" y="-966213"/>
            <a:ext cx="3845182" cy="5751389"/>
          </a:xfrm>
          <a:prstGeom prst="parallelogram">
            <a:avLst>
              <a:gd name="adj" fmla="val 33344"/>
            </a:avLst>
          </a:prstGeom>
          <a:gradFill>
            <a:gsLst>
              <a:gs pos="0">
                <a:srgbClr val="B80114"/>
              </a:gs>
              <a:gs pos="100000">
                <a:srgbClr val="EF011D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392613" y="-13110"/>
            <a:ext cx="5751390" cy="1747065"/>
          </a:xfrm>
          <a:prstGeom prst="rect">
            <a:avLst/>
          </a:prstGeom>
          <a:gradFill>
            <a:gsLst>
              <a:gs pos="0">
                <a:srgbClr val="B80114"/>
              </a:gs>
              <a:gs pos="100000">
                <a:srgbClr val="EF011D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3700550" y="348526"/>
            <a:ext cx="5564128" cy="39799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30046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0229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89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indent="0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700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Wie hat es Ihnen heute gefallen?</a:t>
            </a:r>
          </a:p>
          <a:p>
            <a:pPr marL="0" marR="0" lvl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700" b="1" i="0" u="none" strike="noStrike" kern="1200" cap="none" spc="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700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Ihr Feedback hilft uns weiter.</a:t>
            </a:r>
          </a:p>
          <a:p>
            <a:pPr marL="0" marR="0" lvl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700" b="1" i="0" u="none" strike="noStrike" kern="1200" cap="none" spc="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700" b="1" i="0" u="none" strike="noStrike" kern="1200" cap="none" spc="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F57B40C-8735-4941-825F-6B20C5DEBAA5}"/>
              </a:ext>
            </a:extLst>
          </p:cNvPr>
          <p:cNvSpPr txBox="1"/>
          <p:nvPr/>
        </p:nvSpPr>
        <p:spPr>
          <a:xfrm>
            <a:off x="50638" y="2120192"/>
            <a:ext cx="31562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DAS GEHIRN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DER ZUKUNFT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D127E2D-C033-4DA1-A723-E79ADB2B5F0C}"/>
              </a:ext>
            </a:extLst>
          </p:cNvPr>
          <p:cNvSpPr/>
          <p:nvPr/>
        </p:nvSpPr>
        <p:spPr>
          <a:xfrm>
            <a:off x="5938576" y="3421268"/>
            <a:ext cx="295238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Vielen Dank!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C276AE0-7455-4768-8EF7-8AE5F94D9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467" y="4595077"/>
            <a:ext cx="1777628" cy="343223"/>
          </a:xfrm>
          <a:prstGeom prst="rect">
            <a:avLst/>
          </a:prstGeom>
        </p:spPr>
      </p:pic>
      <p:pic>
        <p:nvPicPr>
          <p:cNvPr id="14" name="Picture 2" descr="C:\Users\ac131546\Desktop\unistuttgart_logo_de.jpg">
            <a:extLst>
              <a:ext uri="{FF2B5EF4-FFF2-40B4-BE49-F238E27FC236}">
                <a16:creationId xmlns:a16="http://schemas.microsoft.com/office/drawing/2014/main" id="{3243FA7C-79C9-47F0-94FB-6905A5B90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75" y="4452408"/>
            <a:ext cx="2045047" cy="43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10595EF-A661-4DB7-B854-6992F31315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-13111"/>
            <a:ext cx="3392613" cy="33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43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owerPoint-Präsentation" ma:contentTypeID="0x010100BDE6D92B5582A54D9DCEEFA509A100CE003CBFC7E7BAB77A49B8BC044FF008F55A" ma:contentTypeVersion="1" ma:contentTypeDescription="" ma:contentTypeScope="" ma:versionID="c96a22437f03fd863cfce79aac8d2de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06a81d3178fa9f308015ef32075e89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5DCE98-6DA5-4D70-B47B-620B46D75647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9B40F4F-44D1-4644-A760-4BA40C9414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19DA9C5-5698-4258-8DAB-B86C10B89E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Office PowerPoint</Application>
  <PresentationFormat>Bildschirmpräsentation (16:9)</PresentationFormat>
  <Paragraphs>98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Office-Design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Riedel, Julia</dc:creator>
  <cp:lastModifiedBy>Bernsmann,  Dr. Emanuela</cp:lastModifiedBy>
  <cp:revision>27</cp:revision>
  <dcterms:created xsi:type="dcterms:W3CDTF">2017-01-09T16:22:43Z</dcterms:created>
  <dcterms:modified xsi:type="dcterms:W3CDTF">2019-10-14T08:27:06Z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0x010100BDE6D92B5582A54D9DCEEFA509A100CE003CBFC7E7BAB77A49B8BC044FF008F55A</vt:lpwstr>
  </property>
</Properties>
</file>