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6" r:id="rId3"/>
    <p:sldId id="258" r:id="rId4"/>
  </p:sldIdLst>
  <p:sldSz cx="9144000" cy="6858000" type="screen4x3"/>
  <p:notesSz cx="6858000" cy="9686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2" autoAdjust="0"/>
  </p:normalViewPr>
  <p:slideViewPr>
    <p:cSldViewPr>
      <p:cViewPr varScale="1">
        <p:scale>
          <a:sx n="48" d="100"/>
          <a:sy n="48" d="100"/>
        </p:scale>
        <p:origin x="-581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91" cy="483656"/>
          </a:xfrm>
          <a:prstGeom prst="rect">
            <a:avLst/>
          </a:prstGeom>
        </p:spPr>
        <p:txBody>
          <a:bodyPr vert="horz" lIns="89529" tIns="44764" rIns="89529" bIns="4476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3827" y="0"/>
            <a:ext cx="2972590" cy="483656"/>
          </a:xfrm>
          <a:prstGeom prst="rect">
            <a:avLst/>
          </a:prstGeom>
        </p:spPr>
        <p:txBody>
          <a:bodyPr vert="horz" lIns="89529" tIns="44764" rIns="89529" bIns="44764" rtlCol="0"/>
          <a:lstStyle>
            <a:lvl1pPr algn="r">
              <a:defRPr sz="1200"/>
            </a:lvl1pPr>
          </a:lstStyle>
          <a:p>
            <a:fld id="{DCA7E72F-498B-43EE-9B47-E907B3B8B85B}" type="datetimeFigureOut">
              <a:rPr lang="de-DE" smtClean="0"/>
              <a:pPr/>
              <a:t>22.06.2012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200198"/>
            <a:ext cx="2972591" cy="485191"/>
          </a:xfrm>
          <a:prstGeom prst="rect">
            <a:avLst/>
          </a:prstGeom>
        </p:spPr>
        <p:txBody>
          <a:bodyPr vert="horz" lIns="89529" tIns="44764" rIns="89529" bIns="4476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3827" y="9200198"/>
            <a:ext cx="2972590" cy="485191"/>
          </a:xfrm>
          <a:prstGeom prst="rect">
            <a:avLst/>
          </a:prstGeom>
        </p:spPr>
        <p:txBody>
          <a:bodyPr vert="horz" lIns="89529" tIns="44764" rIns="89529" bIns="44764" rtlCol="0" anchor="b"/>
          <a:lstStyle>
            <a:lvl1pPr algn="r">
              <a:defRPr sz="1200"/>
            </a:lvl1pPr>
          </a:lstStyle>
          <a:p>
            <a:fld id="{ACC1E74D-A5FF-481A-BC3E-997AEEB08E3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4002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84346"/>
          </a:xfrm>
          <a:prstGeom prst="rect">
            <a:avLst/>
          </a:prstGeom>
        </p:spPr>
        <p:txBody>
          <a:bodyPr vert="horz" lIns="94533" tIns="47267" rIns="94533" bIns="47267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84346"/>
          </a:xfrm>
          <a:prstGeom prst="rect">
            <a:avLst/>
          </a:prstGeom>
        </p:spPr>
        <p:txBody>
          <a:bodyPr vert="horz" lIns="94533" tIns="47267" rIns="94533" bIns="47267" rtlCol="0"/>
          <a:lstStyle>
            <a:lvl1pPr algn="r">
              <a:defRPr sz="1300"/>
            </a:lvl1pPr>
          </a:lstStyle>
          <a:p>
            <a:fld id="{5A7DC245-BE4C-4C92-98AF-4637344C386F}" type="datetimeFigureOut">
              <a:rPr lang="de-DE" smtClean="0"/>
              <a:pPr/>
              <a:t>22.06.2012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725488"/>
            <a:ext cx="4846638" cy="3633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3" tIns="47267" rIns="94533" bIns="4726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601290"/>
            <a:ext cx="5486400" cy="4359116"/>
          </a:xfrm>
          <a:prstGeom prst="rect">
            <a:avLst/>
          </a:prstGeom>
        </p:spPr>
        <p:txBody>
          <a:bodyPr vert="horz" lIns="94533" tIns="47267" rIns="94533" bIns="47267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200898"/>
            <a:ext cx="2971800" cy="484346"/>
          </a:xfrm>
          <a:prstGeom prst="rect">
            <a:avLst/>
          </a:prstGeom>
        </p:spPr>
        <p:txBody>
          <a:bodyPr vert="horz" lIns="94533" tIns="47267" rIns="94533" bIns="47267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4" y="9200898"/>
            <a:ext cx="2971800" cy="484346"/>
          </a:xfrm>
          <a:prstGeom prst="rect">
            <a:avLst/>
          </a:prstGeom>
        </p:spPr>
        <p:txBody>
          <a:bodyPr vert="horz" lIns="94533" tIns="47267" rIns="94533" bIns="47267" rtlCol="0" anchor="b"/>
          <a:lstStyle>
            <a:lvl1pPr algn="r">
              <a:defRPr sz="1300"/>
            </a:lvl1pPr>
          </a:lstStyle>
          <a:p>
            <a:fld id="{C0C949AE-9C77-493E-BF17-78FB1015DA8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1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Technologien der Behinderung: </a:t>
            </a:r>
            <a:r>
              <a:rPr lang="de-DE" sz="1300" dirty="0"/>
              <a:t>(Theoretische Grundlagen: Cultural Studies </a:t>
            </a:r>
            <a:r>
              <a:rPr lang="de-DE" sz="1300" dirty="0" err="1"/>
              <a:t>of</a:t>
            </a:r>
            <a:r>
              <a:rPr lang="de-DE" sz="1300" dirty="0"/>
              <a:t> </a:t>
            </a:r>
            <a:r>
              <a:rPr lang="de-DE" sz="1300" dirty="0" err="1"/>
              <a:t>Technoscience</a:t>
            </a:r>
            <a:r>
              <a:rPr lang="de-DE" sz="1300" dirty="0"/>
              <a:t>, </a:t>
            </a:r>
            <a:r>
              <a:rPr lang="de-DE" sz="1300" dirty="0" err="1"/>
              <a:t>Disability</a:t>
            </a:r>
            <a:r>
              <a:rPr lang="de-DE" sz="1300" dirty="0"/>
              <a:t> Studies und </a:t>
            </a:r>
            <a:r>
              <a:rPr lang="de-DE" sz="1300" dirty="0" err="1"/>
              <a:t>Intersektionalität</a:t>
            </a:r>
            <a:r>
              <a:rPr lang="de-DE" sz="1300" dirty="0"/>
              <a:t>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949AE-9C77-493E-BF17-78FB1015DA8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AD6A-857D-4869-9DEF-1A2B4C02411B}" type="datetimeFigureOut">
              <a:rPr lang="de-DE" smtClean="0"/>
              <a:pPr/>
              <a:t>22.06.2012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955B-B6A2-4C19-BC58-AE6572ED2F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AD6A-857D-4869-9DEF-1A2B4C02411B}" type="datetimeFigureOut">
              <a:rPr lang="de-DE" smtClean="0"/>
              <a:pPr/>
              <a:t>22.06.2012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955B-B6A2-4C19-BC58-AE6572ED2F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AD6A-857D-4869-9DEF-1A2B4C02411B}" type="datetimeFigureOut">
              <a:rPr lang="de-DE" smtClean="0"/>
              <a:pPr/>
              <a:t>22.06.2012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955B-B6A2-4C19-BC58-AE6572ED2F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AD6A-857D-4869-9DEF-1A2B4C02411B}" type="datetimeFigureOut">
              <a:rPr lang="de-DE" smtClean="0"/>
              <a:pPr/>
              <a:t>22.06.2012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955B-B6A2-4C19-BC58-AE6572ED2F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AD6A-857D-4869-9DEF-1A2B4C02411B}" type="datetimeFigureOut">
              <a:rPr lang="de-DE" smtClean="0"/>
              <a:pPr/>
              <a:t>22.06.2012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955B-B6A2-4C19-BC58-AE6572ED2F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AD6A-857D-4869-9DEF-1A2B4C02411B}" type="datetimeFigureOut">
              <a:rPr lang="de-DE" smtClean="0"/>
              <a:pPr/>
              <a:t>22.06.2012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955B-B6A2-4C19-BC58-AE6572ED2F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AD6A-857D-4869-9DEF-1A2B4C02411B}" type="datetimeFigureOut">
              <a:rPr lang="de-DE" smtClean="0"/>
              <a:pPr/>
              <a:t>22.06.2012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955B-B6A2-4C19-BC58-AE6572ED2F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AD6A-857D-4869-9DEF-1A2B4C02411B}" type="datetimeFigureOut">
              <a:rPr lang="de-DE" smtClean="0"/>
              <a:pPr/>
              <a:t>22.06.2012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955B-B6A2-4C19-BC58-AE6572ED2F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AD6A-857D-4869-9DEF-1A2B4C02411B}" type="datetimeFigureOut">
              <a:rPr lang="de-DE" smtClean="0"/>
              <a:pPr/>
              <a:t>22.06.2012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955B-B6A2-4C19-BC58-AE6572ED2F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AD6A-857D-4869-9DEF-1A2B4C02411B}" type="datetimeFigureOut">
              <a:rPr lang="de-DE" smtClean="0"/>
              <a:pPr/>
              <a:t>22.06.2012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955B-B6A2-4C19-BC58-AE6572ED2F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AD6A-857D-4869-9DEF-1A2B4C02411B}" type="datetimeFigureOut">
              <a:rPr lang="de-DE" smtClean="0"/>
              <a:pPr/>
              <a:t>22.06.2012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955B-B6A2-4C19-BC58-AE6572ED2F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9AD6A-857D-4869-9DEF-1A2B4C02411B}" type="datetimeFigureOut">
              <a:rPr lang="de-DE" smtClean="0"/>
              <a:pPr/>
              <a:t>22.06.2012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F955B-B6A2-4C19-BC58-AE6572ED2F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352928" cy="115212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The Enemy Among Us.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en-US" sz="2800" b="1" dirty="0"/>
              <a:t>On </a:t>
            </a:r>
            <a:r>
              <a:rPr lang="en-US" sz="2800" b="1" dirty="0" smtClean="0"/>
              <a:t>Categories, Standards</a:t>
            </a:r>
            <a:r>
              <a:rPr lang="en-US" sz="2800" b="1" dirty="0"/>
              <a:t>, </a:t>
            </a:r>
            <a:r>
              <a:rPr lang="en-US" sz="2800" b="1" dirty="0" smtClean="0"/>
              <a:t>and Security Technologies as Infrastructures</a:t>
            </a:r>
            <a:r>
              <a:rPr lang="de-DE" sz="200" i="1" dirty="0" smtClean="0"/>
              <a:t/>
            </a:r>
            <a:br>
              <a:rPr lang="de-DE" sz="200" i="1" dirty="0" smtClean="0"/>
            </a:br>
            <a:r>
              <a:rPr lang="de-DE" sz="1800" i="1" dirty="0" smtClean="0"/>
              <a:t>Security, </a:t>
            </a:r>
            <a:r>
              <a:rPr lang="de-DE" sz="1800" i="1" dirty="0" err="1" smtClean="0"/>
              <a:t>Ethics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and</a:t>
            </a:r>
            <a:r>
              <a:rPr lang="de-DE" sz="1800" i="1" dirty="0" smtClean="0"/>
              <a:t> </a:t>
            </a:r>
            <a:r>
              <a:rPr lang="de-DE" sz="1800" i="1" dirty="0" smtClean="0"/>
              <a:t>Justice. </a:t>
            </a:r>
            <a:r>
              <a:rPr lang="de-DE" sz="1800" i="1" dirty="0" smtClean="0"/>
              <a:t>IZEW, June 2012</a:t>
            </a:r>
            <a:endParaRPr lang="de-DE" sz="1100" i="1" dirty="0"/>
          </a:p>
        </p:txBody>
      </p:sp>
      <p:sp>
        <p:nvSpPr>
          <p:cNvPr id="5" name="Rechteck 4"/>
          <p:cNvSpPr/>
          <p:nvPr/>
        </p:nvSpPr>
        <p:spPr>
          <a:xfrm>
            <a:off x="107504" y="4797152"/>
            <a:ext cx="3960440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de-DE" sz="1600" i="1" dirty="0" smtClean="0"/>
              <a:t>Jutta Weber </a:t>
            </a:r>
          </a:p>
          <a:p>
            <a:pPr>
              <a:lnSpc>
                <a:spcPct val="110000"/>
              </a:lnSpc>
            </a:pPr>
            <a:r>
              <a:rPr lang="de-DE" sz="1600" i="1" dirty="0" smtClean="0"/>
              <a:t>Institute </a:t>
            </a:r>
            <a:r>
              <a:rPr lang="de-DE" sz="1600" i="1" dirty="0" err="1" smtClean="0"/>
              <a:t>for</a:t>
            </a:r>
            <a:r>
              <a:rPr lang="de-DE" sz="1600" i="1" dirty="0" smtClean="0"/>
              <a:t> Media Studies</a:t>
            </a:r>
          </a:p>
          <a:p>
            <a:pPr>
              <a:lnSpc>
                <a:spcPct val="110000"/>
              </a:lnSpc>
            </a:pPr>
            <a:r>
              <a:rPr lang="de-DE" sz="1600" i="1" dirty="0" smtClean="0"/>
              <a:t>University </a:t>
            </a:r>
            <a:r>
              <a:rPr lang="de-DE" sz="1600" i="1" dirty="0" err="1" smtClean="0"/>
              <a:t>of</a:t>
            </a:r>
            <a:r>
              <a:rPr lang="de-DE" sz="1600" i="1" dirty="0" smtClean="0"/>
              <a:t> Paderborn</a:t>
            </a:r>
          </a:p>
          <a:p>
            <a:pPr>
              <a:lnSpc>
                <a:spcPct val="110000"/>
              </a:lnSpc>
            </a:pPr>
            <a:endParaRPr lang="de-DE" sz="1600" i="1" dirty="0" smtClean="0"/>
          </a:p>
          <a:p>
            <a:pPr>
              <a:lnSpc>
                <a:spcPct val="110000"/>
              </a:lnSpc>
            </a:pPr>
            <a:r>
              <a:rPr lang="de-DE" sz="1600" i="1" dirty="0" smtClean="0"/>
              <a:t>jutta.weber@upb.de</a:t>
            </a:r>
          </a:p>
          <a:p>
            <a:pPr>
              <a:lnSpc>
                <a:spcPct val="110000"/>
              </a:lnSpc>
            </a:pPr>
            <a:endParaRPr lang="de-DE" sz="1600" i="1" dirty="0" smtClean="0"/>
          </a:p>
        </p:txBody>
      </p:sp>
      <p:pic>
        <p:nvPicPr>
          <p:cNvPr id="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50636" y="2276872"/>
            <a:ext cx="5693451" cy="41764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de-DE" sz="3200" b="1" dirty="0" smtClean="0"/>
              <a:t>Gliederung</a:t>
            </a:r>
            <a:endParaRPr lang="de-DE" sz="3200" b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marL="457200" lvl="0" indent="-457200">
              <a:spcAft>
                <a:spcPts val="1800"/>
              </a:spcAft>
              <a:buFont typeface="Arial" pitchFamily="34" charset="0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concept of </a:t>
            </a:r>
            <a:r>
              <a:rPr lang="en-US" sz="2400" b="1" dirty="0" smtClean="0"/>
              <a:t>TECHNO</a:t>
            </a:r>
            <a:r>
              <a:rPr lang="en-US" sz="2400" dirty="0" smtClean="0"/>
              <a:t>-Security</a:t>
            </a:r>
            <a:endParaRPr lang="de-DE" sz="2400" dirty="0" smtClean="0"/>
          </a:p>
          <a:p>
            <a:pPr marL="457200" lvl="0" indent="-457200">
              <a:spcAft>
                <a:spcPts val="1800"/>
              </a:spcAft>
              <a:buFont typeface="Arial" pitchFamily="34" charset="0"/>
              <a:buAutoNum type="arabicPeriod"/>
            </a:pPr>
            <a:r>
              <a:rPr lang="en-US" sz="2400" dirty="0" smtClean="0"/>
              <a:t>Understanding </a:t>
            </a:r>
            <a:r>
              <a:rPr lang="en-US" sz="2400" dirty="0"/>
              <a:t>Technology as Culture: Norms, Standards, </a:t>
            </a:r>
            <a:r>
              <a:rPr lang="en-US" sz="2400" dirty="0" smtClean="0"/>
              <a:t>Infrastructures</a:t>
            </a:r>
            <a:endParaRPr lang="de-DE" sz="2400" dirty="0" smtClean="0"/>
          </a:p>
          <a:p>
            <a:pPr marL="457200" lvl="0" indent="-457200">
              <a:spcAft>
                <a:spcPts val="1800"/>
              </a:spcAft>
              <a:buFont typeface="Arial" pitchFamily="34" charset="0"/>
              <a:buAutoNum type="arabicPeriod"/>
            </a:pPr>
            <a:r>
              <a:rPr lang="en-US" sz="2400" dirty="0" smtClean="0"/>
              <a:t>Militarization </a:t>
            </a:r>
            <a:r>
              <a:rPr lang="en-US" sz="2400" dirty="0"/>
              <a:t>of Everyday </a:t>
            </a:r>
            <a:r>
              <a:rPr lang="en-US" sz="2400" dirty="0" smtClean="0"/>
              <a:t>Life</a:t>
            </a:r>
            <a:endParaRPr lang="de-DE" sz="2400" dirty="0" smtClean="0"/>
          </a:p>
          <a:p>
            <a:pPr marL="457200" lvl="0" indent="-457200">
              <a:spcAft>
                <a:spcPts val="1800"/>
              </a:spcAft>
              <a:buFont typeface="Arial" pitchFamily="34" charset="0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concept of </a:t>
            </a:r>
            <a:r>
              <a:rPr lang="en-US" sz="2400" dirty="0" smtClean="0"/>
              <a:t>Techno-</a:t>
            </a:r>
            <a:r>
              <a:rPr lang="en-US" sz="2400" b="1" dirty="0" smtClean="0"/>
              <a:t>SECURITY</a:t>
            </a: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1764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“Uniforms strut with dogs</a:t>
            </a:r>
            <a:endParaRPr lang="de-DE" dirty="0"/>
          </a:p>
          <a:p>
            <a:pPr marL="0" indent="0">
              <a:buNone/>
            </a:pPr>
            <a:r>
              <a:rPr lang="en-US" dirty="0"/>
              <a:t>Find a fingernail clipper</a:t>
            </a:r>
            <a:endParaRPr lang="de-DE" dirty="0"/>
          </a:p>
          <a:p>
            <a:pPr marL="0" indent="0">
              <a:buNone/>
            </a:pPr>
            <a:r>
              <a:rPr lang="en-US" dirty="0"/>
              <a:t>Command, Spread your legs, </a:t>
            </a:r>
            <a:endParaRPr lang="de-DE" dirty="0"/>
          </a:p>
          <a:p>
            <a:pPr marL="0" indent="0">
              <a:buNone/>
            </a:pPr>
            <a:r>
              <a:rPr lang="en-US" dirty="0"/>
              <a:t>hands up, unbuckle</a:t>
            </a:r>
            <a:endParaRPr lang="de-DE" dirty="0"/>
          </a:p>
          <a:p>
            <a:pPr marL="0" indent="0">
              <a:buNone/>
            </a:pPr>
            <a:r>
              <a:rPr lang="en-US" dirty="0"/>
              <a:t>that belt, let it drop.</a:t>
            </a:r>
            <a:endParaRPr lang="de-DE" dirty="0"/>
          </a:p>
          <a:p>
            <a:pPr marL="0" indent="0">
              <a:buNone/>
            </a:pPr>
            <a:r>
              <a:rPr lang="en-US" dirty="0"/>
              <a:t>Now my shoes provoke </a:t>
            </a:r>
            <a:endParaRPr lang="de-DE" dirty="0"/>
          </a:p>
          <a:p>
            <a:pPr marL="0" indent="0">
              <a:buNone/>
            </a:pPr>
            <a:r>
              <a:rPr lang="en-US" dirty="0"/>
              <a:t>Security designed to make me </a:t>
            </a:r>
            <a:endParaRPr lang="de-DE" dirty="0"/>
          </a:p>
          <a:p>
            <a:pPr marL="0" indent="0">
              <a:buNone/>
            </a:pPr>
            <a:r>
              <a:rPr lang="en-US" dirty="0"/>
              <a:t>bow down, tolerate any invasions.”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Renato </a:t>
            </a:r>
            <a:r>
              <a:rPr lang="en-US" dirty="0" err="1"/>
              <a:t>Rosaldo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782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</Words>
  <Application>Microsoft Office PowerPoint</Application>
  <PresentationFormat>Bildschirmpräsentation (4:3)</PresentationFormat>
  <Paragraphs>23</Paragraphs>
  <Slides>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Larissa-Design</vt:lpstr>
      <vt:lpstr>The Enemy Among Us. On Categories, Standards, and Security Technologies as Infrastructures Security, Ethics and Justice. IZEW, June 2012</vt:lpstr>
      <vt:lpstr>Gliederung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Technologien der Behinderung.  Gender, Diversity &amp; Sicherheitstechnik  am Beispiel des Körperscanners</dc:title>
  <dc:creator>Jutta</dc:creator>
  <cp:lastModifiedBy>youddl</cp:lastModifiedBy>
  <cp:revision>113</cp:revision>
  <cp:lastPrinted>2012-06-15T13:28:49Z</cp:lastPrinted>
  <dcterms:created xsi:type="dcterms:W3CDTF">2010-07-16T08:52:29Z</dcterms:created>
  <dcterms:modified xsi:type="dcterms:W3CDTF">2012-06-22T05:28:37Z</dcterms:modified>
</cp:coreProperties>
</file>