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sldIdLst>
    <p:sldId id="288" r:id="rId2"/>
  </p:sldIdLst>
  <p:sldSz cx="30267275" cy="213963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600"/>
    <a:srgbClr val="1F499D"/>
    <a:srgbClr val="CBEAE7"/>
    <a:srgbClr val="0A9889"/>
    <a:srgbClr val="66CCFF"/>
    <a:srgbClr val="285FC9"/>
    <a:srgbClr val="373545"/>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8" d="100"/>
          <a:sy n="28" d="100"/>
        </p:scale>
        <p:origin x="11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9904"/>
            <a:ext cx="30267275" cy="1623545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2677287" y="4521203"/>
            <a:ext cx="24912701" cy="9269404"/>
          </a:xfrm>
        </p:spPr>
        <p:txBody>
          <a:bodyPr/>
          <a:lstStyle>
            <a:lvl1pPr>
              <a:defRPr sz="16847"/>
            </a:lvl1pPr>
          </a:lstStyle>
          <a:p>
            <a:r>
              <a:rPr lang="en-US"/>
              <a:t>Click to edit Master title style</a:t>
            </a:r>
            <a:endParaRPr lang="en-US" dirty="0"/>
          </a:p>
        </p:txBody>
      </p:sp>
      <p:sp>
        <p:nvSpPr>
          <p:cNvPr id="3" name="Subtitle 2"/>
          <p:cNvSpPr>
            <a:spLocks noGrp="1"/>
          </p:cNvSpPr>
          <p:nvPr>
            <p:ph type="subTitle" idx="1"/>
          </p:nvPr>
        </p:nvSpPr>
        <p:spPr>
          <a:xfrm>
            <a:off x="2677287" y="16475753"/>
            <a:ext cx="24912701" cy="1357079"/>
          </a:xfrm>
        </p:spPr>
        <p:txBody>
          <a:bodyPr anchor="t"/>
          <a:lstStyle>
            <a:lvl1pPr marL="0" indent="0" algn="l">
              <a:buNone/>
              <a:defRPr>
                <a:solidFill>
                  <a:schemeClr val="tx1"/>
                </a:solidFill>
              </a:defRPr>
            </a:lvl1pPr>
            <a:lvl2pPr marL="1426418" indent="0" algn="ctr">
              <a:buNone/>
              <a:defRPr>
                <a:solidFill>
                  <a:schemeClr val="tx1">
                    <a:tint val="75000"/>
                  </a:schemeClr>
                </a:solidFill>
              </a:defRPr>
            </a:lvl2pPr>
            <a:lvl3pPr marL="2852837" indent="0" algn="ctr">
              <a:buNone/>
              <a:defRPr>
                <a:solidFill>
                  <a:schemeClr val="tx1">
                    <a:tint val="75000"/>
                  </a:schemeClr>
                </a:solidFill>
              </a:defRPr>
            </a:lvl3pPr>
            <a:lvl4pPr marL="4279255" indent="0" algn="ctr">
              <a:buNone/>
              <a:defRPr>
                <a:solidFill>
                  <a:schemeClr val="tx1">
                    <a:tint val="75000"/>
                  </a:schemeClr>
                </a:solidFill>
              </a:defRPr>
            </a:lvl4pPr>
            <a:lvl5pPr marL="5705673" indent="0" algn="ctr">
              <a:buNone/>
              <a:defRPr>
                <a:solidFill>
                  <a:schemeClr val="tx1">
                    <a:tint val="75000"/>
                  </a:schemeClr>
                </a:solidFill>
              </a:defRPr>
            </a:lvl5pPr>
            <a:lvl6pPr marL="7132091" indent="0" algn="ctr">
              <a:buNone/>
              <a:defRPr>
                <a:solidFill>
                  <a:schemeClr val="tx1">
                    <a:tint val="75000"/>
                  </a:schemeClr>
                </a:solidFill>
              </a:defRPr>
            </a:lvl6pPr>
            <a:lvl7pPr marL="8558510" indent="0" algn="ctr">
              <a:buNone/>
              <a:defRPr>
                <a:solidFill>
                  <a:schemeClr val="tx1">
                    <a:tint val="75000"/>
                  </a:schemeClr>
                </a:solidFill>
              </a:defRPr>
            </a:lvl7pPr>
            <a:lvl8pPr marL="9984928" indent="0" algn="ctr">
              <a:buNone/>
              <a:defRPr>
                <a:solidFill>
                  <a:schemeClr val="tx1">
                    <a:tint val="75000"/>
                  </a:schemeClr>
                </a:solidFill>
              </a:defRPr>
            </a:lvl8pPr>
            <a:lvl9pPr marL="1141134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151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4154" y="14977428"/>
            <a:ext cx="24912698" cy="1768170"/>
          </a:xfrm>
        </p:spPr>
        <p:txBody>
          <a:bodyPr anchor="b">
            <a:normAutofit/>
          </a:bodyPr>
          <a:lstStyle>
            <a:lvl1pPr algn="l">
              <a:defRPr sz="7488"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30267275" cy="14977428"/>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4992"/>
            </a:lvl1pPr>
          </a:lstStyle>
          <a:p>
            <a:r>
              <a:rPr lang="en-US"/>
              <a:t>Click icon to add picture</a:t>
            </a:r>
            <a:endParaRPr lang="en-US" dirty="0"/>
          </a:p>
        </p:txBody>
      </p:sp>
      <p:sp>
        <p:nvSpPr>
          <p:cNvPr id="4" name="Text Placeholder 3"/>
          <p:cNvSpPr>
            <a:spLocks noGrp="1"/>
          </p:cNvSpPr>
          <p:nvPr>
            <p:ph type="body" sz="half" idx="2"/>
          </p:nvPr>
        </p:nvSpPr>
        <p:spPr>
          <a:xfrm>
            <a:off x="2664154" y="16745597"/>
            <a:ext cx="24912698" cy="1540336"/>
          </a:xfrm>
        </p:spPr>
        <p:txBody>
          <a:bodyPr>
            <a:normAutofit/>
          </a:bodyPr>
          <a:lstStyle>
            <a:lvl1pPr marL="0" indent="0">
              <a:buNone/>
              <a:defRPr sz="3744"/>
            </a:lvl1pPr>
            <a:lvl2pPr marL="1426418" indent="0">
              <a:buNone/>
              <a:defRPr sz="3744"/>
            </a:lvl2pPr>
            <a:lvl3pPr marL="2852837" indent="0">
              <a:buNone/>
              <a:defRPr sz="3120"/>
            </a:lvl3pPr>
            <a:lvl4pPr marL="4279255" indent="0">
              <a:buNone/>
              <a:defRPr sz="2808"/>
            </a:lvl4pPr>
            <a:lvl5pPr marL="5705673" indent="0">
              <a:buNone/>
              <a:defRPr sz="2808"/>
            </a:lvl5pPr>
            <a:lvl6pPr marL="7132091" indent="0">
              <a:buNone/>
              <a:defRPr sz="2808"/>
            </a:lvl6pPr>
            <a:lvl7pPr marL="8558510" indent="0">
              <a:buNone/>
              <a:defRPr sz="2808"/>
            </a:lvl7pPr>
            <a:lvl8pPr marL="9984928" indent="0">
              <a:buNone/>
              <a:defRPr sz="2808"/>
            </a:lvl8pPr>
            <a:lvl9pPr marL="11411346" indent="0">
              <a:buNone/>
              <a:defRPr sz="2808"/>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05-Jul-22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306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1605738" y="4175930"/>
            <a:ext cx="15720553" cy="10105967"/>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150132" y="4665900"/>
            <a:ext cx="14631765" cy="8255000"/>
          </a:xfrm>
        </p:spPr>
        <p:txBody>
          <a:bodyPr anchor="b"/>
          <a:lstStyle>
            <a:lvl1pPr algn="l">
              <a:defRPr sz="13104" b="1" cap="none"/>
            </a:lvl1pPr>
          </a:lstStyle>
          <a:p>
            <a:r>
              <a:rPr lang="en-US"/>
              <a:t>Click to edit Master title style</a:t>
            </a:r>
            <a:endParaRPr lang="en-US" dirty="0"/>
          </a:p>
        </p:txBody>
      </p:sp>
      <p:sp>
        <p:nvSpPr>
          <p:cNvPr id="3" name="Text Placeholder 2"/>
          <p:cNvSpPr>
            <a:spLocks noGrp="1"/>
          </p:cNvSpPr>
          <p:nvPr>
            <p:ph type="body" idx="1"/>
          </p:nvPr>
        </p:nvSpPr>
        <p:spPr>
          <a:xfrm>
            <a:off x="2155605" y="14665756"/>
            <a:ext cx="14626293" cy="2225246"/>
          </a:xfrm>
        </p:spPr>
        <p:txBody>
          <a:bodyPr anchor="t">
            <a:noAutofit/>
          </a:bodyPr>
          <a:lstStyle>
            <a:lvl1pPr marL="0" indent="0" algn="l">
              <a:buNone/>
              <a:defRPr sz="5616">
                <a:solidFill>
                  <a:schemeClr val="tx1"/>
                </a:solidFill>
              </a:defRPr>
            </a:lvl1pPr>
            <a:lvl2pPr marL="1426418" indent="0">
              <a:buNone/>
              <a:defRPr sz="5616">
                <a:solidFill>
                  <a:schemeClr val="tx1">
                    <a:tint val="75000"/>
                  </a:schemeClr>
                </a:solidFill>
              </a:defRPr>
            </a:lvl2pPr>
            <a:lvl3pPr marL="2852837" indent="0">
              <a:buNone/>
              <a:defRPr sz="4992">
                <a:solidFill>
                  <a:schemeClr val="tx1">
                    <a:tint val="75000"/>
                  </a:schemeClr>
                </a:solidFill>
              </a:defRPr>
            </a:lvl3pPr>
            <a:lvl4pPr marL="4279255" indent="0">
              <a:buNone/>
              <a:defRPr sz="4368">
                <a:solidFill>
                  <a:schemeClr val="tx1">
                    <a:tint val="75000"/>
                  </a:schemeClr>
                </a:solidFill>
              </a:defRPr>
            </a:lvl4pPr>
            <a:lvl5pPr marL="5705673" indent="0">
              <a:buNone/>
              <a:defRPr sz="4368">
                <a:solidFill>
                  <a:schemeClr val="tx1">
                    <a:tint val="75000"/>
                  </a:schemeClr>
                </a:solidFill>
              </a:defRPr>
            </a:lvl5pPr>
            <a:lvl6pPr marL="7132091" indent="0">
              <a:buNone/>
              <a:defRPr sz="4368">
                <a:solidFill>
                  <a:schemeClr val="tx1">
                    <a:tint val="75000"/>
                  </a:schemeClr>
                </a:solidFill>
              </a:defRPr>
            </a:lvl6pPr>
            <a:lvl7pPr marL="8558510" indent="0">
              <a:buNone/>
              <a:defRPr sz="4368">
                <a:solidFill>
                  <a:schemeClr val="tx1">
                    <a:tint val="75000"/>
                  </a:schemeClr>
                </a:solidFill>
              </a:defRPr>
            </a:lvl7pPr>
            <a:lvl8pPr marL="9984928" indent="0">
              <a:buNone/>
              <a:defRPr sz="4368">
                <a:solidFill>
                  <a:schemeClr val="tx1">
                    <a:tint val="75000"/>
                  </a:schemeClr>
                </a:solidFill>
              </a:defRPr>
            </a:lvl8pPr>
            <a:lvl9pPr marL="11411346" indent="0">
              <a:buNone/>
              <a:defRPr sz="4368">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17870681" y="4175931"/>
            <a:ext cx="10930895" cy="12715070"/>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11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2832304" y="7133933"/>
            <a:ext cx="12152377" cy="781216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3369044" y="7599959"/>
            <a:ext cx="10879837" cy="6264116"/>
          </a:xfrm>
        </p:spPr>
        <p:txBody>
          <a:bodyPr/>
          <a:lstStyle>
            <a:lvl1pPr>
              <a:defRPr sz="9984"/>
            </a:lvl1pPr>
          </a:lstStyle>
          <a:p>
            <a:r>
              <a:rPr lang="en-US"/>
              <a:t>Click to edit Master title style</a:t>
            </a:r>
            <a:endParaRPr lang="en-US" dirty="0"/>
          </a:p>
        </p:txBody>
      </p:sp>
      <p:sp>
        <p:nvSpPr>
          <p:cNvPr id="6" name="Text Placeholder 5"/>
          <p:cNvSpPr>
            <a:spLocks noGrp="1"/>
          </p:cNvSpPr>
          <p:nvPr>
            <p:ph type="body" sz="quarter" idx="16"/>
          </p:nvPr>
        </p:nvSpPr>
        <p:spPr>
          <a:xfrm>
            <a:off x="15280770" y="7132108"/>
            <a:ext cx="12154204" cy="7176686"/>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05-Jul-22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7847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30267275" cy="682008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1505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19040307" y="1391756"/>
            <a:ext cx="11226968" cy="1689418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17324864" y="0"/>
            <a:ext cx="12942411" cy="1830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20316064" y="1828799"/>
            <a:ext cx="5633076" cy="160200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64149" y="1391756"/>
            <a:ext cx="16376158" cy="168941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036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30267275" cy="682008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681148" y="6933330"/>
            <a:ext cx="24904972" cy="1134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628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30267275" cy="16235452"/>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64154" y="9208082"/>
            <a:ext cx="24912698" cy="4582520"/>
          </a:xfrm>
        </p:spPr>
        <p:txBody>
          <a:bodyPr anchor="b"/>
          <a:lstStyle>
            <a:lvl1pPr algn="r">
              <a:defRPr sz="14976" b="1" cap="none"/>
            </a:lvl1pPr>
          </a:lstStyle>
          <a:p>
            <a:r>
              <a:rPr lang="en-US"/>
              <a:t>Click to edit Master title style</a:t>
            </a:r>
            <a:endParaRPr lang="en-US" dirty="0"/>
          </a:p>
        </p:txBody>
      </p:sp>
      <p:sp>
        <p:nvSpPr>
          <p:cNvPr id="3" name="Text Placeholder 2"/>
          <p:cNvSpPr>
            <a:spLocks noGrp="1"/>
          </p:cNvSpPr>
          <p:nvPr>
            <p:ph type="body" idx="1"/>
          </p:nvPr>
        </p:nvSpPr>
        <p:spPr>
          <a:xfrm>
            <a:off x="2664154" y="16476857"/>
            <a:ext cx="24912698" cy="1353899"/>
          </a:xfrm>
        </p:spPr>
        <p:txBody>
          <a:bodyPr anchor="t">
            <a:noAutofit/>
          </a:bodyPr>
          <a:lstStyle>
            <a:lvl1pPr marL="0" indent="0" algn="r">
              <a:buNone/>
              <a:defRPr sz="5616">
                <a:solidFill>
                  <a:schemeClr val="tx1"/>
                </a:solidFill>
              </a:defRPr>
            </a:lvl1pPr>
            <a:lvl2pPr marL="1426418" indent="0">
              <a:buNone/>
              <a:defRPr sz="5616">
                <a:solidFill>
                  <a:schemeClr val="tx1">
                    <a:tint val="75000"/>
                  </a:schemeClr>
                </a:solidFill>
              </a:defRPr>
            </a:lvl2pPr>
            <a:lvl3pPr marL="2852837" indent="0">
              <a:buNone/>
              <a:defRPr sz="4992">
                <a:solidFill>
                  <a:schemeClr val="tx1">
                    <a:tint val="75000"/>
                  </a:schemeClr>
                </a:solidFill>
              </a:defRPr>
            </a:lvl3pPr>
            <a:lvl4pPr marL="4279255" indent="0">
              <a:buNone/>
              <a:defRPr sz="4368">
                <a:solidFill>
                  <a:schemeClr val="tx1">
                    <a:tint val="75000"/>
                  </a:schemeClr>
                </a:solidFill>
              </a:defRPr>
            </a:lvl4pPr>
            <a:lvl5pPr marL="5705673" indent="0">
              <a:buNone/>
              <a:defRPr sz="4368">
                <a:solidFill>
                  <a:schemeClr val="tx1">
                    <a:tint val="75000"/>
                  </a:schemeClr>
                </a:solidFill>
              </a:defRPr>
            </a:lvl5pPr>
            <a:lvl6pPr marL="7132091" indent="0">
              <a:buNone/>
              <a:defRPr sz="4368">
                <a:solidFill>
                  <a:schemeClr val="tx1">
                    <a:tint val="75000"/>
                  </a:schemeClr>
                </a:solidFill>
              </a:defRPr>
            </a:lvl6pPr>
            <a:lvl7pPr marL="8558510" indent="0">
              <a:buNone/>
              <a:defRPr sz="4368">
                <a:solidFill>
                  <a:schemeClr val="tx1">
                    <a:tint val="75000"/>
                  </a:schemeClr>
                </a:solidFill>
              </a:defRPr>
            </a:lvl7pPr>
            <a:lvl8pPr marL="9984928" indent="0">
              <a:buNone/>
              <a:defRPr sz="4368">
                <a:solidFill>
                  <a:schemeClr val="tx1">
                    <a:tint val="75000"/>
                  </a:schemeClr>
                </a:solidFill>
              </a:defRPr>
            </a:lvl8pPr>
            <a:lvl9pPr marL="11411346" indent="0">
              <a:buNone/>
              <a:defRPr sz="436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05-Jul-22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329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30267275" cy="682008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81145" y="6933331"/>
            <a:ext cx="12150348" cy="11352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435781" y="6933331"/>
            <a:ext cx="12150338" cy="11352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05-Jul-22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345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30267275" cy="682008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681145" y="6785409"/>
            <a:ext cx="12150348" cy="1797884"/>
          </a:xfrm>
        </p:spPr>
        <p:txBody>
          <a:bodyPr anchor="b">
            <a:noAutofit/>
          </a:bodyPr>
          <a:lstStyle>
            <a:lvl1pPr marL="0" indent="0" algn="ctr">
              <a:buNone/>
              <a:defRPr sz="6240" b="0"/>
            </a:lvl1pPr>
            <a:lvl2pPr marL="1426418" indent="0">
              <a:buNone/>
              <a:defRPr sz="6240" b="1"/>
            </a:lvl2pPr>
            <a:lvl3pPr marL="2852837" indent="0">
              <a:buNone/>
              <a:defRPr sz="5616" b="1"/>
            </a:lvl3pPr>
            <a:lvl4pPr marL="4279255" indent="0">
              <a:buNone/>
              <a:defRPr sz="4992" b="1"/>
            </a:lvl4pPr>
            <a:lvl5pPr marL="5705673" indent="0">
              <a:buNone/>
              <a:defRPr sz="4992" b="1"/>
            </a:lvl5pPr>
            <a:lvl6pPr marL="7132091" indent="0">
              <a:buNone/>
              <a:defRPr sz="4992" b="1"/>
            </a:lvl6pPr>
            <a:lvl7pPr marL="8558510" indent="0">
              <a:buNone/>
              <a:defRPr sz="4992" b="1"/>
            </a:lvl7pPr>
            <a:lvl8pPr marL="9984928" indent="0">
              <a:buNone/>
              <a:defRPr sz="4992" b="1"/>
            </a:lvl8pPr>
            <a:lvl9pPr marL="11411346" indent="0">
              <a:buNone/>
              <a:defRPr sz="4992" b="1"/>
            </a:lvl9pPr>
          </a:lstStyle>
          <a:p>
            <a:pPr lvl="0"/>
            <a:r>
              <a:rPr lang="en-US"/>
              <a:t>Click to edit Master text styles</a:t>
            </a:r>
          </a:p>
        </p:txBody>
      </p:sp>
      <p:sp>
        <p:nvSpPr>
          <p:cNvPr id="4" name="Content Placeholder 3"/>
          <p:cNvSpPr>
            <a:spLocks noGrp="1"/>
          </p:cNvSpPr>
          <p:nvPr>
            <p:ph sz="half" idx="2"/>
          </p:nvPr>
        </p:nvSpPr>
        <p:spPr>
          <a:xfrm>
            <a:off x="2681145" y="8583294"/>
            <a:ext cx="12205520" cy="970264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435781" y="6785409"/>
            <a:ext cx="12150338" cy="1797884"/>
          </a:xfrm>
        </p:spPr>
        <p:txBody>
          <a:bodyPr anchor="b">
            <a:noAutofit/>
          </a:bodyPr>
          <a:lstStyle>
            <a:lvl1pPr marL="0" indent="0" algn="ctr">
              <a:buNone/>
              <a:defRPr sz="6240" b="0"/>
            </a:lvl1pPr>
            <a:lvl2pPr marL="1426418" indent="0">
              <a:buNone/>
              <a:defRPr sz="6240" b="1"/>
            </a:lvl2pPr>
            <a:lvl3pPr marL="2852837" indent="0">
              <a:buNone/>
              <a:defRPr sz="5616" b="1"/>
            </a:lvl3pPr>
            <a:lvl4pPr marL="4279255" indent="0">
              <a:buNone/>
              <a:defRPr sz="4992" b="1"/>
            </a:lvl4pPr>
            <a:lvl5pPr marL="5705673" indent="0">
              <a:buNone/>
              <a:defRPr sz="4992" b="1"/>
            </a:lvl5pPr>
            <a:lvl6pPr marL="7132091" indent="0">
              <a:buNone/>
              <a:defRPr sz="4992" b="1"/>
            </a:lvl6pPr>
            <a:lvl7pPr marL="8558510" indent="0">
              <a:buNone/>
              <a:defRPr sz="4992" b="1"/>
            </a:lvl7pPr>
            <a:lvl8pPr marL="9984928" indent="0">
              <a:buNone/>
              <a:defRPr sz="4992" b="1"/>
            </a:lvl8pPr>
            <a:lvl9pPr marL="11411346" indent="0">
              <a:buNone/>
              <a:defRPr sz="4992" b="1"/>
            </a:lvl9pPr>
          </a:lstStyle>
          <a:p>
            <a:pPr lvl="0"/>
            <a:r>
              <a:rPr lang="en-US"/>
              <a:t>Click to edit Master text styles</a:t>
            </a:r>
          </a:p>
        </p:txBody>
      </p:sp>
      <p:sp>
        <p:nvSpPr>
          <p:cNvPr id="6" name="Content Placeholder 5"/>
          <p:cNvSpPr>
            <a:spLocks noGrp="1"/>
          </p:cNvSpPr>
          <p:nvPr>
            <p:ph sz="quarter" idx="4"/>
          </p:nvPr>
        </p:nvSpPr>
        <p:spPr>
          <a:xfrm>
            <a:off x="15435781" y="8583294"/>
            <a:ext cx="12150338" cy="970264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05-Jul-22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553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30267275" cy="682008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05-Jul-22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835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05-Jul-22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266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2664153" y="1391749"/>
            <a:ext cx="8806936" cy="5661543"/>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64153" y="1391753"/>
            <a:ext cx="8806936" cy="5049246"/>
          </a:xfrm>
        </p:spPr>
        <p:txBody>
          <a:bodyPr anchor="b"/>
          <a:lstStyle>
            <a:lvl1pPr algn="l">
              <a:defRPr sz="6240" b="1"/>
            </a:lvl1pPr>
          </a:lstStyle>
          <a:p>
            <a:r>
              <a:rPr lang="en-US"/>
              <a:t>Click to edit Master title style</a:t>
            </a:r>
            <a:endParaRPr lang="en-US" dirty="0"/>
          </a:p>
        </p:txBody>
      </p:sp>
      <p:sp>
        <p:nvSpPr>
          <p:cNvPr id="3" name="Content Placeholder 2"/>
          <p:cNvSpPr>
            <a:spLocks noGrp="1"/>
          </p:cNvSpPr>
          <p:nvPr>
            <p:ph idx="1"/>
          </p:nvPr>
        </p:nvSpPr>
        <p:spPr>
          <a:xfrm>
            <a:off x="12054361" y="1391752"/>
            <a:ext cx="15522488" cy="168941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64153" y="7053292"/>
            <a:ext cx="8806936" cy="11232637"/>
          </a:xfrm>
        </p:spPr>
        <p:txBody>
          <a:bodyPr/>
          <a:lstStyle>
            <a:lvl1pPr marL="0" indent="0">
              <a:buNone/>
              <a:defRPr sz="4368"/>
            </a:lvl1pPr>
            <a:lvl2pPr marL="1426418" indent="0">
              <a:buNone/>
              <a:defRPr sz="3744"/>
            </a:lvl2pPr>
            <a:lvl3pPr marL="2852837" indent="0">
              <a:buNone/>
              <a:defRPr sz="3120"/>
            </a:lvl3pPr>
            <a:lvl4pPr marL="4279255" indent="0">
              <a:buNone/>
              <a:defRPr sz="2808"/>
            </a:lvl4pPr>
            <a:lvl5pPr marL="5705673" indent="0">
              <a:buNone/>
              <a:defRPr sz="2808"/>
            </a:lvl5pPr>
            <a:lvl6pPr marL="7132091" indent="0">
              <a:buNone/>
              <a:defRPr sz="2808"/>
            </a:lvl6pPr>
            <a:lvl7pPr marL="8558510" indent="0">
              <a:buNone/>
              <a:defRPr sz="2808"/>
            </a:lvl7pPr>
            <a:lvl8pPr marL="9984928" indent="0">
              <a:buNone/>
              <a:defRPr sz="2808"/>
            </a:lvl8pPr>
            <a:lvl9pPr marL="11411346" indent="0">
              <a:buNone/>
              <a:defRPr sz="2808"/>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05-Jul-22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236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1143" y="2269800"/>
            <a:ext cx="11590367" cy="5045399"/>
          </a:xfrm>
        </p:spPr>
        <p:txBody>
          <a:bodyPr anchor="b">
            <a:normAutofit/>
          </a:bodyPr>
          <a:lstStyle>
            <a:lvl1pPr algn="l">
              <a:defRPr sz="7488"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15138894" y="0"/>
            <a:ext cx="15128381" cy="21396325"/>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4368"/>
            </a:lvl1pPr>
          </a:lstStyle>
          <a:p>
            <a:r>
              <a:rPr lang="en-US"/>
              <a:t>Click icon to add picture</a:t>
            </a:r>
            <a:endParaRPr lang="en-US" dirty="0"/>
          </a:p>
        </p:txBody>
      </p:sp>
      <p:sp>
        <p:nvSpPr>
          <p:cNvPr id="4" name="Text Placeholder 3"/>
          <p:cNvSpPr>
            <a:spLocks noGrp="1"/>
          </p:cNvSpPr>
          <p:nvPr>
            <p:ph type="body" sz="half" idx="2"/>
          </p:nvPr>
        </p:nvSpPr>
        <p:spPr>
          <a:xfrm>
            <a:off x="2681143" y="7315199"/>
            <a:ext cx="11590367" cy="10970733"/>
          </a:xfrm>
        </p:spPr>
        <p:txBody>
          <a:bodyPr anchor="t">
            <a:normAutofit/>
          </a:bodyPr>
          <a:lstStyle>
            <a:lvl1pPr marL="0" indent="0">
              <a:buNone/>
              <a:defRPr sz="3744"/>
            </a:lvl1pPr>
            <a:lvl2pPr marL="1426418" indent="0">
              <a:buNone/>
              <a:defRPr sz="3744"/>
            </a:lvl2pPr>
            <a:lvl3pPr marL="2852837" indent="0">
              <a:buNone/>
              <a:defRPr sz="3120"/>
            </a:lvl3pPr>
            <a:lvl4pPr marL="4279255" indent="0">
              <a:buNone/>
              <a:defRPr sz="2808"/>
            </a:lvl4pPr>
            <a:lvl5pPr marL="5705673" indent="0">
              <a:buNone/>
              <a:defRPr sz="2808"/>
            </a:lvl5pPr>
            <a:lvl6pPr marL="7132091" indent="0">
              <a:buNone/>
              <a:defRPr sz="2808"/>
            </a:lvl6pPr>
            <a:lvl7pPr marL="8558510" indent="0">
              <a:buNone/>
              <a:defRPr sz="2808"/>
            </a:lvl7pPr>
            <a:lvl8pPr marL="9984928" indent="0">
              <a:buNone/>
              <a:defRPr sz="2808"/>
            </a:lvl8pPr>
            <a:lvl9pPr marL="11411346" indent="0">
              <a:buNone/>
              <a:defRPr sz="2808"/>
            </a:lvl9pPr>
          </a:lstStyle>
          <a:p>
            <a:pPr lvl="0"/>
            <a:r>
              <a:rPr lang="en-US"/>
              <a:t>Click to edit Master text styles</a:t>
            </a:r>
          </a:p>
        </p:txBody>
      </p:sp>
      <p:sp>
        <p:nvSpPr>
          <p:cNvPr id="5" name="Date Placeholder 4"/>
          <p:cNvSpPr>
            <a:spLocks noGrp="1"/>
          </p:cNvSpPr>
          <p:nvPr>
            <p:ph type="dt" sz="half" idx="10"/>
          </p:nvPr>
        </p:nvSpPr>
        <p:spPr>
          <a:xfrm>
            <a:off x="9646726" y="18848489"/>
            <a:ext cx="2425152" cy="1139156"/>
          </a:xfrm>
        </p:spPr>
        <p:txBody>
          <a:bodyPr/>
          <a:lstStyle/>
          <a:p>
            <a:fld id="{18C79C5D-2A6F-F04D-97DA-BEF2467B64E4}" type="datetimeFigureOut">
              <a:rPr lang="en-US" smtClean="0"/>
              <a:pPr/>
              <a:t>05-Jul-22</a:t>
            </a:fld>
            <a:endParaRPr lang="en-US" dirty="0"/>
          </a:p>
        </p:txBody>
      </p:sp>
      <p:sp>
        <p:nvSpPr>
          <p:cNvPr id="6" name="Footer Placeholder 5"/>
          <p:cNvSpPr>
            <a:spLocks noGrp="1"/>
          </p:cNvSpPr>
          <p:nvPr>
            <p:ph type="ftr" sz="quarter" idx="11"/>
          </p:nvPr>
        </p:nvSpPr>
        <p:spPr>
          <a:xfrm>
            <a:off x="1465689" y="18848489"/>
            <a:ext cx="8181035" cy="1139156"/>
          </a:xfrm>
        </p:spPr>
        <p:txBody>
          <a:bodyPr/>
          <a:lstStyle/>
          <a:p>
            <a:endParaRPr lang="en-US" dirty="0"/>
          </a:p>
        </p:txBody>
      </p:sp>
      <p:sp>
        <p:nvSpPr>
          <p:cNvPr id="7" name="Slide Number Placeholder 6"/>
          <p:cNvSpPr>
            <a:spLocks noGrp="1"/>
          </p:cNvSpPr>
          <p:nvPr>
            <p:ph type="sldNum" sz="quarter" idx="12"/>
          </p:nvPr>
        </p:nvSpPr>
        <p:spPr>
          <a:xfrm>
            <a:off x="12071880" y="18457021"/>
            <a:ext cx="2636854" cy="1530623"/>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077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1148" y="1395185"/>
            <a:ext cx="24904972" cy="3027714"/>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681148" y="6815128"/>
            <a:ext cx="24904972" cy="11463778"/>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465689" y="18848489"/>
            <a:ext cx="20818788" cy="1139156"/>
          </a:xfrm>
          <a:prstGeom prst="rect">
            <a:avLst/>
          </a:prstGeom>
        </p:spPr>
        <p:txBody>
          <a:bodyPr vert="horz" lIns="91440" tIns="45720" rIns="91440" bIns="45720" rtlCol="0" anchor="b"/>
          <a:lstStyle>
            <a:lvl1pPr algn="l">
              <a:defRPr sz="2808">
                <a:solidFill>
                  <a:schemeClr val="tx1"/>
                </a:solidFill>
              </a:defRPr>
            </a:lvl1pPr>
          </a:lstStyle>
          <a:p>
            <a:endParaRPr lang="en-US" dirty="0"/>
          </a:p>
        </p:txBody>
      </p:sp>
      <p:sp>
        <p:nvSpPr>
          <p:cNvPr id="4" name="Date Placeholder 3"/>
          <p:cNvSpPr>
            <a:spLocks noGrp="1"/>
          </p:cNvSpPr>
          <p:nvPr>
            <p:ph type="dt" sz="half" idx="2"/>
          </p:nvPr>
        </p:nvSpPr>
        <p:spPr>
          <a:xfrm>
            <a:off x="22877288" y="18848489"/>
            <a:ext cx="3287432" cy="1139156"/>
          </a:xfrm>
          <a:prstGeom prst="rect">
            <a:avLst/>
          </a:prstGeom>
        </p:spPr>
        <p:txBody>
          <a:bodyPr vert="horz" lIns="91440" tIns="45720" rIns="91440" bIns="45720" rtlCol="0" anchor="b"/>
          <a:lstStyle>
            <a:lvl1pPr algn="r">
              <a:defRPr sz="2808">
                <a:solidFill>
                  <a:schemeClr val="tx1"/>
                </a:solidFill>
              </a:defRPr>
            </a:lvl1pPr>
          </a:lstStyle>
          <a:p>
            <a:fld id="{09B482E8-6E0E-1B4F-B1FD-C69DB9E858D9}" type="datetimeFigureOut">
              <a:rPr lang="en-US" smtClean="0"/>
              <a:pPr/>
              <a:t>05-Jul-22</a:t>
            </a:fld>
            <a:endParaRPr lang="en-US" dirty="0"/>
          </a:p>
        </p:txBody>
      </p:sp>
      <p:sp>
        <p:nvSpPr>
          <p:cNvPr id="6" name="Slide Number Placeholder 5"/>
          <p:cNvSpPr>
            <a:spLocks noGrp="1"/>
          </p:cNvSpPr>
          <p:nvPr>
            <p:ph type="sldNum" sz="quarter" idx="4"/>
          </p:nvPr>
        </p:nvSpPr>
        <p:spPr>
          <a:xfrm>
            <a:off x="26164722" y="18457021"/>
            <a:ext cx="2636854" cy="1530623"/>
          </a:xfrm>
          <a:prstGeom prst="rect">
            <a:avLst/>
          </a:prstGeom>
        </p:spPr>
        <p:txBody>
          <a:bodyPr vert="horz" lIns="91440" tIns="45720" rIns="91440" bIns="10800" rtlCol="0" anchor="b"/>
          <a:lstStyle>
            <a:lvl1pPr algn="r">
              <a:defRPr sz="624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3215386"/>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1426418" rtl="0" eaLnBrk="1" latinLnBrk="0" hangingPunct="1">
        <a:spcBef>
          <a:spcPct val="0"/>
        </a:spcBef>
        <a:buNone/>
        <a:defRPr sz="1248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069814" indent="-1069814" algn="l" defTabSz="1426418" rtl="0" eaLnBrk="1" latinLnBrk="0" hangingPunct="1">
        <a:spcBef>
          <a:spcPct val="20000"/>
        </a:spcBef>
        <a:spcAft>
          <a:spcPts val="1872"/>
        </a:spcAft>
        <a:buClr>
          <a:schemeClr val="accent1"/>
        </a:buClr>
        <a:buFont typeface="Wingdings 2" charset="2"/>
        <a:buChar char=""/>
        <a:defRPr sz="5616" kern="1200">
          <a:solidFill>
            <a:schemeClr val="tx1"/>
          </a:solidFill>
          <a:latin typeface="+mn-lt"/>
          <a:ea typeface="+mn-ea"/>
          <a:cs typeface="+mn-cs"/>
        </a:defRPr>
      </a:lvl1pPr>
      <a:lvl2pPr marL="2317930" indent="-891511" algn="l" defTabSz="1426418" rtl="0" eaLnBrk="1" latinLnBrk="0" hangingPunct="1">
        <a:spcBef>
          <a:spcPct val="20000"/>
        </a:spcBef>
        <a:spcAft>
          <a:spcPts val="1872"/>
        </a:spcAft>
        <a:buClr>
          <a:schemeClr val="accent1"/>
        </a:buClr>
        <a:buFont typeface="Wingdings 2" charset="2"/>
        <a:buChar char=""/>
        <a:defRPr sz="4992" kern="1200">
          <a:solidFill>
            <a:schemeClr val="tx1"/>
          </a:solidFill>
          <a:latin typeface="+mn-lt"/>
          <a:ea typeface="+mn-ea"/>
          <a:cs typeface="+mn-cs"/>
        </a:defRPr>
      </a:lvl2pPr>
      <a:lvl3pPr marL="3566046" indent="-713209" algn="l" defTabSz="1426418" rtl="0" eaLnBrk="1" latinLnBrk="0" hangingPunct="1">
        <a:spcBef>
          <a:spcPct val="20000"/>
        </a:spcBef>
        <a:spcAft>
          <a:spcPts val="1872"/>
        </a:spcAft>
        <a:buClr>
          <a:schemeClr val="accent1"/>
        </a:buClr>
        <a:buFont typeface="Wingdings 2" charset="2"/>
        <a:buChar char=""/>
        <a:defRPr sz="4368" kern="1200">
          <a:solidFill>
            <a:schemeClr val="tx1"/>
          </a:solidFill>
          <a:latin typeface="+mn-lt"/>
          <a:ea typeface="+mn-ea"/>
          <a:cs typeface="+mn-cs"/>
        </a:defRPr>
      </a:lvl3pPr>
      <a:lvl4pPr marL="4992464"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4pPr>
      <a:lvl5pPr marL="6418882"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5pPr>
      <a:lvl6pPr marL="7487760"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6pPr>
      <a:lvl7pPr marL="8735720"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7pPr>
      <a:lvl8pPr marL="9983680"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8pPr>
      <a:lvl9pPr marL="11231640" indent="-713209" algn="l" defTabSz="1426418" rtl="0" eaLnBrk="1" latinLnBrk="0" hangingPunct="1">
        <a:spcBef>
          <a:spcPct val="20000"/>
        </a:spcBef>
        <a:spcAft>
          <a:spcPts val="1872"/>
        </a:spcAft>
        <a:buClr>
          <a:schemeClr val="accent1"/>
        </a:buClr>
        <a:buFont typeface="Wingdings 2" charset="2"/>
        <a:buChar char=""/>
        <a:defRPr sz="3744" kern="1200">
          <a:solidFill>
            <a:schemeClr val="tx1"/>
          </a:solidFill>
          <a:latin typeface="+mn-lt"/>
          <a:ea typeface="+mn-ea"/>
          <a:cs typeface="+mn-cs"/>
        </a:defRPr>
      </a:lvl9pPr>
    </p:bodyStyle>
    <p:otherStyle>
      <a:defPPr>
        <a:defRPr lang="en-US"/>
      </a:defPPr>
      <a:lvl1pPr marL="0" algn="l" defTabSz="1426418" rtl="0" eaLnBrk="1" latinLnBrk="0" hangingPunct="1">
        <a:defRPr sz="5616" kern="1200">
          <a:solidFill>
            <a:schemeClr val="tx1"/>
          </a:solidFill>
          <a:latin typeface="+mn-lt"/>
          <a:ea typeface="+mn-ea"/>
          <a:cs typeface="+mn-cs"/>
        </a:defRPr>
      </a:lvl1pPr>
      <a:lvl2pPr marL="1426418" algn="l" defTabSz="1426418" rtl="0" eaLnBrk="1" latinLnBrk="0" hangingPunct="1">
        <a:defRPr sz="5616" kern="1200">
          <a:solidFill>
            <a:schemeClr val="tx1"/>
          </a:solidFill>
          <a:latin typeface="+mn-lt"/>
          <a:ea typeface="+mn-ea"/>
          <a:cs typeface="+mn-cs"/>
        </a:defRPr>
      </a:lvl2pPr>
      <a:lvl3pPr marL="2852837" algn="l" defTabSz="1426418" rtl="0" eaLnBrk="1" latinLnBrk="0" hangingPunct="1">
        <a:defRPr sz="5616" kern="1200">
          <a:solidFill>
            <a:schemeClr val="tx1"/>
          </a:solidFill>
          <a:latin typeface="+mn-lt"/>
          <a:ea typeface="+mn-ea"/>
          <a:cs typeface="+mn-cs"/>
        </a:defRPr>
      </a:lvl3pPr>
      <a:lvl4pPr marL="4279255" algn="l" defTabSz="1426418" rtl="0" eaLnBrk="1" latinLnBrk="0" hangingPunct="1">
        <a:defRPr sz="5616" kern="1200">
          <a:solidFill>
            <a:schemeClr val="tx1"/>
          </a:solidFill>
          <a:latin typeface="+mn-lt"/>
          <a:ea typeface="+mn-ea"/>
          <a:cs typeface="+mn-cs"/>
        </a:defRPr>
      </a:lvl4pPr>
      <a:lvl5pPr marL="5705673" algn="l" defTabSz="1426418" rtl="0" eaLnBrk="1" latinLnBrk="0" hangingPunct="1">
        <a:defRPr sz="5616" kern="1200">
          <a:solidFill>
            <a:schemeClr val="tx1"/>
          </a:solidFill>
          <a:latin typeface="+mn-lt"/>
          <a:ea typeface="+mn-ea"/>
          <a:cs typeface="+mn-cs"/>
        </a:defRPr>
      </a:lvl5pPr>
      <a:lvl6pPr marL="7132091" algn="l" defTabSz="1426418" rtl="0" eaLnBrk="1" latinLnBrk="0" hangingPunct="1">
        <a:defRPr sz="5616" kern="1200">
          <a:solidFill>
            <a:schemeClr val="tx1"/>
          </a:solidFill>
          <a:latin typeface="+mn-lt"/>
          <a:ea typeface="+mn-ea"/>
          <a:cs typeface="+mn-cs"/>
        </a:defRPr>
      </a:lvl6pPr>
      <a:lvl7pPr marL="8558510" algn="l" defTabSz="1426418" rtl="0" eaLnBrk="1" latinLnBrk="0" hangingPunct="1">
        <a:defRPr sz="5616" kern="1200">
          <a:solidFill>
            <a:schemeClr val="tx1"/>
          </a:solidFill>
          <a:latin typeface="+mn-lt"/>
          <a:ea typeface="+mn-ea"/>
          <a:cs typeface="+mn-cs"/>
        </a:defRPr>
      </a:lvl7pPr>
      <a:lvl8pPr marL="9984928" algn="l" defTabSz="1426418" rtl="0" eaLnBrk="1" latinLnBrk="0" hangingPunct="1">
        <a:defRPr sz="5616" kern="1200">
          <a:solidFill>
            <a:schemeClr val="tx1"/>
          </a:solidFill>
          <a:latin typeface="+mn-lt"/>
          <a:ea typeface="+mn-ea"/>
          <a:cs typeface="+mn-cs"/>
        </a:defRPr>
      </a:lvl8pPr>
      <a:lvl9pPr marL="11411346" algn="l" defTabSz="1426418" rtl="0" eaLnBrk="1" latinLnBrk="0" hangingPunct="1">
        <a:defRPr sz="56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19FA8-48AB-444D-BC9F-1444B6DB0685}"/>
              </a:ext>
            </a:extLst>
          </p:cNvPr>
          <p:cNvPicPr>
            <a:picLocks noChangeAspect="1"/>
          </p:cNvPicPr>
          <p:nvPr/>
        </p:nvPicPr>
        <p:blipFill>
          <a:blip r:embed="rId2">
            <a:alphaModFix amt="70000"/>
          </a:blip>
          <a:stretch>
            <a:fillRect/>
          </a:stretch>
        </p:blipFill>
        <p:spPr>
          <a:xfrm>
            <a:off x="-3329304" y="-148132"/>
            <a:ext cx="38104213" cy="21433621"/>
          </a:xfrm>
          <a:prstGeom prst="rect">
            <a:avLst/>
          </a:prstGeom>
        </p:spPr>
      </p:pic>
      <p:sp>
        <p:nvSpPr>
          <p:cNvPr id="4" name="Title 1">
            <a:extLst>
              <a:ext uri="{FF2B5EF4-FFF2-40B4-BE49-F238E27FC236}">
                <a16:creationId xmlns:a16="http://schemas.microsoft.com/office/drawing/2014/main" id="{2164E8D5-9086-468E-AACD-F350B07897C0}"/>
              </a:ext>
            </a:extLst>
          </p:cNvPr>
          <p:cNvSpPr txBox="1">
            <a:spLocks/>
          </p:cNvSpPr>
          <p:nvPr/>
        </p:nvSpPr>
        <p:spPr>
          <a:xfrm>
            <a:off x="-55418" y="791655"/>
            <a:ext cx="30267273" cy="2137075"/>
          </a:xfrm>
          <a:prstGeom prst="rect">
            <a:avLst/>
          </a:prstGeom>
          <a:effectLst>
            <a:outerShdw blurRad="50800" dist="50800" dir="5400000" algn="ctr" rotWithShape="0">
              <a:schemeClr val="bg2"/>
            </a:outerShdw>
          </a:effectLst>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9600" dirty="0">
                <a:ln w="38100">
                  <a:solidFill>
                    <a:srgbClr val="002060"/>
                  </a:solidFill>
                </a:ln>
                <a:solidFill>
                  <a:srgbClr val="EBE600"/>
                </a:solidFill>
              </a:rPr>
              <a:t>Standing for Europe: Case Study PoE-Stuttgart</a:t>
            </a:r>
          </a:p>
        </p:txBody>
      </p:sp>
      <p:sp>
        <p:nvSpPr>
          <p:cNvPr id="24" name="Rectangle 23">
            <a:extLst>
              <a:ext uri="{FF2B5EF4-FFF2-40B4-BE49-F238E27FC236}">
                <a16:creationId xmlns:a16="http://schemas.microsoft.com/office/drawing/2014/main" id="{308E62EE-F0CF-4EE7-B1EF-3483D23D39A3}"/>
              </a:ext>
            </a:extLst>
          </p:cNvPr>
          <p:cNvSpPr/>
          <p:nvPr/>
        </p:nvSpPr>
        <p:spPr>
          <a:xfrm>
            <a:off x="110838" y="83128"/>
            <a:ext cx="30045599" cy="21202361"/>
          </a:xfrm>
          <a:prstGeom prst="rect">
            <a:avLst/>
          </a:prstGeom>
          <a:noFill/>
          <a:ln w="317500">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48A43CC-2DE8-4B94-9A4B-4E72D219A877}"/>
              </a:ext>
            </a:extLst>
          </p:cNvPr>
          <p:cNvGrpSpPr/>
          <p:nvPr/>
        </p:nvGrpSpPr>
        <p:grpSpPr>
          <a:xfrm>
            <a:off x="10750069" y="3507649"/>
            <a:ext cx="8767137" cy="914400"/>
            <a:chOff x="5622061" y="59567"/>
            <a:chExt cx="4977200" cy="1026367"/>
          </a:xfrm>
          <a:solidFill>
            <a:schemeClr val="accent1">
              <a:alpha val="75000"/>
            </a:schemeClr>
          </a:solidFill>
        </p:grpSpPr>
        <p:sp>
          <p:nvSpPr>
            <p:cNvPr id="53" name="Rectangle 52">
              <a:extLst>
                <a:ext uri="{FF2B5EF4-FFF2-40B4-BE49-F238E27FC236}">
                  <a16:creationId xmlns:a16="http://schemas.microsoft.com/office/drawing/2014/main" id="{8C4AC8C1-D945-4B74-B4DC-A188A348339A}"/>
                </a:ext>
              </a:extLst>
            </p:cNvPr>
            <p:cNvSpPr/>
            <p:nvPr/>
          </p:nvSpPr>
          <p:spPr>
            <a:xfrm>
              <a:off x="5622061" y="73486"/>
              <a:ext cx="4931587" cy="101244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4000" dirty="0">
                <a:solidFill>
                  <a:srgbClr val="EBE600"/>
                </a:solidFill>
              </a:endParaRPr>
            </a:p>
          </p:txBody>
        </p:sp>
        <p:sp>
          <p:nvSpPr>
            <p:cNvPr id="54" name="TextBox 53">
              <a:extLst>
                <a:ext uri="{FF2B5EF4-FFF2-40B4-BE49-F238E27FC236}">
                  <a16:creationId xmlns:a16="http://schemas.microsoft.com/office/drawing/2014/main" id="{40DD7E96-6898-4335-96B6-309FC0F0021C}"/>
                </a:ext>
              </a:extLst>
            </p:cNvPr>
            <p:cNvSpPr txBox="1"/>
            <p:nvPr/>
          </p:nvSpPr>
          <p:spPr>
            <a:xfrm>
              <a:off x="5667674" y="59567"/>
              <a:ext cx="4931587" cy="10124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3118" tIns="201782" rIns="353118" bIns="201782" numCol="1" spcCol="1270" anchor="ctr" anchorCtr="0">
              <a:noAutofit/>
            </a:bodyPr>
            <a:lstStyle/>
            <a:p>
              <a:pPr algn="ctr" defTabSz="2207031">
                <a:lnSpc>
                  <a:spcPct val="90000"/>
                </a:lnSpc>
                <a:spcBef>
                  <a:spcPct val="0"/>
                </a:spcBef>
                <a:spcAft>
                  <a:spcPct val="35000"/>
                </a:spcAft>
              </a:pPr>
              <a:r>
                <a:rPr lang="en-US" sz="4000" b="1" dirty="0">
                  <a:solidFill>
                    <a:srgbClr val="EBE600"/>
                  </a:solidFill>
                </a:rPr>
                <a:t>Master Thesis</a:t>
              </a:r>
            </a:p>
          </p:txBody>
        </p:sp>
      </p:grpSp>
      <p:sp>
        <p:nvSpPr>
          <p:cNvPr id="44" name="Title 1">
            <a:extLst>
              <a:ext uri="{FF2B5EF4-FFF2-40B4-BE49-F238E27FC236}">
                <a16:creationId xmlns:a16="http://schemas.microsoft.com/office/drawing/2014/main" id="{DE7517BB-199A-4D4D-A747-B7F99F01C32D}"/>
              </a:ext>
            </a:extLst>
          </p:cNvPr>
          <p:cNvSpPr txBox="1">
            <a:spLocks/>
          </p:cNvSpPr>
          <p:nvPr/>
        </p:nvSpPr>
        <p:spPr>
          <a:xfrm>
            <a:off x="-55418" y="2274744"/>
            <a:ext cx="30267273" cy="1585536"/>
          </a:xfrm>
          <a:prstGeom prst="rect">
            <a:avLst/>
          </a:prstGeom>
          <a:effectLst>
            <a:outerShdw blurRad="50800" dist="50800" dir="5400000" algn="ctr" rotWithShape="0">
              <a:schemeClr val="bg2"/>
            </a:outerShdw>
          </a:effectLst>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n w="3175">
                  <a:solidFill>
                    <a:srgbClr val="1F499D"/>
                  </a:solidFill>
                </a:ln>
                <a:solidFill>
                  <a:srgbClr val="EBE600"/>
                </a:solidFill>
              </a:rPr>
              <a:t>J. Mariscal Vega - MA Social and Cultural Anthropology 2022 - mariscal.vg@gmail.com</a:t>
            </a:r>
          </a:p>
        </p:txBody>
      </p:sp>
      <p:grpSp>
        <p:nvGrpSpPr>
          <p:cNvPr id="55" name="Group 54">
            <a:extLst>
              <a:ext uri="{FF2B5EF4-FFF2-40B4-BE49-F238E27FC236}">
                <a16:creationId xmlns:a16="http://schemas.microsoft.com/office/drawing/2014/main" id="{2C3D2C0F-AEA6-42B6-ACBB-B5FD3753D333}"/>
              </a:ext>
            </a:extLst>
          </p:cNvPr>
          <p:cNvGrpSpPr/>
          <p:nvPr/>
        </p:nvGrpSpPr>
        <p:grpSpPr>
          <a:xfrm>
            <a:off x="20783137" y="4609561"/>
            <a:ext cx="8686798" cy="8463084"/>
            <a:chOff x="5622058" y="1085934"/>
            <a:chExt cx="4931589" cy="1687777"/>
          </a:xfrm>
          <a:solidFill>
            <a:schemeClr val="accent1">
              <a:alpha val="70000"/>
            </a:schemeClr>
          </a:solidFill>
        </p:grpSpPr>
        <p:sp>
          <p:nvSpPr>
            <p:cNvPr id="56" name="Rectangle 55">
              <a:extLst>
                <a:ext uri="{FF2B5EF4-FFF2-40B4-BE49-F238E27FC236}">
                  <a16:creationId xmlns:a16="http://schemas.microsoft.com/office/drawing/2014/main" id="{0FF39CBD-C098-4D32-93A1-E306DA938BB6}"/>
                </a:ext>
              </a:extLst>
            </p:cNvPr>
            <p:cNvSpPr/>
            <p:nvPr/>
          </p:nvSpPr>
          <p:spPr>
            <a:xfrm>
              <a:off x="5622058" y="1085934"/>
              <a:ext cx="4931587" cy="1687777"/>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3200" dirty="0">
                <a:latin typeface="Abadi" panose="020B0604020104020204" pitchFamily="34" charset="0"/>
              </a:endParaRPr>
            </a:p>
          </p:txBody>
        </p:sp>
        <p:sp>
          <p:nvSpPr>
            <p:cNvPr id="57" name="TextBox 56">
              <a:extLst>
                <a:ext uri="{FF2B5EF4-FFF2-40B4-BE49-F238E27FC236}">
                  <a16:creationId xmlns:a16="http://schemas.microsoft.com/office/drawing/2014/main" id="{D9D31162-F45D-40E3-B4C6-EFCD728FD625}"/>
                </a:ext>
              </a:extLst>
            </p:cNvPr>
            <p:cNvSpPr txBox="1"/>
            <p:nvPr/>
          </p:nvSpPr>
          <p:spPr>
            <a:xfrm>
              <a:off x="5622062" y="1085934"/>
              <a:ext cx="4931585" cy="1677305"/>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4839" tIns="264839" rIns="353118" bIns="397258" numCol="1" spcCol="1270" anchor="t" anchorCtr="0">
              <a:noAutofit/>
            </a:bodyPr>
            <a:lstStyle/>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Practices of Being in Public:</a:t>
              </a:r>
              <a:r>
                <a:rPr lang="en-US" sz="3200" dirty="0">
                  <a:solidFill>
                    <a:schemeClr val="tx1"/>
                  </a:solidFill>
                  <a:latin typeface="Abadi" panose="020B0604020104020204" pitchFamily="34" charset="0"/>
                </a:rPr>
                <a:t> Making Europe and its supporters more visible for the public. Europe as the result of our public and political (in)action. </a:t>
              </a:r>
            </a:p>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Practices Across Borders:</a:t>
              </a:r>
              <a:r>
                <a:rPr lang="en-US" sz="3200" dirty="0">
                  <a:solidFill>
                    <a:schemeClr val="tx1"/>
                  </a:solidFill>
                  <a:latin typeface="Abadi" panose="020B0604020104020204" pitchFamily="34" charset="0"/>
                </a:rPr>
                <a:t> Significant experiences in life take place beyond national borders. Europe as a space that allows transcending the constraints of national boundaries.</a:t>
              </a:r>
            </a:p>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Discourses of Rights &amp; Values:</a:t>
              </a:r>
              <a:r>
                <a:rPr lang="en-US" sz="3200" dirty="0">
                  <a:solidFill>
                    <a:schemeClr val="tx1"/>
                  </a:solidFill>
                  <a:latin typeface="Abadi" panose="020B0604020104020204" pitchFamily="34" charset="0"/>
                </a:rPr>
                <a:t> Freedom, democracy, rule of law, peace, diversity. Europe as a political space where rights and values can be protected and granted.</a:t>
              </a:r>
            </a:p>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Discourses of the Other:</a:t>
              </a:r>
              <a:r>
                <a:rPr lang="en-US" sz="3200" dirty="0">
                  <a:solidFill>
                    <a:schemeClr val="tx1"/>
                  </a:solidFill>
                  <a:latin typeface="Abadi" panose="020B0604020104020204" pitchFamily="34" charset="0"/>
                </a:rPr>
                <a:t> The main threat to a united Europe is nationalism-populism. Europe's other is defined by a civic-political distinction that distances from essentialist definitions.</a:t>
              </a:r>
            </a:p>
            <a:p>
              <a:pPr marL="0" lvl="1" defTabSz="2207031">
                <a:lnSpc>
                  <a:spcPct val="90000"/>
                </a:lnSpc>
                <a:spcBef>
                  <a:spcPct val="0"/>
                </a:spcBef>
                <a:spcAft>
                  <a:spcPct val="15000"/>
                </a:spcAft>
              </a:pPr>
              <a:endParaRPr lang="en-US" sz="3200" dirty="0">
                <a:solidFill>
                  <a:schemeClr val="tx1"/>
                </a:solidFill>
                <a:latin typeface="Abadi" panose="020B0604020104020204" pitchFamily="34" charset="0"/>
              </a:endParaRPr>
            </a:p>
          </p:txBody>
        </p:sp>
      </p:grpSp>
      <p:grpSp>
        <p:nvGrpSpPr>
          <p:cNvPr id="65" name="Group 64">
            <a:extLst>
              <a:ext uri="{FF2B5EF4-FFF2-40B4-BE49-F238E27FC236}">
                <a16:creationId xmlns:a16="http://schemas.microsoft.com/office/drawing/2014/main" id="{4FB7B9B0-6EA9-4C9A-A803-BB2B1BEF45FA}"/>
              </a:ext>
            </a:extLst>
          </p:cNvPr>
          <p:cNvGrpSpPr/>
          <p:nvPr/>
        </p:nvGrpSpPr>
        <p:grpSpPr>
          <a:xfrm>
            <a:off x="717001" y="4607296"/>
            <a:ext cx="8686800" cy="3997764"/>
            <a:chOff x="5622064" y="1083872"/>
            <a:chExt cx="4931588" cy="1689841"/>
          </a:xfrm>
          <a:solidFill>
            <a:schemeClr val="accent1">
              <a:alpha val="70000"/>
            </a:schemeClr>
          </a:solidFill>
        </p:grpSpPr>
        <p:sp>
          <p:nvSpPr>
            <p:cNvPr id="66" name="Rectangle 65">
              <a:extLst>
                <a:ext uri="{FF2B5EF4-FFF2-40B4-BE49-F238E27FC236}">
                  <a16:creationId xmlns:a16="http://schemas.microsoft.com/office/drawing/2014/main" id="{5BD62CE2-6288-4727-B640-E40B278D9B2F}"/>
                </a:ext>
              </a:extLst>
            </p:cNvPr>
            <p:cNvSpPr/>
            <p:nvPr/>
          </p:nvSpPr>
          <p:spPr>
            <a:xfrm>
              <a:off x="5622065" y="1085936"/>
              <a:ext cx="4931587" cy="1687777"/>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2800" dirty="0"/>
            </a:p>
          </p:txBody>
        </p:sp>
        <p:sp>
          <p:nvSpPr>
            <p:cNvPr id="67" name="TextBox 66">
              <a:extLst>
                <a:ext uri="{FF2B5EF4-FFF2-40B4-BE49-F238E27FC236}">
                  <a16:creationId xmlns:a16="http://schemas.microsoft.com/office/drawing/2014/main" id="{27103C91-7D94-46FB-8DD9-09605AA9C5E4}"/>
                </a:ext>
              </a:extLst>
            </p:cNvPr>
            <p:cNvSpPr txBox="1"/>
            <p:nvPr/>
          </p:nvSpPr>
          <p:spPr>
            <a:xfrm>
              <a:off x="5622064" y="1083872"/>
              <a:ext cx="4842019" cy="1649759"/>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4839" tIns="264839" rIns="353118" bIns="397258" numCol="1" spcCol="1270" anchor="t" anchorCtr="0">
              <a:noAutofit/>
            </a:bodyPr>
            <a:lstStyle/>
            <a:p>
              <a:pPr marL="0" lvl="1" defTabSz="2207031">
                <a:lnSpc>
                  <a:spcPct val="90000"/>
                </a:lnSpc>
                <a:spcBef>
                  <a:spcPct val="0"/>
                </a:spcBef>
                <a:spcAft>
                  <a:spcPct val="15000"/>
                </a:spcAft>
              </a:pPr>
              <a:r>
                <a:rPr lang="en-US" sz="3200" dirty="0">
                  <a:solidFill>
                    <a:schemeClr val="tx1"/>
                  </a:solidFill>
                  <a:latin typeface="Abadi" panose="020B0604020104020204" pitchFamily="34" charset="0"/>
                </a:rPr>
                <a:t>The local chapter of </a:t>
              </a:r>
              <a:r>
                <a:rPr lang="en-US" sz="3200" b="1" dirty="0">
                  <a:solidFill>
                    <a:srgbClr val="FFFF00"/>
                  </a:solidFill>
                  <a:latin typeface="Abadi" panose="020B0604020104020204" pitchFamily="34" charset="0"/>
                </a:rPr>
                <a:t>Pulse of Europe (PoE)</a:t>
              </a:r>
              <a:r>
                <a:rPr lang="en-US" sz="3200" dirty="0">
                  <a:solidFill>
                    <a:schemeClr val="tx1"/>
                  </a:solidFill>
                  <a:latin typeface="Abadi" panose="020B0604020104020204" pitchFamily="34" charset="0"/>
                </a:rPr>
                <a:t> is made up of a dozen members who, active since February 2017, carry out public rallies that take place every first Sunday of the month, in addition to other related activities, with the aim of promoting and giving visibility to the importance of stand for a united Europe.</a:t>
              </a:r>
            </a:p>
          </p:txBody>
        </p:sp>
      </p:grpSp>
      <p:grpSp>
        <p:nvGrpSpPr>
          <p:cNvPr id="37" name="Group 36">
            <a:extLst>
              <a:ext uri="{FF2B5EF4-FFF2-40B4-BE49-F238E27FC236}">
                <a16:creationId xmlns:a16="http://schemas.microsoft.com/office/drawing/2014/main" id="{CAC2875E-2F51-419C-B941-2BE654DC5E57}"/>
              </a:ext>
            </a:extLst>
          </p:cNvPr>
          <p:cNvGrpSpPr/>
          <p:nvPr/>
        </p:nvGrpSpPr>
        <p:grpSpPr>
          <a:xfrm>
            <a:off x="10790241" y="4607296"/>
            <a:ext cx="8686794" cy="9407276"/>
            <a:chOff x="5622065" y="1085547"/>
            <a:chExt cx="4931587" cy="1688166"/>
          </a:xfrm>
          <a:solidFill>
            <a:schemeClr val="accent1">
              <a:alpha val="70000"/>
            </a:schemeClr>
          </a:solidFill>
        </p:grpSpPr>
        <p:sp>
          <p:nvSpPr>
            <p:cNvPr id="38" name="Rectangle 37">
              <a:extLst>
                <a:ext uri="{FF2B5EF4-FFF2-40B4-BE49-F238E27FC236}">
                  <a16:creationId xmlns:a16="http://schemas.microsoft.com/office/drawing/2014/main" id="{DCD505BC-9BCF-4CA1-9F16-6D1EDA6D4524}"/>
                </a:ext>
              </a:extLst>
            </p:cNvPr>
            <p:cNvSpPr/>
            <p:nvPr/>
          </p:nvSpPr>
          <p:spPr>
            <a:xfrm>
              <a:off x="5622065" y="1085936"/>
              <a:ext cx="4931587" cy="1687777"/>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2800" dirty="0"/>
            </a:p>
          </p:txBody>
        </p:sp>
        <p:sp>
          <p:nvSpPr>
            <p:cNvPr id="39" name="TextBox 38">
              <a:extLst>
                <a:ext uri="{FF2B5EF4-FFF2-40B4-BE49-F238E27FC236}">
                  <a16:creationId xmlns:a16="http://schemas.microsoft.com/office/drawing/2014/main" id="{8577778E-4736-4779-97E0-451848781ED5}"/>
                </a:ext>
              </a:extLst>
            </p:cNvPr>
            <p:cNvSpPr txBox="1"/>
            <p:nvPr/>
          </p:nvSpPr>
          <p:spPr>
            <a:xfrm>
              <a:off x="5622065" y="1085547"/>
              <a:ext cx="4931585" cy="1673727"/>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4839" tIns="264839" rIns="353118" bIns="397258" numCol="1" spcCol="1270" anchor="t" anchorCtr="0">
              <a:noAutofit/>
            </a:bodyPr>
            <a:lstStyle/>
            <a:p>
              <a:pPr marL="0" lvl="1" defTabSz="2207031">
                <a:lnSpc>
                  <a:spcPct val="90000"/>
                </a:lnSpc>
                <a:spcBef>
                  <a:spcPct val="0"/>
                </a:spcBef>
                <a:spcAft>
                  <a:spcPct val="15000"/>
                </a:spcAft>
              </a:pPr>
              <a:r>
                <a:rPr lang="en-US" sz="3200" dirty="0">
                  <a:solidFill>
                    <a:schemeClr val="tx1"/>
                  </a:solidFill>
                  <a:latin typeface="Abadi" panose="020B0604020104020204" pitchFamily="34" charset="0"/>
                </a:rPr>
                <a:t>Understanding identity as an identification process that is never finished nor fixed, the research takes a discursive approach to explore </a:t>
              </a:r>
              <a:r>
                <a:rPr lang="en-US" sz="3200" b="1" dirty="0">
                  <a:solidFill>
                    <a:srgbClr val="FFFF00"/>
                  </a:solidFill>
                  <a:latin typeface="Abadi" panose="020B0604020104020204" pitchFamily="34" charset="0"/>
                </a:rPr>
                <a:t>How ‘Europe’ is articulated in the lives of PoE members? What discourses and practices sustain a meaningful idea of Europe in their lives?</a:t>
              </a:r>
              <a:r>
                <a:rPr lang="en-US" sz="3200" dirty="0">
                  <a:solidFill>
                    <a:schemeClr val="tx1"/>
                  </a:solidFill>
                  <a:latin typeface="Abadi" panose="020B0604020104020204" pitchFamily="34" charset="0"/>
                </a:rPr>
                <a:t> Giving relevance to 'Europe' as an object of anthropological inquiry capable of generating identification processes among the European population.</a:t>
              </a:r>
            </a:p>
            <a:p>
              <a:pPr marL="0" lvl="1" defTabSz="2207031">
                <a:lnSpc>
                  <a:spcPct val="90000"/>
                </a:lnSpc>
                <a:spcBef>
                  <a:spcPct val="0"/>
                </a:spcBef>
                <a:spcAft>
                  <a:spcPct val="15000"/>
                </a:spcAft>
              </a:pPr>
              <a:r>
                <a:rPr lang="en-US" sz="3200" dirty="0">
                  <a:solidFill>
                    <a:schemeClr val="tx1"/>
                  </a:solidFill>
                  <a:latin typeface="Abadi" panose="020B0604020104020204" pitchFamily="34" charset="0"/>
                </a:rPr>
                <a:t>An anthropological insight that pays attention to the link between the micro-level of everyday life and the macro-level of large political processes. Emphasizing that the shaping of Europe is also taking place from below and that, therefore, this is a perspective to consider in the debates on European identity and its socio-political consequences in the context of European integration led by the EU.</a:t>
              </a:r>
            </a:p>
          </p:txBody>
        </p:sp>
      </p:grpSp>
      <p:grpSp>
        <p:nvGrpSpPr>
          <p:cNvPr id="40" name="Group 39">
            <a:extLst>
              <a:ext uri="{FF2B5EF4-FFF2-40B4-BE49-F238E27FC236}">
                <a16:creationId xmlns:a16="http://schemas.microsoft.com/office/drawing/2014/main" id="{6664DE17-DC63-49F6-8375-DECABC2E54F8}"/>
              </a:ext>
            </a:extLst>
          </p:cNvPr>
          <p:cNvGrpSpPr/>
          <p:nvPr/>
        </p:nvGrpSpPr>
        <p:grpSpPr>
          <a:xfrm>
            <a:off x="717001" y="3512831"/>
            <a:ext cx="8686800" cy="914400"/>
            <a:chOff x="5622061" y="59567"/>
            <a:chExt cx="4977200" cy="1026367"/>
          </a:xfrm>
          <a:solidFill>
            <a:schemeClr val="accent1">
              <a:alpha val="75000"/>
            </a:schemeClr>
          </a:solidFill>
        </p:grpSpPr>
        <p:sp>
          <p:nvSpPr>
            <p:cNvPr id="45" name="Rectangle 44">
              <a:extLst>
                <a:ext uri="{FF2B5EF4-FFF2-40B4-BE49-F238E27FC236}">
                  <a16:creationId xmlns:a16="http://schemas.microsoft.com/office/drawing/2014/main" id="{CFE18EC4-7BEE-4375-BF55-4FBBCF621EDA}"/>
                </a:ext>
              </a:extLst>
            </p:cNvPr>
            <p:cNvSpPr/>
            <p:nvPr/>
          </p:nvSpPr>
          <p:spPr>
            <a:xfrm>
              <a:off x="5622061" y="73486"/>
              <a:ext cx="4931587" cy="101244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4000" dirty="0">
                <a:solidFill>
                  <a:srgbClr val="EBE600"/>
                </a:solidFill>
              </a:endParaRPr>
            </a:p>
          </p:txBody>
        </p:sp>
        <p:sp>
          <p:nvSpPr>
            <p:cNvPr id="46" name="TextBox 45">
              <a:extLst>
                <a:ext uri="{FF2B5EF4-FFF2-40B4-BE49-F238E27FC236}">
                  <a16:creationId xmlns:a16="http://schemas.microsoft.com/office/drawing/2014/main" id="{8EAFF6EF-623F-47A1-87F8-2BF36440A572}"/>
                </a:ext>
              </a:extLst>
            </p:cNvPr>
            <p:cNvSpPr txBox="1"/>
            <p:nvPr/>
          </p:nvSpPr>
          <p:spPr>
            <a:xfrm>
              <a:off x="5667674" y="59567"/>
              <a:ext cx="4931587" cy="10124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3118" tIns="201782" rIns="353118" bIns="201782" numCol="1" spcCol="1270" anchor="ctr" anchorCtr="0">
              <a:noAutofit/>
            </a:bodyPr>
            <a:lstStyle/>
            <a:p>
              <a:pPr algn="ctr" defTabSz="2207031">
                <a:lnSpc>
                  <a:spcPct val="90000"/>
                </a:lnSpc>
                <a:spcBef>
                  <a:spcPct val="0"/>
                </a:spcBef>
                <a:spcAft>
                  <a:spcPct val="35000"/>
                </a:spcAft>
              </a:pPr>
              <a:r>
                <a:rPr lang="en-US" sz="4000" b="1" dirty="0">
                  <a:solidFill>
                    <a:srgbClr val="EBE600"/>
                  </a:solidFill>
                </a:rPr>
                <a:t>PoE-Stuttgart</a:t>
              </a:r>
            </a:p>
          </p:txBody>
        </p:sp>
      </p:grpSp>
      <p:sp>
        <p:nvSpPr>
          <p:cNvPr id="84" name="Title 1">
            <a:extLst>
              <a:ext uri="{FF2B5EF4-FFF2-40B4-BE49-F238E27FC236}">
                <a16:creationId xmlns:a16="http://schemas.microsoft.com/office/drawing/2014/main" id="{3AD7952F-1BF3-4BC9-A43C-78BDBE893DD7}"/>
              </a:ext>
            </a:extLst>
          </p:cNvPr>
          <p:cNvSpPr txBox="1">
            <a:spLocks/>
          </p:cNvSpPr>
          <p:nvPr/>
        </p:nvSpPr>
        <p:spPr>
          <a:xfrm>
            <a:off x="20920877" y="20495344"/>
            <a:ext cx="8686795" cy="988603"/>
          </a:xfrm>
          <a:prstGeom prst="rect">
            <a:avLst/>
          </a:prstGeom>
          <a:effectLst>
            <a:outerShdw blurRad="50800" dist="50800" dir="5400000" algn="ctr" rotWithShape="0">
              <a:schemeClr val="bg2"/>
            </a:outerShdw>
          </a:effectLst>
        </p:spPr>
        <p:txBody>
          <a:bodyPr>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b="0" dirty="0">
                <a:solidFill>
                  <a:srgbClr val="EBE600"/>
                </a:solidFill>
                <a:latin typeface="Ebrima" panose="02000000000000000000" pitchFamily="2" charset="0"/>
                <a:ea typeface="Ebrima" panose="02000000000000000000" pitchFamily="2" charset="0"/>
                <a:cs typeface="Ebrima" panose="02000000000000000000" pitchFamily="2" charset="0"/>
              </a:rPr>
              <a:t>©</a:t>
            </a:r>
            <a:r>
              <a:rPr lang="en-US" sz="2800" b="0" dirty="0">
                <a:solidFill>
                  <a:srgbClr val="EBE600"/>
                </a:solidFill>
              </a:rPr>
              <a:t>Photos by Mariscal 2021</a:t>
            </a:r>
          </a:p>
        </p:txBody>
      </p:sp>
      <p:grpSp>
        <p:nvGrpSpPr>
          <p:cNvPr id="36" name="Group 35">
            <a:extLst>
              <a:ext uri="{FF2B5EF4-FFF2-40B4-BE49-F238E27FC236}">
                <a16:creationId xmlns:a16="http://schemas.microsoft.com/office/drawing/2014/main" id="{00251063-ABE0-CE9A-EE36-213ED3EBBB0B}"/>
              </a:ext>
            </a:extLst>
          </p:cNvPr>
          <p:cNvGrpSpPr/>
          <p:nvPr/>
        </p:nvGrpSpPr>
        <p:grpSpPr>
          <a:xfrm>
            <a:off x="20783137" y="3506631"/>
            <a:ext cx="8767137" cy="914400"/>
            <a:chOff x="5622061" y="59567"/>
            <a:chExt cx="4977200" cy="1026367"/>
          </a:xfrm>
          <a:solidFill>
            <a:schemeClr val="accent1">
              <a:alpha val="75000"/>
            </a:schemeClr>
          </a:solidFill>
        </p:grpSpPr>
        <p:sp>
          <p:nvSpPr>
            <p:cNvPr id="47" name="Rectangle 46">
              <a:extLst>
                <a:ext uri="{FF2B5EF4-FFF2-40B4-BE49-F238E27FC236}">
                  <a16:creationId xmlns:a16="http://schemas.microsoft.com/office/drawing/2014/main" id="{79F61411-1D83-D4CA-6C7D-2453F8872475}"/>
                </a:ext>
              </a:extLst>
            </p:cNvPr>
            <p:cNvSpPr/>
            <p:nvPr/>
          </p:nvSpPr>
          <p:spPr>
            <a:xfrm>
              <a:off x="5622061" y="73486"/>
              <a:ext cx="4931587" cy="101244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4000" dirty="0">
                <a:solidFill>
                  <a:srgbClr val="EBE600"/>
                </a:solidFill>
              </a:endParaRPr>
            </a:p>
          </p:txBody>
        </p:sp>
        <p:sp>
          <p:nvSpPr>
            <p:cNvPr id="48" name="TextBox 47">
              <a:extLst>
                <a:ext uri="{FF2B5EF4-FFF2-40B4-BE49-F238E27FC236}">
                  <a16:creationId xmlns:a16="http://schemas.microsoft.com/office/drawing/2014/main" id="{8ED8D8F6-CA65-ED84-0223-79D7ADB2F5D7}"/>
                </a:ext>
              </a:extLst>
            </p:cNvPr>
            <p:cNvSpPr txBox="1"/>
            <p:nvPr/>
          </p:nvSpPr>
          <p:spPr>
            <a:xfrm>
              <a:off x="5667674" y="59567"/>
              <a:ext cx="4931587" cy="10124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3118" tIns="201782" rIns="353118" bIns="201782" numCol="1" spcCol="1270" anchor="ctr" anchorCtr="0">
              <a:noAutofit/>
            </a:bodyPr>
            <a:lstStyle/>
            <a:p>
              <a:pPr algn="ctr" defTabSz="2207031">
                <a:lnSpc>
                  <a:spcPct val="90000"/>
                </a:lnSpc>
                <a:spcBef>
                  <a:spcPct val="0"/>
                </a:spcBef>
                <a:spcAft>
                  <a:spcPct val="35000"/>
                </a:spcAft>
              </a:pPr>
              <a:r>
                <a:rPr lang="en-US" sz="4000" b="1" dirty="0">
                  <a:solidFill>
                    <a:srgbClr val="EBE600"/>
                  </a:solidFill>
                </a:rPr>
                <a:t>Articulating Europe</a:t>
              </a:r>
            </a:p>
          </p:txBody>
        </p:sp>
      </p:grpSp>
      <p:grpSp>
        <p:nvGrpSpPr>
          <p:cNvPr id="58" name="Group 57">
            <a:extLst>
              <a:ext uri="{FF2B5EF4-FFF2-40B4-BE49-F238E27FC236}">
                <a16:creationId xmlns:a16="http://schemas.microsoft.com/office/drawing/2014/main" id="{EAAE5FCF-2D69-4C44-F969-BF2C573AE22C}"/>
              </a:ext>
            </a:extLst>
          </p:cNvPr>
          <p:cNvGrpSpPr/>
          <p:nvPr/>
        </p:nvGrpSpPr>
        <p:grpSpPr>
          <a:xfrm>
            <a:off x="20791454" y="14337760"/>
            <a:ext cx="9019316" cy="6073426"/>
            <a:chOff x="5622058" y="1085934"/>
            <a:chExt cx="5120360" cy="1687777"/>
          </a:xfrm>
          <a:solidFill>
            <a:schemeClr val="accent1">
              <a:alpha val="70000"/>
            </a:schemeClr>
          </a:solidFill>
        </p:grpSpPr>
        <p:sp>
          <p:nvSpPr>
            <p:cNvPr id="59" name="Rectangle 58">
              <a:extLst>
                <a:ext uri="{FF2B5EF4-FFF2-40B4-BE49-F238E27FC236}">
                  <a16:creationId xmlns:a16="http://schemas.microsoft.com/office/drawing/2014/main" id="{AFB0F596-6B06-38B7-0FD7-C0DABA50B73D}"/>
                </a:ext>
              </a:extLst>
            </p:cNvPr>
            <p:cNvSpPr/>
            <p:nvPr/>
          </p:nvSpPr>
          <p:spPr>
            <a:xfrm>
              <a:off x="5622058" y="1085934"/>
              <a:ext cx="4931587" cy="1687777"/>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3200" dirty="0">
                <a:latin typeface="Abadi" panose="020B0604020104020204" pitchFamily="34" charset="0"/>
              </a:endParaRPr>
            </a:p>
          </p:txBody>
        </p:sp>
        <p:sp>
          <p:nvSpPr>
            <p:cNvPr id="60" name="TextBox 59">
              <a:extLst>
                <a:ext uri="{FF2B5EF4-FFF2-40B4-BE49-F238E27FC236}">
                  <a16:creationId xmlns:a16="http://schemas.microsoft.com/office/drawing/2014/main" id="{9AFE4E53-38DE-0E03-5E66-1CA7468E8FA8}"/>
                </a:ext>
              </a:extLst>
            </p:cNvPr>
            <p:cNvSpPr txBox="1"/>
            <p:nvPr/>
          </p:nvSpPr>
          <p:spPr>
            <a:xfrm>
              <a:off x="5662949" y="1093475"/>
              <a:ext cx="5079469" cy="1649759"/>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4839" tIns="264839" rIns="353118" bIns="397258" numCol="1" spcCol="1270" anchor="t" anchorCtr="0">
              <a:noAutofit/>
            </a:bodyPr>
            <a:lstStyle/>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National Winners:</a:t>
              </a:r>
              <a:r>
                <a:rPr lang="en-US" sz="3200" dirty="0">
                  <a:solidFill>
                    <a:schemeClr val="tx1"/>
                  </a:solidFill>
                  <a:latin typeface="Abadi" panose="020B0604020104020204" pitchFamily="34" charset="0"/>
                </a:rPr>
                <a:t> The social positioning of citizens is based on the guarantees of the national State. It is a successful national belonging what favors the emergence of identification with Europe.</a:t>
              </a:r>
            </a:p>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(Non)Elite Driven:</a:t>
              </a:r>
              <a:r>
                <a:rPr lang="en-US" sz="3200" dirty="0">
                  <a:solidFill>
                    <a:schemeClr val="tx1"/>
                  </a:solidFill>
                  <a:latin typeface="Abadi" panose="020B0604020104020204" pitchFamily="34" charset="0"/>
                </a:rPr>
                <a:t> The political and economic elites do not lead nor seem to sufficiently defend a united Europe. Their visions about Europe are ahead of the elites.</a:t>
              </a:r>
            </a:p>
            <a:p>
              <a:pPr lvl="1" indent="-457200" defTabSz="2207031">
                <a:lnSpc>
                  <a:spcPct val="90000"/>
                </a:lnSpc>
                <a:spcBef>
                  <a:spcPct val="0"/>
                </a:spcBef>
                <a:spcAft>
                  <a:spcPct val="15000"/>
                </a:spcAft>
                <a:buFont typeface="Arial" panose="020B0604020202020204" pitchFamily="34" charset="0"/>
                <a:buChar char="•"/>
              </a:pPr>
              <a:r>
                <a:rPr lang="en-US" sz="3200" b="1" dirty="0">
                  <a:solidFill>
                    <a:srgbClr val="EBE600"/>
                  </a:solidFill>
                  <a:latin typeface="Abadi" panose="020B0604020104020204" pitchFamily="34" charset="0"/>
                </a:rPr>
                <a:t>New Cleavage:</a:t>
              </a:r>
              <a:r>
                <a:rPr lang="en-US" sz="3200" dirty="0">
                  <a:solidFill>
                    <a:schemeClr val="tx1"/>
                  </a:solidFill>
                  <a:latin typeface="Abadi" panose="020B0604020104020204" pitchFamily="34" charset="0"/>
                </a:rPr>
                <a:t> Emerging political distinctions give relevance to a cultural cleavage along open and closed formations.</a:t>
              </a:r>
            </a:p>
          </p:txBody>
        </p:sp>
      </p:grpSp>
      <p:grpSp>
        <p:nvGrpSpPr>
          <p:cNvPr id="64" name="Group 63">
            <a:extLst>
              <a:ext uri="{FF2B5EF4-FFF2-40B4-BE49-F238E27FC236}">
                <a16:creationId xmlns:a16="http://schemas.microsoft.com/office/drawing/2014/main" id="{858F7A7A-DA19-21D9-A314-6848F2479B29}"/>
              </a:ext>
            </a:extLst>
          </p:cNvPr>
          <p:cNvGrpSpPr/>
          <p:nvPr/>
        </p:nvGrpSpPr>
        <p:grpSpPr>
          <a:xfrm>
            <a:off x="20783137" y="13271103"/>
            <a:ext cx="8767137" cy="914400"/>
            <a:chOff x="5622061" y="59567"/>
            <a:chExt cx="4977200" cy="1026367"/>
          </a:xfrm>
          <a:solidFill>
            <a:schemeClr val="accent1">
              <a:alpha val="75000"/>
            </a:schemeClr>
          </a:solidFill>
        </p:grpSpPr>
        <p:sp>
          <p:nvSpPr>
            <p:cNvPr id="68" name="Rectangle 67">
              <a:extLst>
                <a:ext uri="{FF2B5EF4-FFF2-40B4-BE49-F238E27FC236}">
                  <a16:creationId xmlns:a16="http://schemas.microsoft.com/office/drawing/2014/main" id="{7F1AF42E-2E38-613A-BD94-9CBE0E6FF86F}"/>
                </a:ext>
              </a:extLst>
            </p:cNvPr>
            <p:cNvSpPr/>
            <p:nvPr/>
          </p:nvSpPr>
          <p:spPr>
            <a:xfrm>
              <a:off x="5622061" y="73486"/>
              <a:ext cx="4931587" cy="101244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4000" dirty="0">
                <a:solidFill>
                  <a:srgbClr val="EBE600"/>
                </a:solidFill>
              </a:endParaRPr>
            </a:p>
          </p:txBody>
        </p:sp>
        <p:sp>
          <p:nvSpPr>
            <p:cNvPr id="69" name="TextBox 68">
              <a:extLst>
                <a:ext uri="{FF2B5EF4-FFF2-40B4-BE49-F238E27FC236}">
                  <a16:creationId xmlns:a16="http://schemas.microsoft.com/office/drawing/2014/main" id="{015AD9B7-42FE-2C5C-BD77-EDA4D2BD6CD9}"/>
                </a:ext>
              </a:extLst>
            </p:cNvPr>
            <p:cNvSpPr txBox="1"/>
            <p:nvPr/>
          </p:nvSpPr>
          <p:spPr>
            <a:xfrm>
              <a:off x="5667674" y="59567"/>
              <a:ext cx="4931587" cy="10124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3118" tIns="201782" rIns="353118" bIns="201782" numCol="1" spcCol="1270" anchor="ctr" anchorCtr="0">
              <a:noAutofit/>
            </a:bodyPr>
            <a:lstStyle/>
            <a:p>
              <a:pPr algn="ctr" defTabSz="2207031">
                <a:lnSpc>
                  <a:spcPct val="90000"/>
                </a:lnSpc>
                <a:spcBef>
                  <a:spcPct val="0"/>
                </a:spcBef>
                <a:spcAft>
                  <a:spcPct val="35000"/>
                </a:spcAft>
              </a:pPr>
              <a:r>
                <a:rPr lang="en-US" sz="4000" b="1" dirty="0">
                  <a:solidFill>
                    <a:srgbClr val="EBE600"/>
                  </a:solidFill>
                </a:rPr>
                <a:t>Debating Europe</a:t>
              </a:r>
            </a:p>
          </p:txBody>
        </p:sp>
      </p:grpSp>
      <p:grpSp>
        <p:nvGrpSpPr>
          <p:cNvPr id="70" name="Group 69">
            <a:extLst>
              <a:ext uri="{FF2B5EF4-FFF2-40B4-BE49-F238E27FC236}">
                <a16:creationId xmlns:a16="http://schemas.microsoft.com/office/drawing/2014/main" id="{4F66A8D8-07FB-E3E9-F4CC-CDA416898BEF}"/>
              </a:ext>
            </a:extLst>
          </p:cNvPr>
          <p:cNvGrpSpPr/>
          <p:nvPr/>
        </p:nvGrpSpPr>
        <p:grpSpPr>
          <a:xfrm>
            <a:off x="717001" y="15884674"/>
            <a:ext cx="8686800" cy="4526512"/>
            <a:chOff x="5622062" y="1085936"/>
            <a:chExt cx="4931590" cy="1687777"/>
          </a:xfrm>
          <a:solidFill>
            <a:schemeClr val="accent1">
              <a:alpha val="70000"/>
            </a:schemeClr>
          </a:solidFill>
        </p:grpSpPr>
        <p:sp>
          <p:nvSpPr>
            <p:cNvPr id="71" name="Rectangle 70">
              <a:extLst>
                <a:ext uri="{FF2B5EF4-FFF2-40B4-BE49-F238E27FC236}">
                  <a16:creationId xmlns:a16="http://schemas.microsoft.com/office/drawing/2014/main" id="{E1F32249-42FA-2EF2-1CC8-0DB13BB35671}"/>
                </a:ext>
              </a:extLst>
            </p:cNvPr>
            <p:cNvSpPr/>
            <p:nvPr/>
          </p:nvSpPr>
          <p:spPr>
            <a:xfrm>
              <a:off x="5622065" y="1085936"/>
              <a:ext cx="4931587" cy="1687777"/>
            </a:xfrm>
            <a:prstGeom prst="rect">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2800" dirty="0"/>
            </a:p>
          </p:txBody>
        </p:sp>
        <p:sp>
          <p:nvSpPr>
            <p:cNvPr id="72" name="TextBox 71">
              <a:extLst>
                <a:ext uri="{FF2B5EF4-FFF2-40B4-BE49-F238E27FC236}">
                  <a16:creationId xmlns:a16="http://schemas.microsoft.com/office/drawing/2014/main" id="{823A48AC-4B19-45C5-6D2E-B59CC413968D}"/>
                </a:ext>
              </a:extLst>
            </p:cNvPr>
            <p:cNvSpPr txBox="1"/>
            <p:nvPr/>
          </p:nvSpPr>
          <p:spPr>
            <a:xfrm>
              <a:off x="5622062" y="1085936"/>
              <a:ext cx="4931585" cy="1649759"/>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4839" tIns="264839" rIns="353118" bIns="397258" numCol="1" spcCol="1270" anchor="t" anchorCtr="0">
              <a:noAutofit/>
            </a:bodyPr>
            <a:lstStyle/>
            <a:p>
              <a:pPr marL="0" lvl="1" defTabSz="2207031">
                <a:lnSpc>
                  <a:spcPct val="90000"/>
                </a:lnSpc>
                <a:spcBef>
                  <a:spcPct val="0"/>
                </a:spcBef>
                <a:spcAft>
                  <a:spcPct val="15000"/>
                </a:spcAft>
              </a:pPr>
              <a:r>
                <a:rPr lang="en-US" sz="3200" dirty="0">
                  <a:solidFill>
                    <a:schemeClr val="tx1"/>
                  </a:solidFill>
                  <a:latin typeface="Abadi" panose="020B0604020104020204" pitchFamily="34" charset="0"/>
                </a:rPr>
                <a:t>After the first immersion between Jul-Sep 2020, the fieldwork was interrupted by the coronavirus outbreak and was resumed for most of its execution during the second semester of the year 2021. Participant observation was carried out during six public rallies and one parade (CSD Stuttgart), and eleven interviews were conducted under non-structured and semi-structured formats.</a:t>
              </a:r>
              <a:endParaRPr lang="en-US" sz="3200" dirty="0">
                <a:solidFill>
                  <a:schemeClr val="tx1"/>
                </a:solidFill>
                <a:highlight>
                  <a:srgbClr val="FFFF00"/>
                </a:highlight>
                <a:latin typeface="Abadi" panose="020B0604020104020204" pitchFamily="34" charset="0"/>
              </a:endParaRPr>
            </a:p>
          </p:txBody>
        </p:sp>
      </p:grpSp>
      <p:grpSp>
        <p:nvGrpSpPr>
          <p:cNvPr id="73" name="Group 72">
            <a:extLst>
              <a:ext uri="{FF2B5EF4-FFF2-40B4-BE49-F238E27FC236}">
                <a16:creationId xmlns:a16="http://schemas.microsoft.com/office/drawing/2014/main" id="{6EEBCBBC-87F8-045D-E502-E08BF5D7C503}"/>
              </a:ext>
            </a:extLst>
          </p:cNvPr>
          <p:cNvGrpSpPr/>
          <p:nvPr/>
        </p:nvGrpSpPr>
        <p:grpSpPr>
          <a:xfrm>
            <a:off x="721977" y="14838095"/>
            <a:ext cx="8767137" cy="914400"/>
            <a:chOff x="5622061" y="59567"/>
            <a:chExt cx="4977200" cy="1026367"/>
          </a:xfrm>
          <a:solidFill>
            <a:schemeClr val="accent1">
              <a:alpha val="75000"/>
            </a:schemeClr>
          </a:solidFill>
        </p:grpSpPr>
        <p:sp>
          <p:nvSpPr>
            <p:cNvPr id="74" name="Rectangle 73">
              <a:extLst>
                <a:ext uri="{FF2B5EF4-FFF2-40B4-BE49-F238E27FC236}">
                  <a16:creationId xmlns:a16="http://schemas.microsoft.com/office/drawing/2014/main" id="{49A120E2-08BE-0805-FCCD-3D50EFE43B11}"/>
                </a:ext>
              </a:extLst>
            </p:cNvPr>
            <p:cNvSpPr/>
            <p:nvPr/>
          </p:nvSpPr>
          <p:spPr>
            <a:xfrm>
              <a:off x="5622061" y="73486"/>
              <a:ext cx="4931587" cy="101244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sz="4000" dirty="0">
                <a:solidFill>
                  <a:srgbClr val="EBE600"/>
                </a:solidFill>
              </a:endParaRPr>
            </a:p>
          </p:txBody>
        </p:sp>
        <p:sp>
          <p:nvSpPr>
            <p:cNvPr id="75" name="TextBox 74">
              <a:extLst>
                <a:ext uri="{FF2B5EF4-FFF2-40B4-BE49-F238E27FC236}">
                  <a16:creationId xmlns:a16="http://schemas.microsoft.com/office/drawing/2014/main" id="{7B51C1DF-AB04-1B56-FA6D-0A7C671F3614}"/>
                </a:ext>
              </a:extLst>
            </p:cNvPr>
            <p:cNvSpPr txBox="1"/>
            <p:nvPr/>
          </p:nvSpPr>
          <p:spPr>
            <a:xfrm>
              <a:off x="5667674" y="59567"/>
              <a:ext cx="4931587" cy="10124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3118" tIns="201782" rIns="353118" bIns="201782" numCol="1" spcCol="1270" anchor="ctr" anchorCtr="0">
              <a:noAutofit/>
            </a:bodyPr>
            <a:lstStyle/>
            <a:p>
              <a:pPr algn="ctr" defTabSz="2207031">
                <a:lnSpc>
                  <a:spcPct val="90000"/>
                </a:lnSpc>
                <a:spcBef>
                  <a:spcPct val="0"/>
                </a:spcBef>
                <a:spcAft>
                  <a:spcPct val="35000"/>
                </a:spcAft>
              </a:pPr>
              <a:r>
                <a:rPr lang="en-US" sz="4000" b="1" dirty="0">
                  <a:solidFill>
                    <a:srgbClr val="EBE600"/>
                  </a:solidFill>
                </a:rPr>
                <a:t>Fieldwork</a:t>
              </a:r>
            </a:p>
          </p:txBody>
        </p:sp>
      </p:grpSp>
      <p:pic>
        <p:nvPicPr>
          <p:cNvPr id="5" name="Picture 4" descr="A picture containing toy&#10;&#10;Description automatically generated">
            <a:extLst>
              <a:ext uri="{FF2B5EF4-FFF2-40B4-BE49-F238E27FC236}">
                <a16:creationId xmlns:a16="http://schemas.microsoft.com/office/drawing/2014/main" id="{9751FD20-35DF-7624-1771-4C10690746BF}"/>
              </a:ext>
            </a:extLst>
          </p:cNvPr>
          <p:cNvPicPr>
            <a:picLocks noChangeAspect="1"/>
          </p:cNvPicPr>
          <p:nvPr/>
        </p:nvPicPr>
        <p:blipFill rotWithShape="1">
          <a:blip r:embed="rId3"/>
          <a:srcRect l="48448" t="15217" r="10048" b="6281"/>
          <a:stretch/>
        </p:blipFill>
        <p:spPr>
          <a:xfrm rot="5400000">
            <a:off x="12071770" y="13005925"/>
            <a:ext cx="6123722" cy="8686800"/>
          </a:xfrm>
          <a:prstGeom prst="rect">
            <a:avLst/>
          </a:prstGeom>
          <a:ln w="28575">
            <a:solidFill>
              <a:srgbClr val="EBE600"/>
            </a:solidFill>
          </a:ln>
        </p:spPr>
      </p:pic>
      <p:pic>
        <p:nvPicPr>
          <p:cNvPr id="7" name="Picture 6" descr="A group of people standing in a courtyard with buildings in the background&#10;&#10;Description automatically generated with low confidence">
            <a:extLst>
              <a:ext uri="{FF2B5EF4-FFF2-40B4-BE49-F238E27FC236}">
                <a16:creationId xmlns:a16="http://schemas.microsoft.com/office/drawing/2014/main" id="{C783854D-2B66-0EA4-1435-63A8C09ABEA1}"/>
              </a:ext>
            </a:extLst>
          </p:cNvPr>
          <p:cNvPicPr>
            <a:picLocks noChangeAspect="1"/>
          </p:cNvPicPr>
          <p:nvPr/>
        </p:nvPicPr>
        <p:blipFill rotWithShape="1">
          <a:blip r:embed="rId4"/>
          <a:srcRect l="7598" t="20575" r="8686" b="7446"/>
          <a:stretch/>
        </p:blipFill>
        <p:spPr>
          <a:xfrm>
            <a:off x="717001" y="8893470"/>
            <a:ext cx="8686800" cy="5601835"/>
          </a:xfrm>
          <a:prstGeom prst="rect">
            <a:avLst/>
          </a:prstGeom>
          <a:ln w="28575">
            <a:solidFill>
              <a:srgbClr val="EBE600"/>
            </a:solidFill>
          </a:ln>
        </p:spPr>
      </p:pic>
    </p:spTree>
    <p:extLst>
      <p:ext uri="{BB962C8B-B14F-4D97-AF65-F5344CB8AC3E}">
        <p14:creationId xmlns:p14="http://schemas.microsoft.com/office/powerpoint/2010/main" val="4648511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4563</TotalTime>
  <Words>502</Words>
  <Application>Microsoft Office PowerPoint</Application>
  <PresentationFormat>Custom</PresentationFormat>
  <Paragraphs>19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Abadi</vt:lpstr>
      <vt:lpstr>Arial</vt:lpstr>
      <vt:lpstr>Century Gothic</vt:lpstr>
      <vt:lpstr>Ebrima</vt:lpstr>
      <vt:lpstr>Wingdings 2</vt:lpstr>
      <vt:lpstr>Quotable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Standing for Europe - Mariscal</dc:title>
  <dc:creator>Mariscal Vega</dc:creator>
  <cp:lastModifiedBy>Mariscal Vega</cp:lastModifiedBy>
  <cp:revision>169</cp:revision>
  <dcterms:created xsi:type="dcterms:W3CDTF">2020-07-23T10:54:09Z</dcterms:created>
  <dcterms:modified xsi:type="dcterms:W3CDTF">2022-07-05T12:31:24Z</dcterms:modified>
</cp:coreProperties>
</file>