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1383625" cy="30275213"/>
  <p:notesSz cx="14198600" cy="20104100"/>
  <p:defaultTextStyle>
    <a:defPPr>
      <a:defRPr lang="en-DE"/>
    </a:defPPr>
    <a:lvl1pPr marL="0" algn="l" defTabSz="1376995" rtl="0" eaLnBrk="1" latinLnBrk="0" hangingPunct="1">
      <a:defRPr sz="2711" kern="1200">
        <a:solidFill>
          <a:schemeClr val="tx1"/>
        </a:solidFill>
        <a:latin typeface="+mn-lt"/>
        <a:ea typeface="+mn-ea"/>
        <a:cs typeface="+mn-cs"/>
      </a:defRPr>
    </a:lvl1pPr>
    <a:lvl2pPr marL="688497" algn="l" defTabSz="1376995" rtl="0" eaLnBrk="1" latinLnBrk="0" hangingPunct="1">
      <a:defRPr sz="2711" kern="1200">
        <a:solidFill>
          <a:schemeClr val="tx1"/>
        </a:solidFill>
        <a:latin typeface="+mn-lt"/>
        <a:ea typeface="+mn-ea"/>
        <a:cs typeface="+mn-cs"/>
      </a:defRPr>
    </a:lvl2pPr>
    <a:lvl3pPr marL="1376995" algn="l" defTabSz="1376995" rtl="0" eaLnBrk="1" latinLnBrk="0" hangingPunct="1">
      <a:defRPr sz="2711" kern="1200">
        <a:solidFill>
          <a:schemeClr val="tx1"/>
        </a:solidFill>
        <a:latin typeface="+mn-lt"/>
        <a:ea typeface="+mn-ea"/>
        <a:cs typeface="+mn-cs"/>
      </a:defRPr>
    </a:lvl3pPr>
    <a:lvl4pPr marL="2065492" algn="l" defTabSz="1376995" rtl="0" eaLnBrk="1" latinLnBrk="0" hangingPunct="1">
      <a:defRPr sz="2711" kern="1200">
        <a:solidFill>
          <a:schemeClr val="tx1"/>
        </a:solidFill>
        <a:latin typeface="+mn-lt"/>
        <a:ea typeface="+mn-ea"/>
        <a:cs typeface="+mn-cs"/>
      </a:defRPr>
    </a:lvl4pPr>
    <a:lvl5pPr marL="2753990" algn="l" defTabSz="1376995" rtl="0" eaLnBrk="1" latinLnBrk="0" hangingPunct="1">
      <a:defRPr sz="2711" kern="1200">
        <a:solidFill>
          <a:schemeClr val="tx1"/>
        </a:solidFill>
        <a:latin typeface="+mn-lt"/>
        <a:ea typeface="+mn-ea"/>
        <a:cs typeface="+mn-cs"/>
      </a:defRPr>
    </a:lvl5pPr>
    <a:lvl6pPr marL="3442487" algn="l" defTabSz="1376995" rtl="0" eaLnBrk="1" latinLnBrk="0" hangingPunct="1">
      <a:defRPr sz="2711" kern="1200">
        <a:solidFill>
          <a:schemeClr val="tx1"/>
        </a:solidFill>
        <a:latin typeface="+mn-lt"/>
        <a:ea typeface="+mn-ea"/>
        <a:cs typeface="+mn-cs"/>
      </a:defRPr>
    </a:lvl6pPr>
    <a:lvl7pPr marL="4130985" algn="l" defTabSz="1376995" rtl="0" eaLnBrk="1" latinLnBrk="0" hangingPunct="1">
      <a:defRPr sz="2711" kern="1200">
        <a:solidFill>
          <a:schemeClr val="tx1"/>
        </a:solidFill>
        <a:latin typeface="+mn-lt"/>
        <a:ea typeface="+mn-ea"/>
        <a:cs typeface="+mn-cs"/>
      </a:defRPr>
    </a:lvl7pPr>
    <a:lvl8pPr marL="4819482" algn="l" defTabSz="1376995" rtl="0" eaLnBrk="1" latinLnBrk="0" hangingPunct="1">
      <a:defRPr sz="2711" kern="1200">
        <a:solidFill>
          <a:schemeClr val="tx1"/>
        </a:solidFill>
        <a:latin typeface="+mn-lt"/>
        <a:ea typeface="+mn-ea"/>
        <a:cs typeface="+mn-cs"/>
      </a:defRPr>
    </a:lvl8pPr>
    <a:lvl9pPr marL="5507980" algn="l" defTabSz="1376995" rtl="0" eaLnBrk="1" latinLnBrk="0" hangingPunct="1">
      <a:defRPr sz="27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37" userDrawn="1">
          <p15:clr>
            <a:srgbClr val="A4A3A4"/>
          </p15:clr>
        </p15:guide>
        <p15:guide id="2" pos="32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3114" y="72"/>
      </p:cViewPr>
      <p:guideLst>
        <p:guide orient="horz" pos="4337"/>
        <p:guide pos="32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aba Hackman" userId="05404167-3a04-4805-a957-8a6c0713fe32" providerId="ADAL" clId="{B968EC5E-C0CD-43EC-859B-83637B91B1AA}"/>
    <pc:docChg chg="modSld">
      <pc:chgData name="Baaba Hackman" userId="05404167-3a04-4805-a957-8a6c0713fe32" providerId="ADAL" clId="{B968EC5E-C0CD-43EC-859B-83637B91B1AA}" dt="2022-07-04T19:09:59.660" v="9" actId="1076"/>
      <pc:docMkLst>
        <pc:docMk/>
      </pc:docMkLst>
      <pc:sldChg chg="modSp mod">
        <pc:chgData name="Baaba Hackman" userId="05404167-3a04-4805-a957-8a6c0713fe32" providerId="ADAL" clId="{B968EC5E-C0CD-43EC-859B-83637B91B1AA}" dt="2022-07-04T19:09:59.660" v="9" actId="1076"/>
        <pc:sldMkLst>
          <pc:docMk/>
          <pc:sldMk cId="0" sldId="256"/>
        </pc:sldMkLst>
        <pc:picChg chg="mod">
          <ac:chgData name="Baaba Hackman" userId="05404167-3a04-4805-a957-8a6c0713fe32" providerId="ADAL" clId="{B968EC5E-C0CD-43EC-859B-83637B91B1AA}" dt="2022-07-04T19:09:59.660" v="9" actId="1076"/>
          <ac:picMkLst>
            <pc:docMk/>
            <pc:sldMk cId="0" sldId="256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04489" y="9385317"/>
            <a:ext cx="181842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208978" y="16954120"/>
            <a:ext cx="149752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69659" y="6963300"/>
            <a:ext cx="93060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017492" y="6963300"/>
            <a:ext cx="93060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9659" y="1211009"/>
            <a:ext cx="19253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9659" y="6963300"/>
            <a:ext cx="19253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273684" y="28155950"/>
            <a:ext cx="6845820" cy="417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69658" y="28155950"/>
            <a:ext cx="4920433" cy="417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403095" y="28155950"/>
            <a:ext cx="4920433" cy="417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278606"/>
            <a:ext cx="21383625" cy="299204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Baaba Hackman</cp:lastModifiedBy>
  <cp:revision>2</cp:revision>
  <dcterms:created xsi:type="dcterms:W3CDTF">2022-07-04T18:32:46Z</dcterms:created>
  <dcterms:modified xsi:type="dcterms:W3CDTF">2022-07-04T19:11:24Z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2022-07-04T00:00:00Z</vt:filetime>
  </property>
  <property fmtid="{D5CDD505-2E9C-101B-9397-08002B2CF9AE}" pid="3" name="Creator">
    <vt:lpwstr>Online2PDF.com</vt:lpwstr>
  </property>
  <property fmtid="{D5CDD505-2E9C-101B-9397-08002B2CF9AE}" pid="4" name="LastSaved">
    <vt:filetime>2022-07-04T00:00:00Z</vt:filetime>
  </property>
</Properties>
</file>