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4198600" cy="20104100"/>
  <p:notesSz cx="14198600" cy="201041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3168" y="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65371" y="6232271"/>
            <a:ext cx="12074208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30742" y="11258296"/>
            <a:ext cx="994346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350" b="1" i="0">
                <a:solidFill>
                  <a:srgbClr val="A51E3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350" b="1" i="0">
                <a:solidFill>
                  <a:srgbClr val="A51E3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0247" y="4623943"/>
            <a:ext cx="6179153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15549" y="4623943"/>
            <a:ext cx="6179153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350" b="1" i="0">
                <a:solidFill>
                  <a:srgbClr val="A51E3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26423" y="745835"/>
            <a:ext cx="5340830" cy="136906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44679" y="7457423"/>
            <a:ext cx="10315591" cy="2936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350" b="1" i="0">
                <a:solidFill>
                  <a:srgbClr val="A51E3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0247" y="4623943"/>
            <a:ext cx="1278445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29683" y="18696814"/>
            <a:ext cx="454558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0247" y="18696814"/>
            <a:ext cx="3267138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227564" y="18696814"/>
            <a:ext cx="3267138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4956" y="11460659"/>
            <a:ext cx="12098655" cy="3432350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45"/>
              </a:spcBef>
            </a:pPr>
            <a:r>
              <a:rPr lang="de-DE" sz="3550" b="1" spc="15" dirty="0">
                <a:solidFill>
                  <a:srgbClr val="333333"/>
                </a:solidFill>
                <a:latin typeface="Arial"/>
                <a:cs typeface="Arial"/>
              </a:rPr>
              <a:t>Mittwoch</a:t>
            </a:r>
            <a:r>
              <a:rPr sz="3550" b="1" spc="15" dirty="0">
                <a:solidFill>
                  <a:srgbClr val="333333"/>
                </a:solidFill>
                <a:latin typeface="Arial"/>
                <a:cs typeface="Arial"/>
              </a:rPr>
              <a:t>, </a:t>
            </a:r>
            <a:r>
              <a:rPr lang="de-DE" sz="3550" b="1" spc="10" dirty="0">
                <a:solidFill>
                  <a:srgbClr val="333333"/>
                </a:solidFill>
                <a:latin typeface="Arial"/>
                <a:cs typeface="Arial"/>
              </a:rPr>
              <a:t>4</a:t>
            </a:r>
            <a:r>
              <a:rPr sz="3550" b="1" spc="10" dirty="0">
                <a:solidFill>
                  <a:srgbClr val="333333"/>
                </a:solidFill>
                <a:latin typeface="Arial"/>
                <a:cs typeface="Arial"/>
              </a:rPr>
              <a:t>. </a:t>
            </a:r>
            <a:r>
              <a:rPr sz="3550" b="1" spc="20" dirty="0">
                <a:solidFill>
                  <a:srgbClr val="333333"/>
                </a:solidFill>
                <a:latin typeface="Arial"/>
                <a:cs typeface="Arial"/>
              </a:rPr>
              <a:t>Dezember</a:t>
            </a:r>
            <a:r>
              <a:rPr sz="3550" b="1" spc="-2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3550" b="1" spc="15" dirty="0">
                <a:solidFill>
                  <a:srgbClr val="333333"/>
                </a:solidFill>
                <a:latin typeface="Arial"/>
                <a:cs typeface="Arial"/>
              </a:rPr>
              <a:t>202</a:t>
            </a:r>
            <a:r>
              <a:rPr lang="de-DE" sz="3550" b="1" spc="15" dirty="0">
                <a:solidFill>
                  <a:srgbClr val="333333"/>
                </a:solidFill>
                <a:latin typeface="Arial"/>
                <a:cs typeface="Arial"/>
              </a:rPr>
              <a:t>4</a:t>
            </a:r>
            <a:endParaRPr sz="355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55"/>
              </a:spcBef>
            </a:pPr>
            <a:r>
              <a:rPr sz="3550" b="1" spc="15" dirty="0">
                <a:solidFill>
                  <a:srgbClr val="333333"/>
                </a:solidFill>
                <a:latin typeface="Arial"/>
                <a:cs typeface="Arial"/>
              </a:rPr>
              <a:t>18:00-19:00</a:t>
            </a:r>
            <a:r>
              <a:rPr sz="3550" b="1" spc="-1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3550" b="1" spc="15" dirty="0">
                <a:solidFill>
                  <a:srgbClr val="333333"/>
                </a:solidFill>
                <a:latin typeface="Arial"/>
                <a:cs typeface="Arial"/>
              </a:rPr>
              <a:t>Uhr</a:t>
            </a:r>
            <a:endParaRPr sz="355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55"/>
              </a:spcBef>
            </a:pPr>
            <a:r>
              <a:rPr sz="3550" b="1" spc="20" dirty="0">
                <a:solidFill>
                  <a:srgbClr val="333333"/>
                </a:solidFill>
                <a:latin typeface="Arial"/>
                <a:cs typeface="Arial"/>
              </a:rPr>
              <a:t>Raum </a:t>
            </a:r>
            <a:r>
              <a:rPr lang="de-DE" sz="3550" b="1" spc="15" dirty="0">
                <a:solidFill>
                  <a:srgbClr val="333333"/>
                </a:solidFill>
                <a:latin typeface="Arial"/>
                <a:cs typeface="Arial"/>
              </a:rPr>
              <a:t>034</a:t>
            </a:r>
          </a:p>
          <a:p>
            <a:pPr algn="ctr">
              <a:lnSpc>
                <a:spcPct val="100000"/>
              </a:lnSpc>
              <a:spcBef>
                <a:spcPts val="455"/>
              </a:spcBef>
            </a:pPr>
            <a:endParaRPr sz="4400" dirty="0">
              <a:latin typeface="Arial"/>
              <a:cs typeface="Arial"/>
            </a:endParaRPr>
          </a:p>
          <a:p>
            <a:pPr marL="960119" indent="-302260">
              <a:lnSpc>
                <a:spcPct val="100000"/>
              </a:lnSpc>
              <a:buClr>
                <a:srgbClr val="000000"/>
              </a:buClr>
              <a:buSzPct val="96226"/>
              <a:buFont typeface="Wingdings"/>
              <a:buChar char=""/>
              <a:tabLst>
                <a:tab pos="960755" algn="l"/>
              </a:tabLst>
            </a:pPr>
            <a:r>
              <a:rPr sz="2650" dirty="0">
                <a:solidFill>
                  <a:srgbClr val="333333"/>
                </a:solidFill>
                <a:latin typeface="Arial"/>
                <a:cs typeface="Arial"/>
              </a:rPr>
              <a:t>Alles Wichtige zum Bewerbungsverfahren für das </a:t>
            </a:r>
            <a:r>
              <a:rPr sz="2650" dirty="0" err="1">
                <a:solidFill>
                  <a:srgbClr val="333333"/>
                </a:solidFill>
                <a:latin typeface="Arial"/>
                <a:cs typeface="Arial"/>
              </a:rPr>
              <a:t>Studienjahr</a:t>
            </a:r>
            <a:r>
              <a:rPr sz="2650" spc="1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650" dirty="0">
                <a:solidFill>
                  <a:srgbClr val="333333"/>
                </a:solidFill>
                <a:latin typeface="Arial"/>
                <a:cs typeface="Arial"/>
              </a:rPr>
              <a:t>202</a:t>
            </a:r>
            <a:r>
              <a:rPr lang="de-DE" sz="2650" dirty="0">
                <a:solidFill>
                  <a:srgbClr val="333333"/>
                </a:solidFill>
                <a:latin typeface="Arial"/>
                <a:cs typeface="Arial"/>
              </a:rPr>
              <a:t>5</a:t>
            </a:r>
            <a:r>
              <a:rPr sz="2650" dirty="0">
                <a:solidFill>
                  <a:srgbClr val="333333"/>
                </a:solidFill>
                <a:latin typeface="Arial"/>
                <a:cs typeface="Arial"/>
              </a:rPr>
              <a:t>/2</a:t>
            </a:r>
            <a:r>
              <a:rPr lang="de-DE" sz="2650" dirty="0">
                <a:solidFill>
                  <a:srgbClr val="333333"/>
                </a:solidFill>
                <a:latin typeface="Arial"/>
                <a:cs typeface="Arial"/>
              </a:rPr>
              <a:t>6</a:t>
            </a:r>
            <a:endParaRPr sz="2650" dirty="0">
              <a:latin typeface="Arial"/>
              <a:cs typeface="Arial"/>
            </a:endParaRPr>
          </a:p>
          <a:p>
            <a:pPr marL="313690" indent="-301625">
              <a:lnSpc>
                <a:spcPct val="100000"/>
              </a:lnSpc>
              <a:spcBef>
                <a:spcPts val="270"/>
              </a:spcBef>
              <a:buClr>
                <a:srgbClr val="000000"/>
              </a:buClr>
              <a:buSzPct val="96226"/>
              <a:buFont typeface="Wingdings"/>
              <a:buChar char=""/>
              <a:tabLst>
                <a:tab pos="314325" algn="l"/>
              </a:tabLst>
            </a:pPr>
            <a:r>
              <a:rPr sz="2650" spc="-15" dirty="0">
                <a:solidFill>
                  <a:srgbClr val="333333"/>
                </a:solidFill>
                <a:latin typeface="Arial"/>
                <a:cs typeface="Arial"/>
              </a:rPr>
              <a:t>Vorstellung </a:t>
            </a:r>
            <a:r>
              <a:rPr sz="2650" dirty="0">
                <a:solidFill>
                  <a:srgbClr val="333333"/>
                </a:solidFill>
                <a:latin typeface="Arial"/>
                <a:cs typeface="Arial"/>
              </a:rPr>
              <a:t>der Erasmus- und CIVIS-Partnerschaften des </a:t>
            </a:r>
            <a:r>
              <a:rPr sz="2650" dirty="0" err="1">
                <a:solidFill>
                  <a:srgbClr val="333333"/>
                </a:solidFill>
                <a:latin typeface="Arial"/>
                <a:cs typeface="Arial"/>
              </a:rPr>
              <a:t>Deutschen</a:t>
            </a:r>
            <a:r>
              <a:rPr sz="2650" spc="7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650" dirty="0">
                <a:solidFill>
                  <a:srgbClr val="333333"/>
                </a:solidFill>
                <a:latin typeface="Arial"/>
                <a:cs typeface="Arial"/>
              </a:rPr>
              <a:t>Seminars</a:t>
            </a:r>
            <a:endParaRPr sz="265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22052" y="18154933"/>
            <a:ext cx="5244465" cy="71256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ctr">
              <a:lnSpc>
                <a:spcPct val="113300"/>
              </a:lnSpc>
            </a:pPr>
            <a:r>
              <a:rPr sz="2100" spc="15" dirty="0">
                <a:solidFill>
                  <a:srgbClr val="333333"/>
                </a:solidFill>
                <a:latin typeface="Arial"/>
                <a:cs typeface="Arial"/>
              </a:rPr>
              <a:t>PD </a:t>
            </a:r>
            <a:r>
              <a:rPr sz="2100" spc="-30" dirty="0">
                <a:solidFill>
                  <a:srgbClr val="333333"/>
                </a:solidFill>
                <a:latin typeface="Arial"/>
                <a:cs typeface="Arial"/>
              </a:rPr>
              <a:t>Dr. </a:t>
            </a:r>
            <a:r>
              <a:rPr sz="2100" spc="10" dirty="0">
                <a:solidFill>
                  <a:srgbClr val="333333"/>
                </a:solidFill>
                <a:latin typeface="Arial"/>
                <a:cs typeface="Arial"/>
              </a:rPr>
              <a:t>Christoph Kleinschmidt  </a:t>
            </a:r>
            <a:endParaRPr lang="de-DE" sz="2100" spc="10" dirty="0">
              <a:solidFill>
                <a:srgbClr val="333333"/>
              </a:solidFill>
              <a:latin typeface="Arial"/>
              <a:cs typeface="Arial"/>
            </a:endParaRPr>
          </a:p>
          <a:p>
            <a:pPr marR="5080" algn="ctr">
              <a:lnSpc>
                <a:spcPct val="113300"/>
              </a:lnSpc>
            </a:pPr>
            <a:r>
              <a:rPr sz="2100" spc="5" dirty="0">
                <a:solidFill>
                  <a:srgbClr val="333333"/>
                </a:solidFill>
                <a:latin typeface="Arial"/>
                <a:cs typeface="Arial"/>
              </a:rPr>
              <a:t>(Erasmus-</a:t>
            </a:r>
            <a:r>
              <a:rPr sz="2100" spc="5" dirty="0" err="1">
                <a:solidFill>
                  <a:srgbClr val="333333"/>
                </a:solidFill>
                <a:latin typeface="Arial"/>
                <a:cs typeface="Arial"/>
              </a:rPr>
              <a:t>Koordinator</a:t>
            </a:r>
            <a:r>
              <a:rPr sz="2100" spc="10" dirty="0">
                <a:solidFill>
                  <a:srgbClr val="333333"/>
                </a:solidFill>
                <a:latin typeface="Arial"/>
                <a:cs typeface="Arial"/>
              </a:rPr>
              <a:t>)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54" y="6657392"/>
            <a:ext cx="14198600" cy="269875"/>
          </a:xfrm>
          <a:custGeom>
            <a:avLst/>
            <a:gdLst/>
            <a:ahLst/>
            <a:cxnLst/>
            <a:rect l="l" t="t" r="r" b="b"/>
            <a:pathLst>
              <a:path w="14198600" h="269875">
                <a:moveTo>
                  <a:pt x="0" y="0"/>
                </a:moveTo>
                <a:lnTo>
                  <a:pt x="14198284" y="0"/>
                </a:lnTo>
                <a:lnTo>
                  <a:pt x="14198284" y="269819"/>
                </a:lnTo>
                <a:lnTo>
                  <a:pt x="0" y="269819"/>
                </a:lnTo>
                <a:lnTo>
                  <a:pt x="0" y="0"/>
                </a:lnTo>
                <a:close/>
              </a:path>
            </a:pathLst>
          </a:custGeom>
          <a:solidFill>
            <a:srgbClr val="B631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3345" marR="5080" algn="ctr">
              <a:lnSpc>
                <a:spcPct val="100200"/>
              </a:lnSpc>
              <a:spcBef>
                <a:spcPts val="105"/>
              </a:spcBef>
            </a:pPr>
            <a:r>
              <a:rPr spc="10" dirty="0"/>
              <a:t>Erasmus-  </a:t>
            </a:r>
            <a:r>
              <a:rPr spc="5" dirty="0"/>
              <a:t>Informationsveranstaltung  </a:t>
            </a:r>
            <a:r>
              <a:rPr spc="10" dirty="0"/>
              <a:t>des Deutschen</a:t>
            </a:r>
            <a:r>
              <a:rPr spc="-40" dirty="0"/>
              <a:t> </a:t>
            </a:r>
            <a:r>
              <a:rPr spc="10" dirty="0"/>
              <a:t>Seminars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464064" y="699025"/>
            <a:ext cx="3322954" cy="784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0700"/>
              </a:lnSpc>
              <a:spcBef>
                <a:spcPts val="95"/>
              </a:spcBef>
            </a:pPr>
            <a:r>
              <a:rPr sz="2250" b="1" dirty="0">
                <a:solidFill>
                  <a:srgbClr val="A51E37"/>
                </a:solidFill>
                <a:latin typeface="Arial"/>
                <a:cs typeface="Arial"/>
              </a:rPr>
              <a:t>Philosophische</a:t>
            </a:r>
            <a:r>
              <a:rPr sz="2250" b="1" spc="-75" dirty="0">
                <a:solidFill>
                  <a:srgbClr val="A51E37"/>
                </a:solidFill>
                <a:latin typeface="Arial"/>
                <a:cs typeface="Arial"/>
              </a:rPr>
              <a:t> </a:t>
            </a:r>
            <a:r>
              <a:rPr sz="2250" b="1" dirty="0">
                <a:solidFill>
                  <a:srgbClr val="A51E37"/>
                </a:solidFill>
                <a:latin typeface="Arial"/>
                <a:cs typeface="Arial"/>
              </a:rPr>
              <a:t>Fakultät  Deutsches</a:t>
            </a:r>
            <a:r>
              <a:rPr sz="2250" b="1" spc="-10" dirty="0">
                <a:solidFill>
                  <a:srgbClr val="A51E37"/>
                </a:solidFill>
                <a:latin typeface="Arial"/>
                <a:cs typeface="Arial"/>
              </a:rPr>
              <a:t> </a:t>
            </a:r>
            <a:r>
              <a:rPr sz="2250" b="1" dirty="0">
                <a:solidFill>
                  <a:srgbClr val="A51E37"/>
                </a:solidFill>
                <a:latin typeface="Arial"/>
                <a:cs typeface="Arial"/>
              </a:rPr>
              <a:t>Seminar</a:t>
            </a:r>
            <a:endParaRPr sz="225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642531"/>
            <a:ext cx="14199515" cy="15598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</Words>
  <Application>Microsoft Office PowerPoint</Application>
  <PresentationFormat>Benutzerdefiniert</PresentationFormat>
  <Paragraphs>10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Erasmus-  Informationsveranstaltung  des Deutschen Seminars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Erasmus-  Informationsveranstaltung  des Deutschen Seminars</dc:title>
  <dc:creator>C Kleinschmidt</dc:creator>
  <cp:lastModifiedBy>Elisabeth Weber-Pfizenmaier</cp:lastModifiedBy>
  <cp:revision>2</cp:revision>
  <dcterms:created xsi:type="dcterms:W3CDTF">2023-11-29T07:55:04Z</dcterms:created>
  <dcterms:modified xsi:type="dcterms:W3CDTF">2024-11-18T15:12:52Z</dcterms:modified>
</cp:coreProperties>
</file>