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handoutMasterIdLst>
    <p:handoutMasterId r:id="rId14"/>
  </p:handoutMasterIdLst>
  <p:sldIdLst>
    <p:sldId id="273" r:id="rId2"/>
    <p:sldId id="265" r:id="rId3"/>
    <p:sldId id="287" r:id="rId4"/>
    <p:sldId id="288" r:id="rId5"/>
    <p:sldId id="290" r:id="rId6"/>
    <p:sldId id="293" r:id="rId7"/>
    <p:sldId id="291" r:id="rId8"/>
    <p:sldId id="296" r:id="rId9"/>
    <p:sldId id="300" r:id="rId10"/>
    <p:sldId id="295" r:id="rId11"/>
    <p:sldId id="260" r:id="rId12"/>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64" autoAdjust="0"/>
    <p:restoredTop sz="94599"/>
  </p:normalViewPr>
  <p:slideViewPr>
    <p:cSldViewPr snapToGrid="0" snapToObjects="1">
      <p:cViewPr varScale="1">
        <p:scale>
          <a:sx n="57" d="100"/>
          <a:sy n="57" d="100"/>
        </p:scale>
        <p:origin x="1508" y="3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94" d="100"/>
          <a:sy n="94" d="100"/>
        </p:scale>
        <p:origin x="-195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de-DE" altLang="de-DE"/>
          </a:p>
        </p:txBody>
      </p:sp>
      <p:sp>
        <p:nvSpPr>
          <p:cNvPr id="102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de-DE" altLang="de-DE"/>
          </a:p>
        </p:txBody>
      </p:sp>
      <p:sp>
        <p:nvSpPr>
          <p:cNvPr id="102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de-DE" altLang="de-DE"/>
          </a:p>
        </p:txBody>
      </p:sp>
      <p:sp>
        <p:nvSpPr>
          <p:cNvPr id="102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13A3599-ED46-4DAA-AAEC-3494EAF5F0D9}"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de-DE" altLang="de-DE"/>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de-DE" altLang="de-DE"/>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de-DE" altLang="de-DE"/>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56AAEC8-B570-45F7-8E66-28EBAD0B2EA5}"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12" descr="xEKUT_WortBildMarke_W_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38" y="358775"/>
            <a:ext cx="2806700"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3"/>
          <p:cNvSpPr>
            <a:spLocks noChangeShapeType="1"/>
          </p:cNvSpPr>
          <p:nvPr/>
        </p:nvSpPr>
        <p:spPr bwMode="auto">
          <a:xfrm>
            <a:off x="719138" y="1258888"/>
            <a:ext cx="7705725" cy="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de-DE"/>
          </a:p>
        </p:txBody>
      </p:sp>
      <p:pic>
        <p:nvPicPr>
          <p:cNvPr id="6" name="Picture 46" descr="3ju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90963" y="371475"/>
            <a:ext cx="13763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3" name="Rectangle 17"/>
          <p:cNvSpPr>
            <a:spLocks noGrp="1" noChangeArrowheads="1"/>
          </p:cNvSpPr>
          <p:nvPr>
            <p:ph type="subTitle" sz="quarter" idx="1"/>
          </p:nvPr>
        </p:nvSpPr>
        <p:spPr>
          <a:xfrm>
            <a:off x="719138" y="5194300"/>
            <a:ext cx="7700962" cy="803275"/>
          </a:xfrm>
        </p:spPr>
        <p:txBody>
          <a:bodyPr>
            <a:spAutoFit/>
          </a:bodyPr>
          <a:lstStyle>
            <a:lvl1pPr marL="0" indent="0">
              <a:buFontTx/>
              <a:buNone/>
              <a:defRPr sz="2400"/>
            </a:lvl1pPr>
          </a:lstStyle>
          <a:p>
            <a:r>
              <a:rPr lang="de-DE"/>
              <a:t>Formatvorlage des Untertitelmasters durch Klicken bearbeiten</a:t>
            </a:r>
          </a:p>
        </p:txBody>
      </p:sp>
      <p:sp>
        <p:nvSpPr>
          <p:cNvPr id="4116" name="Rectangle 20"/>
          <p:cNvSpPr>
            <a:spLocks noGrp="1" noChangeArrowheads="1"/>
          </p:cNvSpPr>
          <p:nvPr>
            <p:ph type="ctrTitle" sz="quarter"/>
          </p:nvPr>
        </p:nvSpPr>
        <p:spPr>
          <a:xfrm>
            <a:off x="719138" y="4672013"/>
            <a:ext cx="7700962" cy="427037"/>
          </a:xfrm>
        </p:spPr>
        <p:txBody>
          <a:bodyPr/>
          <a:lstStyle>
            <a:lvl1pPr>
              <a:defRPr sz="2800">
                <a:solidFill>
                  <a:schemeClr val="tx2"/>
                </a:solidFill>
              </a:defRPr>
            </a:lvl1pPr>
          </a:lstStyle>
          <a:p>
            <a:r>
              <a:rPr lang="de-DE"/>
              <a:t>Titelmasterformat durch Klicken bearbeiten</a:t>
            </a:r>
          </a:p>
        </p:txBody>
      </p:sp>
      <p:sp>
        <p:nvSpPr>
          <p:cNvPr id="7" name="Rectangle 9"/>
          <p:cNvSpPr>
            <a:spLocks noGrp="1" noChangeArrowheads="1"/>
          </p:cNvSpPr>
          <p:nvPr>
            <p:ph type="dt" sz="half" idx="10"/>
          </p:nvPr>
        </p:nvSpPr>
        <p:spPr bwMode="auto">
          <a:xfrm>
            <a:off x="719138" y="6172200"/>
            <a:ext cx="7700962" cy="254000"/>
          </a:xfrm>
          <a:prstGeom prst="rect">
            <a:avLst/>
          </a:prstGeom>
          <a:ln>
            <a:miter lim="800000"/>
            <a:headEnd/>
            <a:tailEnd/>
          </a:ln>
        </p:spPr>
        <p:txBody>
          <a:bodyPr vert="horz" wrap="square" lIns="0" tIns="0" rIns="0" bIns="0" numCol="1" anchor="t" anchorCtr="0" compatLnSpc="1">
            <a:prstTxWarp prst="textNoShape">
              <a:avLst/>
            </a:prstTxWarp>
          </a:bodyPr>
          <a:lstStyle>
            <a:lvl1pPr eaLnBrk="1" hangingPunct="1">
              <a:defRPr sz="1600" b="1">
                <a:latin typeface="Arial" charset="0"/>
              </a:defRPr>
            </a:lvl1pPr>
          </a:lstStyle>
          <a:p>
            <a:pPr>
              <a:defRPr/>
            </a:pPr>
            <a:fld id="{5B6D5B15-1330-4D53-BDFD-13CC73C0A788}" type="datetime1">
              <a:rPr lang="de-DE"/>
              <a:pPr>
                <a:defRPr/>
              </a:pPr>
              <a:t>14.10.2024</a:t>
            </a:fld>
            <a:r>
              <a:rPr lang="de-DE"/>
              <a:t>, Verfasser [optional] / 16 pt / Zeilenabstand 1-fach</a:t>
            </a:r>
          </a:p>
        </p:txBody>
      </p:sp>
      <p:sp>
        <p:nvSpPr>
          <p:cNvPr id="8" name="Rectangle 45"/>
          <p:cNvSpPr>
            <a:spLocks noGrp="1" noChangeArrowheads="1"/>
          </p:cNvSpPr>
          <p:nvPr>
            <p:ph type="ftr" sz="quarter" idx="11"/>
          </p:nvPr>
        </p:nvSpPr>
        <p:spPr bwMode="auto">
          <a:xfrm>
            <a:off x="3914775" y="927100"/>
            <a:ext cx="4505325" cy="182563"/>
          </a:xfrm>
          <a:prstGeom prst="rect">
            <a:avLst/>
          </a:prstGeom>
          <a:ln>
            <a:miter lim="800000"/>
            <a:headEnd/>
            <a:tailEnd/>
          </a:ln>
        </p:spPr>
        <p:txBody>
          <a:bodyPr vert="horz" wrap="square" lIns="0" tIns="0" rIns="0" bIns="0" numCol="1" anchor="t" anchorCtr="0" compatLnSpc="1">
            <a:prstTxWarp prst="textNoShape">
              <a:avLst/>
            </a:prstTxWarp>
            <a:spAutoFit/>
          </a:bodyPr>
          <a:lstStyle>
            <a:lvl1pPr eaLnBrk="1" hangingPunct="1">
              <a:defRPr sz="1200" b="1">
                <a:solidFill>
                  <a:schemeClr val="tx2"/>
                </a:solidFill>
                <a:latin typeface="Arial" charset="0"/>
              </a:defRPr>
            </a:lvl1pPr>
          </a:lstStyle>
          <a:p>
            <a:pPr>
              <a:defRPr/>
            </a:pPr>
            <a:r>
              <a:rPr lang="de-DE"/>
              <a:t>Dekanat</a:t>
            </a:r>
          </a:p>
        </p:txBody>
      </p:sp>
    </p:spTree>
    <p:extLst>
      <p:ext uri="{BB962C8B-B14F-4D97-AF65-F5344CB8AC3E}">
        <p14:creationId xmlns:p14="http://schemas.microsoft.com/office/powerpoint/2010/main" val="3720044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18"/>
          <p:cNvSpPr>
            <a:spLocks noGrp="1" noChangeArrowheads="1"/>
          </p:cNvSpPr>
          <p:nvPr>
            <p:ph type="sldNum" sz="quarter" idx="10"/>
          </p:nvPr>
        </p:nvSpPr>
        <p:spPr>
          <a:ln/>
        </p:spPr>
        <p:txBody>
          <a:bodyPr/>
          <a:lstStyle>
            <a:lvl1pPr>
              <a:defRPr/>
            </a:lvl1pPr>
          </a:lstStyle>
          <a:p>
            <a:pPr>
              <a:defRPr/>
            </a:pPr>
            <a:fld id="{5F785C1A-98B6-48B8-883A-F75F0CE099D0}" type="slidenum">
              <a:rPr lang="de-DE" altLang="de-DE"/>
              <a:pPr>
                <a:defRPr/>
              </a:pPr>
              <a:t>‹Nr.›</a:t>
            </a:fld>
            <a:r>
              <a:rPr lang="de-DE" altLang="de-DE"/>
              <a:t> | Autor/Verfasser/Thema/Rubrik/Titel etc.	© 2010 Universität Tübingen</a:t>
            </a:r>
          </a:p>
        </p:txBody>
      </p:sp>
    </p:spTree>
    <p:extLst>
      <p:ext uri="{BB962C8B-B14F-4D97-AF65-F5344CB8AC3E}">
        <p14:creationId xmlns:p14="http://schemas.microsoft.com/office/powerpoint/2010/main" val="501006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499225" y="1292225"/>
            <a:ext cx="1925638" cy="48339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9138" y="1292225"/>
            <a:ext cx="5627687" cy="4833938"/>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18"/>
          <p:cNvSpPr>
            <a:spLocks noGrp="1" noChangeArrowheads="1"/>
          </p:cNvSpPr>
          <p:nvPr>
            <p:ph type="sldNum" sz="quarter" idx="10"/>
          </p:nvPr>
        </p:nvSpPr>
        <p:spPr>
          <a:ln/>
        </p:spPr>
        <p:txBody>
          <a:bodyPr/>
          <a:lstStyle>
            <a:lvl1pPr>
              <a:defRPr/>
            </a:lvl1pPr>
          </a:lstStyle>
          <a:p>
            <a:pPr>
              <a:defRPr/>
            </a:pPr>
            <a:fld id="{537EC1D6-C7FE-4FF3-A365-9E886694C251}" type="slidenum">
              <a:rPr lang="de-DE" altLang="de-DE"/>
              <a:pPr>
                <a:defRPr/>
              </a:pPr>
              <a:t>‹Nr.›</a:t>
            </a:fld>
            <a:r>
              <a:rPr lang="de-DE" altLang="de-DE"/>
              <a:t> | Autor/Verfasser/Thema/Rubrik/Titel etc.	© 2010 Universität Tübingen</a:t>
            </a:r>
          </a:p>
        </p:txBody>
      </p:sp>
    </p:spTree>
    <p:extLst>
      <p:ext uri="{BB962C8B-B14F-4D97-AF65-F5344CB8AC3E}">
        <p14:creationId xmlns:p14="http://schemas.microsoft.com/office/powerpoint/2010/main" val="1326309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18"/>
          <p:cNvSpPr>
            <a:spLocks noGrp="1" noChangeArrowheads="1"/>
          </p:cNvSpPr>
          <p:nvPr>
            <p:ph type="sldNum" sz="quarter" idx="10"/>
          </p:nvPr>
        </p:nvSpPr>
        <p:spPr>
          <a:ln/>
        </p:spPr>
        <p:txBody>
          <a:bodyPr/>
          <a:lstStyle>
            <a:lvl1pPr>
              <a:defRPr/>
            </a:lvl1pPr>
          </a:lstStyle>
          <a:p>
            <a:pPr>
              <a:defRPr/>
            </a:pPr>
            <a:fld id="{862B0DDD-DCC3-4BF4-8B55-6500EF09D948}" type="slidenum">
              <a:rPr lang="de-DE" altLang="de-DE"/>
              <a:pPr>
                <a:defRPr/>
              </a:pPr>
              <a:t>‹Nr.›</a:t>
            </a:fld>
            <a:r>
              <a:rPr lang="de-DE" altLang="de-DE"/>
              <a:t> | Autor/Verfasser/Thema/Rubrik/Titel etc.	© 2010 Universität Tübingen</a:t>
            </a:r>
          </a:p>
        </p:txBody>
      </p:sp>
    </p:spTree>
    <p:extLst>
      <p:ext uri="{BB962C8B-B14F-4D97-AF65-F5344CB8AC3E}">
        <p14:creationId xmlns:p14="http://schemas.microsoft.com/office/powerpoint/2010/main" val="1240717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18"/>
          <p:cNvSpPr>
            <a:spLocks noGrp="1" noChangeArrowheads="1"/>
          </p:cNvSpPr>
          <p:nvPr>
            <p:ph type="sldNum" sz="quarter" idx="10"/>
          </p:nvPr>
        </p:nvSpPr>
        <p:spPr>
          <a:ln/>
        </p:spPr>
        <p:txBody>
          <a:bodyPr/>
          <a:lstStyle>
            <a:lvl1pPr>
              <a:defRPr/>
            </a:lvl1pPr>
          </a:lstStyle>
          <a:p>
            <a:pPr>
              <a:defRPr/>
            </a:pPr>
            <a:fld id="{601C7CFE-C108-4E9F-95CB-5E0FF833F30E}" type="slidenum">
              <a:rPr lang="de-DE" altLang="de-DE"/>
              <a:pPr>
                <a:defRPr/>
              </a:pPr>
              <a:t>‹Nr.›</a:t>
            </a:fld>
            <a:r>
              <a:rPr lang="de-DE" altLang="de-DE"/>
              <a:t> | Autor/Verfasser/Thema/Rubrik/Titel etc.	© 2010 Universität Tübingen</a:t>
            </a:r>
          </a:p>
        </p:txBody>
      </p:sp>
    </p:spTree>
    <p:extLst>
      <p:ext uri="{BB962C8B-B14F-4D97-AF65-F5344CB8AC3E}">
        <p14:creationId xmlns:p14="http://schemas.microsoft.com/office/powerpoint/2010/main" val="2269993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719138" y="1773238"/>
            <a:ext cx="3776662"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73238"/>
            <a:ext cx="3776663"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18"/>
          <p:cNvSpPr>
            <a:spLocks noGrp="1" noChangeArrowheads="1"/>
          </p:cNvSpPr>
          <p:nvPr>
            <p:ph type="sldNum" sz="quarter" idx="10"/>
          </p:nvPr>
        </p:nvSpPr>
        <p:spPr>
          <a:ln/>
        </p:spPr>
        <p:txBody>
          <a:bodyPr/>
          <a:lstStyle>
            <a:lvl1pPr>
              <a:defRPr/>
            </a:lvl1pPr>
          </a:lstStyle>
          <a:p>
            <a:pPr>
              <a:defRPr/>
            </a:pPr>
            <a:fld id="{B07B0402-39E0-4EDD-8B7B-5D07D875C126}" type="slidenum">
              <a:rPr lang="de-DE" altLang="de-DE"/>
              <a:pPr>
                <a:defRPr/>
              </a:pPr>
              <a:t>‹Nr.›</a:t>
            </a:fld>
            <a:r>
              <a:rPr lang="de-DE" altLang="de-DE"/>
              <a:t> | Autor/Verfasser/Thema/Rubrik/Titel etc.	© 2010 Universität Tübingen</a:t>
            </a:r>
          </a:p>
        </p:txBody>
      </p:sp>
    </p:spTree>
    <p:extLst>
      <p:ext uri="{BB962C8B-B14F-4D97-AF65-F5344CB8AC3E}">
        <p14:creationId xmlns:p14="http://schemas.microsoft.com/office/powerpoint/2010/main" val="502087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18"/>
          <p:cNvSpPr>
            <a:spLocks noGrp="1" noChangeArrowheads="1"/>
          </p:cNvSpPr>
          <p:nvPr>
            <p:ph type="sldNum" sz="quarter" idx="10"/>
          </p:nvPr>
        </p:nvSpPr>
        <p:spPr>
          <a:ln/>
        </p:spPr>
        <p:txBody>
          <a:bodyPr/>
          <a:lstStyle>
            <a:lvl1pPr>
              <a:defRPr/>
            </a:lvl1pPr>
          </a:lstStyle>
          <a:p>
            <a:pPr>
              <a:defRPr/>
            </a:pPr>
            <a:fld id="{D8907A6D-23CF-4DEF-A064-2951404B4A30}" type="slidenum">
              <a:rPr lang="de-DE" altLang="de-DE"/>
              <a:pPr>
                <a:defRPr/>
              </a:pPr>
              <a:t>‹Nr.›</a:t>
            </a:fld>
            <a:r>
              <a:rPr lang="de-DE" altLang="de-DE"/>
              <a:t> | Autor/Verfasser/Thema/Rubrik/Titel etc.	© 2010 Universität Tübingen</a:t>
            </a:r>
          </a:p>
        </p:txBody>
      </p:sp>
    </p:spTree>
    <p:extLst>
      <p:ext uri="{BB962C8B-B14F-4D97-AF65-F5344CB8AC3E}">
        <p14:creationId xmlns:p14="http://schemas.microsoft.com/office/powerpoint/2010/main" val="735752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18"/>
          <p:cNvSpPr>
            <a:spLocks noGrp="1" noChangeArrowheads="1"/>
          </p:cNvSpPr>
          <p:nvPr>
            <p:ph type="sldNum" sz="quarter" idx="10"/>
          </p:nvPr>
        </p:nvSpPr>
        <p:spPr>
          <a:ln/>
        </p:spPr>
        <p:txBody>
          <a:bodyPr/>
          <a:lstStyle>
            <a:lvl1pPr>
              <a:defRPr/>
            </a:lvl1pPr>
          </a:lstStyle>
          <a:p>
            <a:pPr>
              <a:defRPr/>
            </a:pPr>
            <a:fld id="{1B59325D-5CC5-4286-869F-054EC25132C9}" type="slidenum">
              <a:rPr lang="de-DE" altLang="de-DE"/>
              <a:pPr>
                <a:defRPr/>
              </a:pPr>
              <a:t>‹Nr.›</a:t>
            </a:fld>
            <a:r>
              <a:rPr lang="de-DE" altLang="de-DE"/>
              <a:t> | Autor/Verfasser/Thema/Rubrik/Titel etc.	© 2010 Universität Tübingen</a:t>
            </a:r>
          </a:p>
        </p:txBody>
      </p:sp>
    </p:spTree>
    <p:extLst>
      <p:ext uri="{BB962C8B-B14F-4D97-AF65-F5344CB8AC3E}">
        <p14:creationId xmlns:p14="http://schemas.microsoft.com/office/powerpoint/2010/main" val="2186540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8"/>
          <p:cNvSpPr>
            <a:spLocks noGrp="1" noChangeArrowheads="1"/>
          </p:cNvSpPr>
          <p:nvPr>
            <p:ph type="sldNum" sz="quarter" idx="10"/>
          </p:nvPr>
        </p:nvSpPr>
        <p:spPr>
          <a:ln/>
        </p:spPr>
        <p:txBody>
          <a:bodyPr/>
          <a:lstStyle>
            <a:lvl1pPr>
              <a:defRPr/>
            </a:lvl1pPr>
          </a:lstStyle>
          <a:p>
            <a:pPr>
              <a:defRPr/>
            </a:pPr>
            <a:fld id="{B720857B-A7E2-4235-AA4C-0470E5F98623}" type="slidenum">
              <a:rPr lang="de-DE" altLang="de-DE"/>
              <a:pPr>
                <a:defRPr/>
              </a:pPr>
              <a:t>‹Nr.›</a:t>
            </a:fld>
            <a:r>
              <a:rPr lang="de-DE" altLang="de-DE"/>
              <a:t> | Autor/Verfasser/Thema/Rubrik/Titel etc.	© 2010 Universität Tübingen</a:t>
            </a:r>
          </a:p>
        </p:txBody>
      </p:sp>
    </p:spTree>
    <p:extLst>
      <p:ext uri="{BB962C8B-B14F-4D97-AF65-F5344CB8AC3E}">
        <p14:creationId xmlns:p14="http://schemas.microsoft.com/office/powerpoint/2010/main" val="3577424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18"/>
          <p:cNvSpPr>
            <a:spLocks noGrp="1" noChangeArrowheads="1"/>
          </p:cNvSpPr>
          <p:nvPr>
            <p:ph type="sldNum" sz="quarter" idx="10"/>
          </p:nvPr>
        </p:nvSpPr>
        <p:spPr>
          <a:ln/>
        </p:spPr>
        <p:txBody>
          <a:bodyPr/>
          <a:lstStyle>
            <a:lvl1pPr>
              <a:defRPr/>
            </a:lvl1pPr>
          </a:lstStyle>
          <a:p>
            <a:pPr>
              <a:defRPr/>
            </a:pPr>
            <a:fld id="{2CB5EDC8-FCDC-4D5D-87AD-F21691A585B7}" type="slidenum">
              <a:rPr lang="de-DE" altLang="de-DE"/>
              <a:pPr>
                <a:defRPr/>
              </a:pPr>
              <a:t>‹Nr.›</a:t>
            </a:fld>
            <a:r>
              <a:rPr lang="de-DE" altLang="de-DE"/>
              <a:t> | Autor/Verfasser/Thema/Rubrik/Titel etc.	© 2010 Universität Tübingen</a:t>
            </a:r>
          </a:p>
        </p:txBody>
      </p:sp>
    </p:spTree>
    <p:extLst>
      <p:ext uri="{BB962C8B-B14F-4D97-AF65-F5344CB8AC3E}">
        <p14:creationId xmlns:p14="http://schemas.microsoft.com/office/powerpoint/2010/main" val="248009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18"/>
          <p:cNvSpPr>
            <a:spLocks noGrp="1" noChangeArrowheads="1"/>
          </p:cNvSpPr>
          <p:nvPr>
            <p:ph type="sldNum" sz="quarter" idx="10"/>
          </p:nvPr>
        </p:nvSpPr>
        <p:spPr>
          <a:ln/>
        </p:spPr>
        <p:txBody>
          <a:bodyPr/>
          <a:lstStyle>
            <a:lvl1pPr>
              <a:defRPr/>
            </a:lvl1pPr>
          </a:lstStyle>
          <a:p>
            <a:pPr>
              <a:defRPr/>
            </a:pPr>
            <a:fld id="{BEF45650-F064-4FC7-86B8-F6F26CD9F83C}" type="slidenum">
              <a:rPr lang="de-DE" altLang="de-DE"/>
              <a:pPr>
                <a:defRPr/>
              </a:pPr>
              <a:t>‹Nr.›</a:t>
            </a:fld>
            <a:r>
              <a:rPr lang="de-DE" altLang="de-DE"/>
              <a:t> | Autor/Verfasser/Thema/Rubrik/Titel etc.	© 2010 Universität Tübingen</a:t>
            </a:r>
          </a:p>
        </p:txBody>
      </p:sp>
    </p:spTree>
    <p:extLst>
      <p:ext uri="{BB962C8B-B14F-4D97-AF65-F5344CB8AC3E}">
        <p14:creationId xmlns:p14="http://schemas.microsoft.com/office/powerpoint/2010/main" val="149380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8"/>
          <p:cNvSpPr>
            <a:spLocks noChangeShapeType="1"/>
          </p:cNvSpPr>
          <p:nvPr/>
        </p:nvSpPr>
        <p:spPr bwMode="auto">
          <a:xfrm>
            <a:off x="719138" y="809625"/>
            <a:ext cx="7705725" cy="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27" name="Rectangle 14"/>
          <p:cNvSpPr>
            <a:spLocks noGrp="1" noChangeArrowheads="1"/>
          </p:cNvSpPr>
          <p:nvPr>
            <p:ph type="title"/>
          </p:nvPr>
        </p:nvSpPr>
        <p:spPr bwMode="auto">
          <a:xfrm>
            <a:off x="719138" y="1292225"/>
            <a:ext cx="77009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p>
            <a:pPr lvl="0"/>
            <a:r>
              <a:rPr lang="de-DE" altLang="de-DE"/>
              <a:t>Titelmasterformat durch Klicken bearbeiten</a:t>
            </a:r>
          </a:p>
        </p:txBody>
      </p:sp>
      <p:sp>
        <p:nvSpPr>
          <p:cNvPr id="1028" name="Line 17"/>
          <p:cNvSpPr>
            <a:spLocks noChangeShapeType="1"/>
          </p:cNvSpPr>
          <p:nvPr/>
        </p:nvSpPr>
        <p:spPr bwMode="auto">
          <a:xfrm>
            <a:off x="719138" y="6315075"/>
            <a:ext cx="7705725" cy="0"/>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090" name="Rectangle 18"/>
          <p:cNvSpPr>
            <a:spLocks noGrp="1" noChangeArrowheads="1"/>
          </p:cNvSpPr>
          <p:nvPr>
            <p:ph type="sldNum" sz="quarter" idx="4"/>
          </p:nvPr>
        </p:nvSpPr>
        <p:spPr bwMode="auto">
          <a:xfrm>
            <a:off x="719138" y="6519863"/>
            <a:ext cx="7705725"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eaLnBrk="1" hangingPunct="1">
              <a:tabLst>
                <a:tab pos="7702550" algn="r"/>
              </a:tabLst>
              <a:defRPr sz="1000"/>
            </a:lvl1pPr>
          </a:lstStyle>
          <a:p>
            <a:pPr>
              <a:defRPr/>
            </a:pPr>
            <a:fld id="{8CC2E73F-6CF1-4807-83BD-E26F16B3FDCE}" type="slidenum">
              <a:rPr lang="de-DE" altLang="de-DE"/>
              <a:pPr>
                <a:defRPr/>
              </a:pPr>
              <a:t>‹Nr.›</a:t>
            </a:fld>
            <a:r>
              <a:rPr lang="de-DE" altLang="de-DE"/>
              <a:t> | Autor/Verfasser/Thema/Rubrik/Titel etc.	© 2010 Universität Tübingen</a:t>
            </a:r>
          </a:p>
        </p:txBody>
      </p:sp>
      <p:pic>
        <p:nvPicPr>
          <p:cNvPr id="1030" name="Picture 22" descr="xEKUT_WortBildMarke_W_RG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9138" y="179388"/>
            <a:ext cx="1763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23"/>
          <p:cNvSpPr>
            <a:spLocks noGrp="1" noChangeArrowheads="1"/>
          </p:cNvSpPr>
          <p:nvPr>
            <p:ph type="body" idx="1"/>
          </p:nvPr>
        </p:nvSpPr>
        <p:spPr bwMode="auto">
          <a:xfrm>
            <a:off x="719138" y="1773238"/>
            <a:ext cx="7705725" cy="435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Tree>
  </p:cSld>
  <p:clrMap bg1="lt1" tx1="dk1" bg2="lt2" tx2="dk2" accent1="accent1" accent2="accent2" accent3="accent3" accent4="accent4" accent5="accent5" accent6="accent6" hlink="hlink" folHlink="folHlink"/>
  <p:sldLayoutIdLst>
    <p:sldLayoutId id="2147484008"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hf hdr="0" dt="0"/>
  <p:txStyles>
    <p:titleStyle>
      <a:lvl1pPr algn="l" rtl="0" eaLnBrk="0" fontAlgn="base" hangingPunct="0">
        <a:spcBef>
          <a:spcPct val="0"/>
        </a:spcBef>
        <a:spcAft>
          <a:spcPct val="0"/>
        </a:spcAft>
        <a:defRPr sz="2400" b="1">
          <a:solidFill>
            <a:schemeClr val="bg2"/>
          </a:solidFill>
          <a:latin typeface="+mj-lt"/>
          <a:ea typeface="+mj-ea"/>
          <a:cs typeface="+mj-cs"/>
        </a:defRPr>
      </a:lvl1pPr>
      <a:lvl2pPr algn="l" rtl="0" eaLnBrk="0" fontAlgn="base" hangingPunct="0">
        <a:spcBef>
          <a:spcPct val="0"/>
        </a:spcBef>
        <a:spcAft>
          <a:spcPct val="0"/>
        </a:spcAft>
        <a:defRPr sz="2400" b="1">
          <a:solidFill>
            <a:schemeClr val="bg2"/>
          </a:solidFill>
          <a:latin typeface="Arial" charset="0"/>
        </a:defRPr>
      </a:lvl2pPr>
      <a:lvl3pPr algn="l" rtl="0" eaLnBrk="0" fontAlgn="base" hangingPunct="0">
        <a:spcBef>
          <a:spcPct val="0"/>
        </a:spcBef>
        <a:spcAft>
          <a:spcPct val="0"/>
        </a:spcAft>
        <a:defRPr sz="2400" b="1">
          <a:solidFill>
            <a:schemeClr val="bg2"/>
          </a:solidFill>
          <a:latin typeface="Arial" charset="0"/>
        </a:defRPr>
      </a:lvl3pPr>
      <a:lvl4pPr algn="l" rtl="0" eaLnBrk="0" fontAlgn="base" hangingPunct="0">
        <a:spcBef>
          <a:spcPct val="0"/>
        </a:spcBef>
        <a:spcAft>
          <a:spcPct val="0"/>
        </a:spcAft>
        <a:defRPr sz="2400" b="1">
          <a:solidFill>
            <a:schemeClr val="bg2"/>
          </a:solidFill>
          <a:latin typeface="Arial" charset="0"/>
        </a:defRPr>
      </a:lvl4pPr>
      <a:lvl5pPr algn="l" rtl="0" eaLnBrk="0" fontAlgn="base" hangingPunct="0">
        <a:spcBef>
          <a:spcPct val="0"/>
        </a:spcBef>
        <a:spcAft>
          <a:spcPct val="0"/>
        </a:spcAft>
        <a:defRPr sz="2400" b="1">
          <a:solidFill>
            <a:schemeClr val="bg2"/>
          </a:solidFill>
          <a:latin typeface="Arial" charset="0"/>
        </a:defRPr>
      </a:lvl5pPr>
      <a:lvl6pPr marL="457200" algn="l" rtl="0" eaLnBrk="1" fontAlgn="base" hangingPunct="1">
        <a:spcBef>
          <a:spcPct val="0"/>
        </a:spcBef>
        <a:spcAft>
          <a:spcPct val="0"/>
        </a:spcAft>
        <a:defRPr sz="2400" b="1">
          <a:solidFill>
            <a:schemeClr val="bg2"/>
          </a:solidFill>
          <a:latin typeface="Arial" charset="0"/>
        </a:defRPr>
      </a:lvl6pPr>
      <a:lvl7pPr marL="914400" algn="l" rtl="0" eaLnBrk="1" fontAlgn="base" hangingPunct="1">
        <a:spcBef>
          <a:spcPct val="0"/>
        </a:spcBef>
        <a:spcAft>
          <a:spcPct val="0"/>
        </a:spcAft>
        <a:defRPr sz="2400" b="1">
          <a:solidFill>
            <a:schemeClr val="bg2"/>
          </a:solidFill>
          <a:latin typeface="Arial" charset="0"/>
        </a:defRPr>
      </a:lvl7pPr>
      <a:lvl8pPr marL="1371600" algn="l" rtl="0" eaLnBrk="1" fontAlgn="base" hangingPunct="1">
        <a:spcBef>
          <a:spcPct val="0"/>
        </a:spcBef>
        <a:spcAft>
          <a:spcPct val="0"/>
        </a:spcAft>
        <a:defRPr sz="2400" b="1">
          <a:solidFill>
            <a:schemeClr val="bg2"/>
          </a:solidFill>
          <a:latin typeface="Arial" charset="0"/>
        </a:defRPr>
      </a:lvl8pPr>
      <a:lvl9pPr marL="1828800" algn="l" rtl="0" eaLnBrk="1" fontAlgn="base" hangingPunct="1">
        <a:spcBef>
          <a:spcPct val="0"/>
        </a:spcBef>
        <a:spcAft>
          <a:spcPct val="0"/>
        </a:spcAft>
        <a:defRPr sz="2400" b="1">
          <a:solidFill>
            <a:schemeClr val="bg2"/>
          </a:solidFill>
          <a:latin typeface="Arial" charset="0"/>
        </a:defRPr>
      </a:lvl9pPr>
    </p:titleStyle>
    <p:bodyStyle>
      <a:lvl1pPr marL="180975" indent="-180975" algn="l" rtl="0" eaLnBrk="0" fontAlgn="base" hangingPunct="0">
        <a:lnSpc>
          <a:spcPct val="110000"/>
        </a:lnSpc>
        <a:spcBef>
          <a:spcPct val="0"/>
        </a:spcBef>
        <a:spcAft>
          <a:spcPct val="0"/>
        </a:spcAft>
        <a:buChar char="•"/>
        <a:defRPr sz="2000">
          <a:solidFill>
            <a:schemeClr val="tx1"/>
          </a:solidFill>
          <a:latin typeface="+mn-lt"/>
          <a:ea typeface="+mn-ea"/>
          <a:cs typeface="+mn-cs"/>
        </a:defRPr>
      </a:lvl1pPr>
      <a:lvl2pPr marL="541338" indent="-180975" algn="l" rtl="0" eaLnBrk="0" fontAlgn="base" hangingPunct="0">
        <a:lnSpc>
          <a:spcPct val="110000"/>
        </a:lnSpc>
        <a:spcBef>
          <a:spcPct val="0"/>
        </a:spcBef>
        <a:spcAft>
          <a:spcPct val="0"/>
        </a:spcAft>
        <a:buSzPct val="80000"/>
        <a:buChar char="-"/>
        <a:defRPr sz="2000">
          <a:solidFill>
            <a:schemeClr val="tx1"/>
          </a:solidFill>
          <a:latin typeface="+mn-lt"/>
        </a:defRPr>
      </a:lvl2pPr>
      <a:lvl3pPr marL="895350" indent="-174625" algn="l" rtl="0" eaLnBrk="0" fontAlgn="base" hangingPunct="0">
        <a:lnSpc>
          <a:spcPct val="110000"/>
        </a:lnSpc>
        <a:spcBef>
          <a:spcPct val="0"/>
        </a:spcBef>
        <a:spcAft>
          <a:spcPct val="0"/>
        </a:spcAft>
        <a:buFont typeface="Wingdings" panose="05000000000000000000" pitchFamily="2" charset="2"/>
        <a:buChar char="§"/>
        <a:defRPr sz="1400">
          <a:solidFill>
            <a:schemeClr val="tx1"/>
          </a:solidFill>
          <a:latin typeface="+mn-lt"/>
        </a:defRPr>
      </a:lvl3pPr>
      <a:lvl4pPr marL="1260475" indent="-185738" algn="l" rtl="0" eaLnBrk="0" fontAlgn="base" hangingPunct="0">
        <a:lnSpc>
          <a:spcPct val="110000"/>
        </a:lnSpc>
        <a:spcBef>
          <a:spcPct val="0"/>
        </a:spcBef>
        <a:spcAft>
          <a:spcPct val="0"/>
        </a:spcAft>
        <a:buChar char="•"/>
        <a:defRPr sz="1200">
          <a:solidFill>
            <a:schemeClr val="tx1"/>
          </a:solidFill>
          <a:latin typeface="+mn-lt"/>
        </a:defRPr>
      </a:lvl4pPr>
      <a:lvl5pPr marL="1622425" indent="-182563" algn="l" rtl="0" eaLnBrk="0" fontAlgn="base" hangingPunct="0">
        <a:lnSpc>
          <a:spcPct val="110000"/>
        </a:lnSpc>
        <a:spcBef>
          <a:spcPct val="0"/>
        </a:spcBef>
        <a:spcAft>
          <a:spcPct val="0"/>
        </a:spcAft>
        <a:buChar char="-"/>
        <a:defRPr sz="1200">
          <a:solidFill>
            <a:schemeClr val="tx1"/>
          </a:solidFill>
          <a:latin typeface="+mn-lt"/>
        </a:defRPr>
      </a:lvl5pPr>
      <a:lvl6pPr marL="2079625" indent="-182563" algn="l" rtl="0" eaLnBrk="1" fontAlgn="base" hangingPunct="1">
        <a:lnSpc>
          <a:spcPct val="110000"/>
        </a:lnSpc>
        <a:spcBef>
          <a:spcPct val="0"/>
        </a:spcBef>
        <a:spcAft>
          <a:spcPct val="0"/>
        </a:spcAft>
        <a:buChar char="-"/>
        <a:defRPr sz="1200">
          <a:solidFill>
            <a:schemeClr val="tx1"/>
          </a:solidFill>
          <a:latin typeface="+mn-lt"/>
        </a:defRPr>
      </a:lvl6pPr>
      <a:lvl7pPr marL="2536825" indent="-182563" algn="l" rtl="0" eaLnBrk="1" fontAlgn="base" hangingPunct="1">
        <a:lnSpc>
          <a:spcPct val="110000"/>
        </a:lnSpc>
        <a:spcBef>
          <a:spcPct val="0"/>
        </a:spcBef>
        <a:spcAft>
          <a:spcPct val="0"/>
        </a:spcAft>
        <a:buChar char="-"/>
        <a:defRPr sz="1200">
          <a:solidFill>
            <a:schemeClr val="tx1"/>
          </a:solidFill>
          <a:latin typeface="+mn-lt"/>
        </a:defRPr>
      </a:lvl7pPr>
      <a:lvl8pPr marL="2994025" indent="-182563" algn="l" rtl="0" eaLnBrk="1" fontAlgn="base" hangingPunct="1">
        <a:lnSpc>
          <a:spcPct val="110000"/>
        </a:lnSpc>
        <a:spcBef>
          <a:spcPct val="0"/>
        </a:spcBef>
        <a:spcAft>
          <a:spcPct val="0"/>
        </a:spcAft>
        <a:buChar char="-"/>
        <a:defRPr sz="1200">
          <a:solidFill>
            <a:schemeClr val="tx1"/>
          </a:solidFill>
          <a:latin typeface="+mn-lt"/>
        </a:defRPr>
      </a:lvl8pPr>
      <a:lvl9pPr marL="3451225" indent="-182563" algn="l" rtl="0" eaLnBrk="1" fontAlgn="base" hangingPunct="1">
        <a:lnSpc>
          <a:spcPct val="110000"/>
        </a:lnSpc>
        <a:spcBef>
          <a:spcPct val="0"/>
        </a:spcBef>
        <a:spcAft>
          <a:spcPct val="0"/>
        </a:spcAft>
        <a:buChar char="-"/>
        <a:defRPr sz="1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ctrTitle"/>
          </p:nvPr>
        </p:nvSpPr>
        <p:spPr>
          <a:xfrm>
            <a:off x="719138" y="3878580"/>
            <a:ext cx="7699375" cy="2462213"/>
          </a:xfrm>
        </p:spPr>
        <p:txBody>
          <a:bodyPr/>
          <a:lstStyle/>
          <a:p>
            <a:pPr algn="ctr" eaLnBrk="1" hangingPunct="1"/>
            <a:r>
              <a:rPr lang="de-DE" altLang="de-DE" dirty="0"/>
              <a:t>Informationsveranstaltung zum Nebenfach „Rechtswissenschaft“ im Wintersemester </a:t>
            </a:r>
            <a:r>
              <a:rPr lang="de-DE" altLang="de-DE" dirty="0" smtClean="0"/>
              <a:t>2024</a:t>
            </a:r>
            <a:r>
              <a:rPr lang="de-DE" altLang="de-DE" dirty="0"/>
              <a:t/>
            </a:r>
            <a:br>
              <a:rPr lang="de-DE" altLang="de-DE" dirty="0"/>
            </a:br>
            <a:r>
              <a:rPr lang="de-DE" altLang="de-DE" dirty="0"/>
              <a:t/>
            </a:r>
            <a:br>
              <a:rPr lang="de-DE" altLang="de-DE" dirty="0"/>
            </a:br>
            <a:r>
              <a:rPr lang="de-DE" altLang="de-DE" sz="2400" b="0" dirty="0">
                <a:solidFill>
                  <a:schemeClr val="tx1"/>
                </a:solidFill>
              </a:rPr>
              <a:t>Struktur und Ablauf des Studiums der Rechtswissenschaft im Bachelor-Nebenfach</a:t>
            </a:r>
            <a:endParaRPr lang="de-DE" altLang="de-DE" dirty="0"/>
          </a:p>
        </p:txBody>
      </p:sp>
      <p:sp>
        <p:nvSpPr>
          <p:cNvPr id="5123" name="Rectangle 12"/>
          <p:cNvSpPr>
            <a:spLocks noChangeArrowheads="1"/>
          </p:cNvSpPr>
          <p:nvPr/>
        </p:nvSpPr>
        <p:spPr bwMode="auto">
          <a:xfrm>
            <a:off x="719138" y="3681413"/>
            <a:ext cx="7700962" cy="1793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110000"/>
              </a:lnSpc>
              <a:buChar char="•"/>
              <a:defRPr sz="2000">
                <a:solidFill>
                  <a:schemeClr val="tx1"/>
                </a:solidFill>
                <a:latin typeface="Arial" panose="020B0604020202020204" pitchFamily="34" charset="0"/>
              </a:defRPr>
            </a:lvl1pPr>
            <a:lvl2pPr marL="742950" indent="-285750">
              <a:lnSpc>
                <a:spcPct val="110000"/>
              </a:lnSpc>
              <a:buSzPct val="80000"/>
              <a:buChar char="-"/>
              <a:defRPr sz="2000">
                <a:solidFill>
                  <a:schemeClr val="tx1"/>
                </a:solidFill>
                <a:latin typeface="Arial" panose="020B0604020202020204" pitchFamily="34" charset="0"/>
              </a:defRPr>
            </a:lvl2pPr>
            <a:lvl3pPr marL="1143000" indent="-228600">
              <a:lnSpc>
                <a:spcPct val="110000"/>
              </a:lnSpc>
              <a:buFont typeface="Wingdings" panose="05000000000000000000" pitchFamily="2" charset="2"/>
              <a:buChar char="§"/>
              <a:defRPr sz="1400">
                <a:solidFill>
                  <a:schemeClr val="tx1"/>
                </a:solidFill>
                <a:latin typeface="Arial" panose="020B0604020202020204" pitchFamily="34" charset="0"/>
              </a:defRPr>
            </a:lvl3pPr>
            <a:lvl4pPr marL="1600200" indent="-228600">
              <a:lnSpc>
                <a:spcPct val="110000"/>
              </a:lnSpc>
              <a:buChar char="•"/>
              <a:defRPr sz="1200">
                <a:solidFill>
                  <a:schemeClr val="tx1"/>
                </a:solidFill>
                <a:latin typeface="Arial" panose="020B0604020202020204" pitchFamily="34" charset="0"/>
              </a:defRPr>
            </a:lvl4pPr>
            <a:lvl5pPr marL="2057400" indent="-228600">
              <a:lnSpc>
                <a:spcPct val="110000"/>
              </a:lnSpc>
              <a:buChar char="-"/>
              <a:defRPr sz="1200">
                <a:solidFill>
                  <a:schemeClr val="tx1"/>
                </a:solidFill>
                <a:latin typeface="Arial" panose="020B0604020202020204" pitchFamily="34" charset="0"/>
              </a:defRPr>
            </a:lvl5pPr>
            <a:lvl6pPr marL="2514600" indent="-228600" eaLnBrk="0" fontAlgn="base" hangingPunct="0">
              <a:lnSpc>
                <a:spcPct val="110000"/>
              </a:lnSpc>
              <a:spcBef>
                <a:spcPct val="0"/>
              </a:spcBef>
              <a:spcAft>
                <a:spcPct val="0"/>
              </a:spcAft>
              <a:buChar char="-"/>
              <a:defRPr sz="1200">
                <a:solidFill>
                  <a:schemeClr val="tx1"/>
                </a:solidFill>
                <a:latin typeface="Arial" panose="020B0604020202020204" pitchFamily="34" charset="0"/>
              </a:defRPr>
            </a:lvl6pPr>
            <a:lvl7pPr marL="2971800" indent="-228600" eaLnBrk="0" fontAlgn="base" hangingPunct="0">
              <a:lnSpc>
                <a:spcPct val="110000"/>
              </a:lnSpc>
              <a:spcBef>
                <a:spcPct val="0"/>
              </a:spcBef>
              <a:spcAft>
                <a:spcPct val="0"/>
              </a:spcAft>
              <a:buChar char="-"/>
              <a:defRPr sz="1200">
                <a:solidFill>
                  <a:schemeClr val="tx1"/>
                </a:solidFill>
                <a:latin typeface="Arial" panose="020B0604020202020204" pitchFamily="34" charset="0"/>
              </a:defRPr>
            </a:lvl7pPr>
            <a:lvl8pPr marL="3429000" indent="-228600" eaLnBrk="0" fontAlgn="base" hangingPunct="0">
              <a:lnSpc>
                <a:spcPct val="110000"/>
              </a:lnSpc>
              <a:spcBef>
                <a:spcPct val="0"/>
              </a:spcBef>
              <a:spcAft>
                <a:spcPct val="0"/>
              </a:spcAft>
              <a:buChar char="-"/>
              <a:defRPr sz="1200">
                <a:solidFill>
                  <a:schemeClr val="tx1"/>
                </a:solidFill>
                <a:latin typeface="Arial" panose="020B0604020202020204" pitchFamily="34" charset="0"/>
              </a:defRPr>
            </a:lvl8pPr>
            <a:lvl9pPr marL="3886200" indent="-228600" eaLnBrk="0" fontAlgn="base" hangingPunct="0">
              <a:lnSpc>
                <a:spcPct val="110000"/>
              </a:lnSpc>
              <a:spcBef>
                <a:spcPct val="0"/>
              </a:spcBef>
              <a:spcAft>
                <a:spcPct val="0"/>
              </a:spcAft>
              <a:buChar char="-"/>
              <a:defRPr sz="1200">
                <a:solidFill>
                  <a:schemeClr val="tx1"/>
                </a:solidFill>
                <a:latin typeface="Arial" panose="020B0604020202020204" pitchFamily="34" charset="0"/>
              </a:defRPr>
            </a:lvl9pPr>
          </a:lstStyle>
          <a:p>
            <a:pPr eaLnBrk="1" hangingPunct="1">
              <a:lnSpc>
                <a:spcPct val="100000"/>
              </a:lnSpc>
              <a:buFontTx/>
              <a:buNone/>
            </a:pPr>
            <a:endParaRPr lang="de-DE" altLang="de-DE" sz="1800"/>
          </a:p>
        </p:txBody>
      </p:sp>
      <p:sp>
        <p:nvSpPr>
          <p:cNvPr id="5124" name="Fußzeilenplatzhalt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de-DE">
                <a:solidFill>
                  <a:schemeClr val="tx2"/>
                </a:solidFill>
              </a:rPr>
              <a:t>Dekanat</a:t>
            </a:r>
          </a:p>
        </p:txBody>
      </p:sp>
      <p:sp>
        <p:nvSpPr>
          <p:cNvPr id="5125" name="Textfeld 2"/>
          <p:cNvSpPr txBox="1">
            <a:spLocks noChangeArrowheads="1"/>
          </p:cNvSpPr>
          <p:nvPr/>
        </p:nvSpPr>
        <p:spPr bwMode="auto">
          <a:xfrm rot="-740245">
            <a:off x="1433513" y="2133600"/>
            <a:ext cx="5788025" cy="646113"/>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e-DE" altLang="de-DE" sz="3600" b="1"/>
              <a:t>Willkommen in Tübingen!</a:t>
            </a:r>
          </a:p>
        </p:txBody>
      </p:sp>
    </p:spTree>
  </p:cSld>
  <p:clrMapOvr>
    <a:masterClrMapping/>
  </p:clrMapOvr>
  <mc:AlternateContent xmlns:mc="http://schemas.openxmlformats.org/markup-compatibility/2006" xmlns:p14="http://schemas.microsoft.com/office/powerpoint/2010/main">
    <mc:Choice Requires="p14">
      <p:transition spd="slow" p14:dur="2000" advTm="20050"/>
    </mc:Choice>
    <mc:Fallback xmlns="">
      <p:transition spd="slow" advTm="2005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Inhaltsplatzhalter 2"/>
          <p:cNvSpPr>
            <a:spLocks noGrp="1"/>
          </p:cNvSpPr>
          <p:nvPr>
            <p:ph idx="1"/>
          </p:nvPr>
        </p:nvSpPr>
        <p:spPr>
          <a:xfrm>
            <a:off x="719138" y="520698"/>
            <a:ext cx="7705725" cy="5024438"/>
          </a:xfrm>
        </p:spPr>
        <p:txBody>
          <a:bodyPr/>
          <a:lstStyle/>
          <a:p>
            <a:pPr marL="0" indent="0">
              <a:buFontTx/>
              <a:buNone/>
              <a:defRPr/>
            </a:pPr>
            <a:endParaRPr lang="de-DE" altLang="de-DE" sz="1800" b="1" dirty="0"/>
          </a:p>
          <a:p>
            <a:pPr marL="0" indent="0">
              <a:buFontTx/>
              <a:buNone/>
              <a:defRPr/>
            </a:pPr>
            <a:r>
              <a:rPr lang="de-DE" altLang="de-DE" sz="1800" b="1" dirty="0"/>
              <a:t>Übersicht:</a:t>
            </a:r>
          </a:p>
          <a:p>
            <a:pPr>
              <a:defRPr/>
            </a:pPr>
            <a:endParaRPr lang="de-DE" altLang="de-DE" sz="1800" dirty="0"/>
          </a:p>
          <a:p>
            <a:pPr marL="0" indent="0">
              <a:buNone/>
              <a:defRPr/>
            </a:pPr>
            <a:endParaRPr lang="de-DE" altLang="de-DE" sz="1800" dirty="0"/>
          </a:p>
          <a:p>
            <a:pPr>
              <a:defRPr/>
            </a:pPr>
            <a:endParaRPr lang="de-DE" altLang="de-DE" sz="1800" dirty="0"/>
          </a:p>
        </p:txBody>
      </p:sp>
      <p:sp>
        <p:nvSpPr>
          <p:cNvPr id="7172" name="Foliennummernplatzhalt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7702550" algn="r"/>
              </a:tabLst>
              <a:defRPr>
                <a:solidFill>
                  <a:schemeClr val="tx1"/>
                </a:solidFill>
                <a:latin typeface="Arial" panose="020B0604020202020204" pitchFamily="34" charset="0"/>
              </a:defRPr>
            </a:lvl1pPr>
            <a:lvl2pPr marL="742950" indent="-285750">
              <a:tabLst>
                <a:tab pos="7702550" algn="r"/>
              </a:tabLst>
              <a:defRPr>
                <a:solidFill>
                  <a:schemeClr val="tx1"/>
                </a:solidFill>
                <a:latin typeface="Arial" panose="020B0604020202020204" pitchFamily="34" charset="0"/>
              </a:defRPr>
            </a:lvl2pPr>
            <a:lvl3pPr marL="1143000" indent="-228600">
              <a:tabLst>
                <a:tab pos="7702550" algn="r"/>
              </a:tabLst>
              <a:defRPr>
                <a:solidFill>
                  <a:schemeClr val="tx1"/>
                </a:solidFill>
                <a:latin typeface="Arial" panose="020B0604020202020204" pitchFamily="34" charset="0"/>
              </a:defRPr>
            </a:lvl3pPr>
            <a:lvl4pPr marL="1600200" indent="-228600">
              <a:tabLst>
                <a:tab pos="7702550" algn="r"/>
              </a:tabLst>
              <a:defRPr>
                <a:solidFill>
                  <a:schemeClr val="tx1"/>
                </a:solidFill>
                <a:latin typeface="Arial" panose="020B0604020202020204" pitchFamily="34" charset="0"/>
              </a:defRPr>
            </a:lvl4pPr>
            <a:lvl5pPr marL="2057400" indent="-228600">
              <a:tabLst>
                <a:tab pos="7702550" algn="r"/>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7702550" algn="r"/>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7702550" algn="r"/>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7702550" algn="r"/>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7702550" algn="r"/>
              </a:tabLst>
              <a:defRPr>
                <a:solidFill>
                  <a:schemeClr val="tx1"/>
                </a:solidFill>
                <a:latin typeface="Arial" panose="020B0604020202020204" pitchFamily="34" charset="0"/>
              </a:defRPr>
            </a:lvl9pPr>
          </a:lstStyle>
          <a:p>
            <a:fld id="{6CB8D7E2-B8AD-4D58-B1A2-45F1F05CCE1D}" type="slidenum">
              <a:rPr lang="de-DE" altLang="de-DE" smtClean="0"/>
              <a:pPr/>
              <a:t>10</a:t>
            </a:fld>
            <a:r>
              <a:rPr lang="de-DE" altLang="de-DE"/>
              <a:t> |</a:t>
            </a:r>
          </a:p>
        </p:txBody>
      </p:sp>
      <p:graphicFrame>
        <p:nvGraphicFramePr>
          <p:cNvPr id="4" name="Tabelle 3"/>
          <p:cNvGraphicFramePr>
            <a:graphicFrameLocks noGrp="1"/>
          </p:cNvGraphicFramePr>
          <p:nvPr>
            <p:extLst>
              <p:ext uri="{D42A27DB-BD31-4B8C-83A1-F6EECF244321}">
                <p14:modId xmlns:p14="http://schemas.microsoft.com/office/powerpoint/2010/main" val="3413345594"/>
              </p:ext>
            </p:extLst>
          </p:nvPr>
        </p:nvGraphicFramePr>
        <p:xfrm>
          <a:off x="719138" y="1233928"/>
          <a:ext cx="7705725" cy="4992625"/>
        </p:xfrm>
        <a:graphic>
          <a:graphicData uri="http://schemas.openxmlformats.org/drawingml/2006/table">
            <a:tbl>
              <a:tblPr firstRow="1" firstCol="1" bandRow="1"/>
              <a:tblGrid>
                <a:gridCol w="341803">
                  <a:extLst>
                    <a:ext uri="{9D8B030D-6E8A-4147-A177-3AD203B41FA5}">
                      <a16:colId xmlns:a16="http://schemas.microsoft.com/office/drawing/2014/main" val="103205972"/>
                    </a:ext>
                  </a:extLst>
                </a:gridCol>
                <a:gridCol w="915123">
                  <a:extLst>
                    <a:ext uri="{9D8B030D-6E8A-4147-A177-3AD203B41FA5}">
                      <a16:colId xmlns:a16="http://schemas.microsoft.com/office/drawing/2014/main" val="4239262468"/>
                    </a:ext>
                  </a:extLst>
                </a:gridCol>
                <a:gridCol w="414206">
                  <a:extLst>
                    <a:ext uri="{9D8B030D-6E8A-4147-A177-3AD203B41FA5}">
                      <a16:colId xmlns:a16="http://schemas.microsoft.com/office/drawing/2014/main" val="1247284963"/>
                    </a:ext>
                  </a:extLst>
                </a:gridCol>
                <a:gridCol w="761901">
                  <a:extLst>
                    <a:ext uri="{9D8B030D-6E8A-4147-A177-3AD203B41FA5}">
                      <a16:colId xmlns:a16="http://schemas.microsoft.com/office/drawing/2014/main" val="264734696"/>
                    </a:ext>
                  </a:extLst>
                </a:gridCol>
                <a:gridCol w="1082656">
                  <a:extLst>
                    <a:ext uri="{9D8B030D-6E8A-4147-A177-3AD203B41FA5}">
                      <a16:colId xmlns:a16="http://schemas.microsoft.com/office/drawing/2014/main" val="2187125745"/>
                    </a:ext>
                  </a:extLst>
                </a:gridCol>
                <a:gridCol w="422624">
                  <a:extLst>
                    <a:ext uri="{9D8B030D-6E8A-4147-A177-3AD203B41FA5}">
                      <a16:colId xmlns:a16="http://schemas.microsoft.com/office/drawing/2014/main" val="522937165"/>
                    </a:ext>
                  </a:extLst>
                </a:gridCol>
                <a:gridCol w="753483">
                  <a:extLst>
                    <a:ext uri="{9D8B030D-6E8A-4147-A177-3AD203B41FA5}">
                      <a16:colId xmlns:a16="http://schemas.microsoft.com/office/drawing/2014/main" val="979018870"/>
                    </a:ext>
                  </a:extLst>
                </a:gridCol>
                <a:gridCol w="1082656">
                  <a:extLst>
                    <a:ext uri="{9D8B030D-6E8A-4147-A177-3AD203B41FA5}">
                      <a16:colId xmlns:a16="http://schemas.microsoft.com/office/drawing/2014/main" val="3058884881"/>
                    </a:ext>
                  </a:extLst>
                </a:gridCol>
                <a:gridCol w="431041">
                  <a:extLst>
                    <a:ext uri="{9D8B030D-6E8A-4147-A177-3AD203B41FA5}">
                      <a16:colId xmlns:a16="http://schemas.microsoft.com/office/drawing/2014/main" val="2145007985"/>
                    </a:ext>
                  </a:extLst>
                </a:gridCol>
                <a:gridCol w="665086">
                  <a:extLst>
                    <a:ext uri="{9D8B030D-6E8A-4147-A177-3AD203B41FA5}">
                      <a16:colId xmlns:a16="http://schemas.microsoft.com/office/drawing/2014/main" val="1450311360"/>
                    </a:ext>
                  </a:extLst>
                </a:gridCol>
                <a:gridCol w="835146">
                  <a:extLst>
                    <a:ext uri="{9D8B030D-6E8A-4147-A177-3AD203B41FA5}">
                      <a16:colId xmlns:a16="http://schemas.microsoft.com/office/drawing/2014/main" val="1165249476"/>
                    </a:ext>
                  </a:extLst>
                </a:gridCol>
              </a:tblGrid>
              <a:tr h="1415079">
                <a:tc>
                  <a:txBody>
                    <a:bodyPr/>
                    <a:lstStyle/>
                    <a:p>
                      <a:pPr marL="71755" marR="71755" algn="ct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Fachsemester</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a:txBody>
                    <a:bodyPr/>
                    <a:lstStyle/>
                    <a:p>
                      <a:pPr algn="ctr">
                        <a:spcAft>
                          <a:spcPts val="0"/>
                        </a:spcAft>
                      </a:pPr>
                      <a:r>
                        <a:rPr lang="de-DE" sz="900" b="1" kern="900">
                          <a:effectLst/>
                          <a:latin typeface="Arial" panose="020B0604020202020204" pitchFamily="34" charset="0"/>
                          <a:ea typeface="Times New Roman" panose="02020603050405020304" pitchFamily="18" charset="0"/>
                          <a:cs typeface="Times New Roman" panose="02020603050405020304" pitchFamily="18" charset="0"/>
                        </a:rPr>
                        <a:t>Pflichtmodule</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a:txBody>
                    <a:bodyPr/>
                    <a:lstStyle/>
                    <a:p>
                      <a:pPr marL="71755" marR="71755" algn="ct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gridSpan="2">
                  <a:txBody>
                    <a:bodyPr/>
                    <a:lstStyle/>
                    <a:p>
                      <a:pPr algn="ctr">
                        <a:spcAft>
                          <a:spcPts val="0"/>
                        </a:spcAft>
                      </a:pPr>
                      <a:r>
                        <a:rPr lang="de-DE" sz="900" b="1" kern="900">
                          <a:effectLst/>
                          <a:latin typeface="Arial" panose="020B0604020202020204" pitchFamily="34" charset="0"/>
                          <a:ea typeface="Times New Roman" panose="02020603050405020304" pitchFamily="18" charset="0"/>
                          <a:cs typeface="Times New Roman" panose="02020603050405020304" pitchFamily="18" charset="0"/>
                        </a:rPr>
                        <a:t>Profil Zivilrecht</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hMerge="1">
                  <a:txBody>
                    <a:bodyPr/>
                    <a:lstStyle/>
                    <a:p>
                      <a:endParaRPr lang="de-DE"/>
                    </a:p>
                  </a:txBody>
                  <a:tcPr/>
                </a:tc>
                <a:tc>
                  <a:txBody>
                    <a:bodyPr/>
                    <a:lstStyle/>
                    <a:p>
                      <a:pPr marL="71755" marR="71755" algn="ct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gridSpan="2">
                  <a:txBody>
                    <a:bodyPr/>
                    <a:lstStyle/>
                    <a:p>
                      <a:pPr algn="ctr">
                        <a:spcAft>
                          <a:spcPts val="0"/>
                        </a:spcAft>
                      </a:pPr>
                      <a:r>
                        <a:rPr lang="de-DE" sz="900" b="1" kern="900">
                          <a:effectLst/>
                          <a:latin typeface="Arial" panose="020B0604020202020204" pitchFamily="34" charset="0"/>
                          <a:ea typeface="Times New Roman" panose="02020603050405020304" pitchFamily="18" charset="0"/>
                          <a:cs typeface="Times New Roman" panose="02020603050405020304" pitchFamily="18" charset="0"/>
                        </a:rPr>
                        <a:t>Profil Strafrecht</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hMerge="1">
                  <a:txBody>
                    <a:bodyPr/>
                    <a:lstStyle/>
                    <a:p>
                      <a:endParaRPr lang="de-DE"/>
                    </a:p>
                  </a:txBody>
                  <a:tcPr/>
                </a:tc>
                <a:tc>
                  <a:txBody>
                    <a:bodyPr/>
                    <a:lstStyle/>
                    <a:p>
                      <a:pPr marL="71755" marR="71755" algn="ct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gridSpan="2">
                  <a:txBody>
                    <a:bodyPr/>
                    <a:lstStyle/>
                    <a:p>
                      <a:pPr algn="ctr">
                        <a:spcAft>
                          <a:spcPts val="0"/>
                        </a:spcAft>
                      </a:pPr>
                      <a:r>
                        <a:rPr lang="de-DE" sz="900" b="1" kern="900">
                          <a:effectLst/>
                          <a:latin typeface="Arial" panose="020B0604020202020204" pitchFamily="34" charset="0"/>
                          <a:ea typeface="Times New Roman" panose="02020603050405020304" pitchFamily="18" charset="0"/>
                          <a:cs typeface="Times New Roman" panose="02020603050405020304" pitchFamily="18" charset="0"/>
                        </a:rPr>
                        <a:t>Profil Öffentliches Recht</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hMerge="1">
                  <a:txBody>
                    <a:bodyPr/>
                    <a:lstStyle/>
                    <a:p>
                      <a:endParaRPr lang="de-DE"/>
                    </a:p>
                  </a:txBody>
                  <a:tcPr/>
                </a:tc>
                <a:extLst>
                  <a:ext uri="{0D108BD9-81ED-4DB2-BD59-A6C34878D82A}">
                    <a16:rowId xmlns:a16="http://schemas.microsoft.com/office/drawing/2014/main" val="631262119"/>
                  </a:ext>
                </a:extLst>
              </a:tr>
              <a:tr h="518373">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1.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rowSpan="2">
                  <a:txBody>
                    <a:bodyPr/>
                    <a:lstStyle/>
                    <a:p>
                      <a:pPr algn="ctr">
                        <a:spcAft>
                          <a:spcPts val="0"/>
                        </a:spcAft>
                      </a:pPr>
                      <a: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t>Einführungs-</a:t>
                      </a:r>
                      <a:b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br>
                      <a:r>
                        <a:rPr lang="de-DE" sz="900" kern="900" dirty="0" err="1">
                          <a:effectLst/>
                          <a:latin typeface="Arial" panose="020B0604020202020204" pitchFamily="34" charset="0"/>
                          <a:ea typeface="Times New Roman" panose="02020603050405020304" pitchFamily="18" charset="0"/>
                          <a:cs typeface="Times New Roman" panose="02020603050405020304" pitchFamily="18" charset="0"/>
                        </a:rPr>
                        <a:t>modul</a:t>
                      </a:r>
                      <a:endParaRPr lang="de-DE" sz="1100" kern="9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t>(6 LP)</a:t>
                      </a:r>
                      <a:endParaRPr lang="de-DE" sz="1100" kern="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11</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gridSpan="2">
                  <a:txBody>
                    <a:bodyPr/>
                    <a:lstStyle/>
                    <a:p>
                      <a:pPr algn="ctr">
                        <a:spcAft>
                          <a:spcPts val="0"/>
                        </a:spcAft>
                      </a:pPr>
                      <a: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t>Basismodul</a:t>
                      </a:r>
                      <a:b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br>
                      <a: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t>(18 LP)</a:t>
                      </a:r>
                      <a:endParaRPr lang="de-DE" sz="1100" kern="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rowSpan="2" hMerge="1">
                  <a:txBody>
                    <a:bodyPr/>
                    <a:lstStyle/>
                    <a:p>
                      <a:endParaRPr lang="de-DE"/>
                    </a:p>
                  </a:txBody>
                  <a:tcPr/>
                </a:tc>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12</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Basismodul</a:t>
                      </a:r>
                      <a:br>
                        <a:rPr lang="de-DE" sz="900" kern="900">
                          <a:effectLst/>
                          <a:latin typeface="Arial" panose="020B0604020202020204" pitchFamily="34" charset="0"/>
                          <a:ea typeface="Times New Roman" panose="02020603050405020304" pitchFamily="18" charset="0"/>
                          <a:cs typeface="Times New Roman" panose="02020603050405020304" pitchFamily="18" charset="0"/>
                        </a:rPr>
                      </a:br>
                      <a:r>
                        <a:rPr lang="de-DE" sz="900" kern="900">
                          <a:effectLst/>
                          <a:latin typeface="Arial" panose="020B0604020202020204" pitchFamily="34" charset="0"/>
                          <a:ea typeface="Times New Roman" panose="02020603050405020304" pitchFamily="18" charset="0"/>
                          <a:cs typeface="Times New Roman" panose="02020603050405020304" pitchFamily="18" charset="0"/>
                        </a:rPr>
                        <a:t>(15 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rowSpan="2" hMerge="1">
                  <a:txBody>
                    <a:bodyPr/>
                    <a:lstStyle/>
                    <a:p>
                      <a:endParaRPr lang="de-DE"/>
                    </a:p>
                  </a:txBody>
                  <a:tcPr/>
                </a:tc>
                <a:tc>
                  <a:txBody>
                    <a:bodyPr/>
                    <a:lstStyle/>
                    <a:p>
                      <a:pPr algn="ct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11</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Basis-modul</a:t>
                      </a:r>
                      <a:br>
                        <a:rPr lang="de-DE" sz="900" kern="900">
                          <a:effectLst/>
                          <a:latin typeface="Arial" panose="020B0604020202020204" pitchFamily="34" charset="0"/>
                          <a:ea typeface="Times New Roman" panose="02020603050405020304" pitchFamily="18" charset="0"/>
                          <a:cs typeface="Times New Roman" panose="02020603050405020304" pitchFamily="18" charset="0"/>
                        </a:rPr>
                      </a:br>
                      <a:r>
                        <a:rPr lang="de-DE" sz="900" kern="900">
                          <a:effectLst/>
                          <a:latin typeface="Arial" panose="020B0604020202020204" pitchFamily="34" charset="0"/>
                          <a:ea typeface="Times New Roman" panose="02020603050405020304" pitchFamily="18" charset="0"/>
                          <a:cs typeface="Times New Roman" panose="02020603050405020304" pitchFamily="18" charset="0"/>
                        </a:rPr>
                        <a:t>(15 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3098160"/>
                  </a:ext>
                </a:extLst>
              </a:tr>
              <a:tr h="518373">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2.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vMerge="1">
                  <a:txBody>
                    <a:bodyPr/>
                    <a:lstStyle/>
                    <a:p>
                      <a:endParaRPr lang="de-DE"/>
                    </a:p>
                  </a:txBody>
                  <a:tcPr/>
                </a:tc>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13</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de-DE"/>
                    </a:p>
                  </a:txBody>
                  <a:tcPr/>
                </a:tc>
                <a:tc hMerge="1" vMerge="1">
                  <a:txBody>
                    <a:bodyPr/>
                    <a:lstStyle/>
                    <a:p>
                      <a:endParaRPr lang="de-DE"/>
                    </a:p>
                  </a:txBody>
                  <a:tcPr/>
                </a:tc>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9</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de-DE"/>
                    </a:p>
                  </a:txBody>
                  <a:tcPr/>
                </a:tc>
                <a:tc hMerge="1" vMerge="1">
                  <a:txBody>
                    <a:bodyPr/>
                    <a:lstStyle/>
                    <a:p>
                      <a:endParaRPr lang="de-DE"/>
                    </a:p>
                  </a:txBody>
                  <a:tcPr/>
                </a:tc>
                <a:tc>
                  <a:txBody>
                    <a:bodyPr/>
                    <a:lstStyle/>
                    <a:p>
                      <a:pPr algn="ct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11</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de-DE"/>
                    </a:p>
                  </a:txBody>
                  <a:tcPr/>
                </a:tc>
                <a:tc rowSpan="2">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Aufbau-modul</a:t>
                      </a:r>
                      <a:br>
                        <a:rPr lang="de-DE" sz="900" kern="900">
                          <a:effectLst/>
                          <a:latin typeface="Arial" panose="020B0604020202020204" pitchFamily="34" charset="0"/>
                          <a:ea typeface="Times New Roman" panose="02020603050405020304" pitchFamily="18" charset="0"/>
                          <a:cs typeface="Times New Roman" panose="02020603050405020304" pitchFamily="18" charset="0"/>
                        </a:rPr>
                      </a:br>
                      <a:r>
                        <a:rPr lang="de-DE" sz="900" kern="900">
                          <a:effectLst/>
                          <a:latin typeface="Arial" panose="020B0604020202020204" pitchFamily="34" charset="0"/>
                          <a:ea typeface="Times New Roman" panose="02020603050405020304" pitchFamily="18" charset="0"/>
                          <a:cs typeface="Times New Roman" panose="02020603050405020304" pitchFamily="18" charset="0"/>
                        </a:rPr>
                        <a:t>(12 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extLst>
                  <a:ext uri="{0D108BD9-81ED-4DB2-BD59-A6C34878D82A}">
                    <a16:rowId xmlns:a16="http://schemas.microsoft.com/office/drawing/2014/main" val="1629350087"/>
                  </a:ext>
                </a:extLst>
              </a:tr>
              <a:tr h="518373">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3.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9</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t>Aufbau-modul</a:t>
                      </a:r>
                      <a:b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br>
                      <a: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t>(15 LP)</a:t>
                      </a:r>
                      <a:endParaRPr lang="de-DE" sz="1100" kern="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10</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Aufbau-modul</a:t>
                      </a:r>
                      <a:br>
                        <a:rPr lang="de-DE" sz="900" kern="900">
                          <a:effectLst/>
                          <a:latin typeface="Arial" panose="020B0604020202020204" pitchFamily="34" charset="0"/>
                          <a:ea typeface="Times New Roman" panose="02020603050405020304" pitchFamily="18" charset="0"/>
                          <a:cs typeface="Times New Roman" panose="02020603050405020304" pitchFamily="18" charset="0"/>
                        </a:rPr>
                      </a:br>
                      <a:r>
                        <a:rPr lang="de-DE" sz="900" kern="900">
                          <a:effectLst/>
                          <a:latin typeface="Arial" panose="020B0604020202020204" pitchFamily="34" charset="0"/>
                          <a:ea typeface="Times New Roman" panose="02020603050405020304" pitchFamily="18" charset="0"/>
                          <a:cs typeface="Times New Roman" panose="02020603050405020304" pitchFamily="18" charset="0"/>
                        </a:rPr>
                        <a:t>(15 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11</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de-DE"/>
                    </a:p>
                  </a:txBody>
                  <a:tcPr/>
                </a:tc>
                <a:tc vMerge="1">
                  <a:txBody>
                    <a:bodyPr/>
                    <a:lstStyle/>
                    <a:p>
                      <a:endParaRPr lang="de-DE"/>
                    </a:p>
                  </a:txBody>
                  <a:tcPr/>
                </a:tc>
                <a:extLst>
                  <a:ext uri="{0D108BD9-81ED-4DB2-BD59-A6C34878D82A}">
                    <a16:rowId xmlns:a16="http://schemas.microsoft.com/office/drawing/2014/main" val="2767057477"/>
                  </a:ext>
                </a:extLst>
              </a:tr>
              <a:tr h="518373">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4.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8-12</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de-DE"/>
                    </a:p>
                  </a:txBody>
                  <a:tcPr/>
                </a:tc>
                <a:tc rowSpan="2">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Wahlpflicht-module</a:t>
                      </a:r>
                      <a:br>
                        <a:rPr lang="de-DE" sz="900" kern="900">
                          <a:effectLst/>
                          <a:latin typeface="Arial" panose="020B0604020202020204" pitchFamily="34" charset="0"/>
                          <a:ea typeface="Times New Roman" panose="02020603050405020304" pitchFamily="18" charset="0"/>
                          <a:cs typeface="Times New Roman" panose="02020603050405020304" pitchFamily="18" charset="0"/>
                        </a:rPr>
                      </a:br>
                      <a:r>
                        <a:rPr lang="de-DE" sz="900" kern="900">
                          <a:effectLst/>
                          <a:latin typeface="Arial" panose="020B0604020202020204" pitchFamily="34" charset="0"/>
                          <a:ea typeface="Times New Roman" panose="02020603050405020304" pitchFamily="18" charset="0"/>
                          <a:cs typeface="Times New Roman" panose="02020603050405020304" pitchFamily="18" charset="0"/>
                        </a:rPr>
                        <a:t>(12 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 (1 großes Modul oder 1 kleines Modul á 6 LP + Modul G á 6 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8-12</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de-DE"/>
                    </a:p>
                  </a:txBody>
                  <a:tcPr/>
                </a:tc>
                <a:tc rowSpan="2">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Wahlpflicht-module</a:t>
                      </a:r>
                      <a:br>
                        <a:rPr lang="de-DE" sz="900" kern="900">
                          <a:effectLst/>
                          <a:latin typeface="Arial" panose="020B0604020202020204" pitchFamily="34" charset="0"/>
                          <a:ea typeface="Times New Roman" panose="02020603050405020304" pitchFamily="18" charset="0"/>
                          <a:cs typeface="Times New Roman" panose="02020603050405020304" pitchFamily="18" charset="0"/>
                        </a:rPr>
                      </a:br>
                      <a:r>
                        <a:rPr lang="de-DE" sz="900" kern="900">
                          <a:effectLst/>
                          <a:latin typeface="Arial" panose="020B0604020202020204" pitchFamily="34" charset="0"/>
                          <a:ea typeface="Times New Roman" panose="02020603050405020304" pitchFamily="18" charset="0"/>
                          <a:cs typeface="Times New Roman" panose="02020603050405020304" pitchFamily="18" charset="0"/>
                        </a:rPr>
                        <a:t>(15 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(1 großes Modul oder 1 kleines Modul á 9 LP + Modul G á 6 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8-10</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gridSpan="2">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Wahlpflichtmodule</a:t>
                      </a:r>
                      <a:br>
                        <a:rPr lang="de-DE" sz="900" kern="900">
                          <a:effectLst/>
                          <a:latin typeface="Arial" panose="020B0604020202020204" pitchFamily="34" charset="0"/>
                          <a:ea typeface="Times New Roman" panose="02020603050405020304" pitchFamily="18" charset="0"/>
                          <a:cs typeface="Times New Roman" panose="02020603050405020304" pitchFamily="18" charset="0"/>
                        </a:rPr>
                      </a:br>
                      <a:r>
                        <a:rPr lang="de-DE" sz="900" kern="900">
                          <a:effectLst/>
                          <a:latin typeface="Arial" panose="020B0604020202020204" pitchFamily="34" charset="0"/>
                          <a:ea typeface="Times New Roman" panose="02020603050405020304" pitchFamily="18" charset="0"/>
                          <a:cs typeface="Times New Roman" panose="02020603050405020304" pitchFamily="18" charset="0"/>
                        </a:rPr>
                        <a:t>18 (LP)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(1 großes Modul oder 1 kleines Modul á 12 LP + Modul G á 6 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rowSpan="2" hMerge="1">
                  <a:txBody>
                    <a:bodyPr/>
                    <a:lstStyle/>
                    <a:p>
                      <a:endParaRPr lang="de-DE"/>
                    </a:p>
                  </a:txBody>
                  <a:tcPr/>
                </a:tc>
                <a:extLst>
                  <a:ext uri="{0D108BD9-81ED-4DB2-BD59-A6C34878D82A}">
                    <a16:rowId xmlns:a16="http://schemas.microsoft.com/office/drawing/2014/main" val="2192692015"/>
                  </a:ext>
                </a:extLst>
              </a:tr>
              <a:tr h="985681">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5.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6-10</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de-DE"/>
                    </a:p>
                  </a:txBody>
                  <a:tcPr/>
                </a:tc>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8-12</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t> </a:t>
                      </a:r>
                      <a:endParaRPr lang="de-DE" sz="1100" kern="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de-DE"/>
                    </a:p>
                  </a:txBody>
                  <a:tcPr/>
                </a:tc>
                <a:tc>
                  <a:txBody>
                    <a:bodyPr/>
                    <a:lstStyle/>
                    <a:p>
                      <a:pPr algn="ct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8-10</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vMerge="1">
                  <a:txBody>
                    <a:bodyPr/>
                    <a:lstStyle/>
                    <a:p>
                      <a:endParaRPr lang="de-DE"/>
                    </a:p>
                  </a:txBody>
                  <a:tcPr/>
                </a:tc>
                <a:tc hMerge="1" vMerge="1">
                  <a:txBody>
                    <a:bodyPr/>
                    <a:lstStyle/>
                    <a:p>
                      <a:endParaRPr lang="de-DE"/>
                    </a:p>
                  </a:txBody>
                  <a:tcPr/>
                </a:tc>
                <a:extLst>
                  <a:ext uri="{0D108BD9-81ED-4DB2-BD59-A6C34878D82A}">
                    <a16:rowId xmlns:a16="http://schemas.microsoft.com/office/drawing/2014/main" val="2671333109"/>
                  </a:ext>
                </a:extLst>
              </a:tr>
              <a:tr h="518373">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6.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A096"/>
                    </a:solidFill>
                  </a:tcPr>
                </a:tc>
                <a:tc>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 </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9</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t>Vertiefungsmodul</a:t>
                      </a:r>
                      <a:b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br>
                      <a: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t>(9 LP)</a:t>
                      </a:r>
                      <a:endParaRPr lang="de-DE" sz="1100" kern="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hMerge="1">
                  <a:txBody>
                    <a:bodyPr/>
                    <a:lstStyle/>
                    <a:p>
                      <a:endParaRPr lang="de-DE"/>
                    </a:p>
                  </a:txBody>
                  <a:tcPr/>
                </a:tc>
                <a:tc>
                  <a:txBody>
                    <a:bodyPr/>
                    <a:lstStyle/>
                    <a:p>
                      <a:pP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9</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de-DE" sz="900" kern="900">
                          <a:effectLst/>
                          <a:latin typeface="Arial" panose="020B0604020202020204" pitchFamily="34" charset="0"/>
                          <a:ea typeface="Times New Roman" panose="02020603050405020304" pitchFamily="18" charset="0"/>
                          <a:cs typeface="Times New Roman" panose="02020603050405020304" pitchFamily="18" charset="0"/>
                        </a:rPr>
                        <a:t>Vertiefungsmodul</a:t>
                      </a:r>
                      <a:br>
                        <a:rPr lang="de-DE" sz="900" kern="900">
                          <a:effectLst/>
                          <a:latin typeface="Arial" panose="020B0604020202020204" pitchFamily="34" charset="0"/>
                          <a:ea typeface="Times New Roman" panose="02020603050405020304" pitchFamily="18" charset="0"/>
                          <a:cs typeface="Times New Roman" panose="02020603050405020304" pitchFamily="18" charset="0"/>
                        </a:rPr>
                      </a:br>
                      <a:r>
                        <a:rPr lang="de-DE" sz="900" kern="900">
                          <a:effectLst/>
                          <a:latin typeface="Arial" panose="020B0604020202020204" pitchFamily="34" charset="0"/>
                          <a:ea typeface="Times New Roman" panose="02020603050405020304" pitchFamily="18" charset="0"/>
                          <a:cs typeface="Times New Roman" panose="02020603050405020304" pitchFamily="18" charset="0"/>
                        </a:rPr>
                        <a:t>(9 LP)</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hMerge="1">
                  <a:txBody>
                    <a:bodyPr/>
                    <a:lstStyle/>
                    <a:p>
                      <a:endParaRPr lang="de-DE"/>
                    </a:p>
                  </a:txBody>
                  <a:tcPr/>
                </a:tc>
                <a:tc>
                  <a:txBody>
                    <a:bodyPr/>
                    <a:lstStyle/>
                    <a:p>
                      <a:pPr algn="ctr">
                        <a:spcAft>
                          <a:spcPts val="0"/>
                        </a:spcAft>
                      </a:pPr>
                      <a:r>
                        <a:rPr lang="de-DE" sz="1100" b="1" kern="900">
                          <a:effectLst/>
                          <a:latin typeface="Arial" panose="020B0604020202020204" pitchFamily="34" charset="0"/>
                          <a:ea typeface="Times New Roman" panose="02020603050405020304" pitchFamily="18" charset="0"/>
                          <a:cs typeface="Times New Roman" panose="02020603050405020304" pitchFamily="18" charset="0"/>
                        </a:rPr>
                        <a:t>9</a:t>
                      </a:r>
                      <a:endParaRPr lang="de-DE" sz="1100" kern="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t>Vertiefungsmodul</a:t>
                      </a:r>
                      <a:b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br>
                      <a:r>
                        <a:rPr lang="de-DE" sz="900" kern="900" dirty="0">
                          <a:effectLst/>
                          <a:latin typeface="Arial" panose="020B0604020202020204" pitchFamily="34" charset="0"/>
                          <a:ea typeface="Times New Roman" panose="02020603050405020304" pitchFamily="18" charset="0"/>
                          <a:cs typeface="Times New Roman" panose="02020603050405020304" pitchFamily="18" charset="0"/>
                        </a:rPr>
                        <a:t>(9 LP)</a:t>
                      </a:r>
                      <a:endParaRPr lang="de-DE" sz="1100" kern="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hMerge="1">
                  <a:txBody>
                    <a:bodyPr/>
                    <a:lstStyle/>
                    <a:p>
                      <a:endParaRPr lang="de-DE"/>
                    </a:p>
                  </a:txBody>
                  <a:tcPr/>
                </a:tc>
                <a:extLst>
                  <a:ext uri="{0D108BD9-81ED-4DB2-BD59-A6C34878D82A}">
                    <a16:rowId xmlns:a16="http://schemas.microsoft.com/office/drawing/2014/main" val="3158415315"/>
                  </a:ext>
                </a:extLst>
              </a:tr>
            </a:tbl>
          </a:graphicData>
        </a:graphic>
      </p:graphicFrame>
    </p:spTree>
    <p:extLst>
      <p:ext uri="{BB962C8B-B14F-4D97-AF65-F5344CB8AC3E}">
        <p14:creationId xmlns:p14="http://schemas.microsoft.com/office/powerpoint/2010/main" val="3612856842"/>
      </p:ext>
    </p:extLst>
  </p:cSld>
  <p:clrMapOvr>
    <a:masterClrMapping/>
  </p:clrMapOvr>
  <mc:AlternateContent xmlns:mc="http://schemas.openxmlformats.org/markup-compatibility/2006" xmlns:p14="http://schemas.microsoft.com/office/powerpoint/2010/main">
    <mc:Choice Requires="p14">
      <p:transition spd="slow" p14:dur="2000" advTm="50093"/>
    </mc:Choice>
    <mc:Fallback xmlns="">
      <p:transition spd="slow" advTm="50093"/>
    </mc:Fallback>
  </mc:AlternateContent>
  <p:extLst>
    <p:ext uri="{3A86A75C-4F4B-4683-9AE1-C65F6400EC91}">
      <p14:laserTraceLst xmlns:p14="http://schemas.microsoft.com/office/powerpoint/2010/main">
        <p14:tracePtLst>
          <p14:tracePt t="3010" x="584200" y="5588000"/>
          <p14:tracePt t="3057" x="590550" y="5588000"/>
          <p14:tracePt t="3065" x="596900" y="5588000"/>
          <p14:tracePt t="3073" x="603250" y="5588000"/>
          <p14:tracePt t="3085" x="609600" y="5588000"/>
          <p14:tracePt t="3102" x="615950" y="5588000"/>
          <p14:tracePt t="4419" x="609600" y="5588000"/>
          <p14:tracePt t="4429" x="609600" y="5581650"/>
          <p14:tracePt t="4441" x="603250" y="5556250"/>
          <p14:tracePt t="4457" x="596900" y="5518150"/>
          <p14:tracePt t="4473" x="596900" y="5486400"/>
          <p14:tracePt t="4491" x="590550" y="5461000"/>
          <p14:tracePt t="4507" x="577850" y="5429250"/>
          <p14:tracePt t="4524" x="577850" y="5416550"/>
          <p14:tracePt t="4541" x="577850" y="5410200"/>
          <p14:tracePt t="4574" x="584200" y="5397500"/>
          <p14:tracePt t="4591" x="590550" y="5391150"/>
          <p14:tracePt t="4607" x="596900" y="5378450"/>
          <p14:tracePt t="4624" x="609600" y="5365750"/>
          <p14:tracePt t="4641" x="622300" y="5340350"/>
          <p14:tracePt t="4657" x="641350" y="5327650"/>
          <p14:tracePt t="4674" x="647700" y="5314950"/>
          <p14:tracePt t="4691" x="647700" y="5289550"/>
          <p14:tracePt t="4708" x="654050" y="5251450"/>
          <p14:tracePt t="4725" x="666750" y="5219700"/>
          <p14:tracePt t="4742" x="692150" y="5168900"/>
          <p14:tracePt t="4758" x="723900" y="5105400"/>
          <p14:tracePt t="4775" x="742950" y="5022850"/>
          <p14:tracePt t="4792" x="762000" y="4946650"/>
          <p14:tracePt t="4809" x="762000" y="4864100"/>
          <p14:tracePt t="4825" x="762000" y="4775200"/>
          <p14:tracePt t="4842" x="762000" y="4686300"/>
          <p14:tracePt t="4858" x="762000" y="4616450"/>
          <p14:tracePt t="4875" x="762000" y="4546600"/>
          <p14:tracePt t="4892" x="781050" y="4457700"/>
          <p14:tracePt t="4909" x="825500" y="4381500"/>
          <p14:tracePt t="4925" x="876300" y="4305300"/>
          <p14:tracePt t="4941" x="952500" y="4216400"/>
          <p14:tracePt t="4958" x="1035050" y="4140200"/>
          <p14:tracePt t="4975" x="1143000" y="4032250"/>
          <p14:tracePt t="4992" x="1244600" y="3911600"/>
          <p14:tracePt t="5009" x="1352550" y="3733800"/>
          <p14:tracePt t="5025" x="1371600" y="3644900"/>
          <p14:tracePt t="5042" x="1384300" y="3575050"/>
          <p14:tracePt t="5059" x="1384300" y="3517900"/>
          <p14:tracePt t="5075" x="1384300" y="3479800"/>
          <p14:tracePt t="5109" x="1384300" y="3473450"/>
          <p14:tracePt t="5203" x="1384300" y="3479800"/>
          <p14:tracePt t="5213" x="1384300" y="3486150"/>
          <p14:tracePt t="5226" x="1384300" y="3498850"/>
          <p14:tracePt t="5243" x="1384300" y="3505200"/>
          <p14:tracePt t="5260" x="1384300" y="3517900"/>
          <p14:tracePt t="5277" x="1384300" y="3524250"/>
          <p14:tracePt t="5293" x="1384300" y="3530600"/>
          <p14:tracePt t="5327" x="1384300" y="3536950"/>
          <p14:tracePt t="5345" x="1384300" y="3543300"/>
          <p14:tracePt t="5360" x="1377950" y="3549650"/>
          <p14:tracePt t="5377" x="1365250" y="3556000"/>
          <p14:tracePt t="5394" x="1352550" y="3562350"/>
          <p14:tracePt t="5410" x="1346200" y="3568700"/>
          <p14:tracePt t="5427" x="1339850" y="3568700"/>
          <p14:tracePt t="5444" x="1327150" y="3568700"/>
          <p14:tracePt t="5460" x="1314450" y="3568700"/>
          <p14:tracePt t="5477" x="1289050" y="3556000"/>
          <p14:tracePt t="5494" x="1276350" y="3556000"/>
          <p14:tracePt t="5511" x="1270000" y="3549650"/>
          <p14:tracePt t="5527" x="1257300" y="3543300"/>
          <p14:tracePt t="5545" x="1231900" y="3530600"/>
          <p14:tracePt t="5561" x="1206500" y="3530600"/>
          <p14:tracePt t="5578" x="1193800" y="3530600"/>
          <p14:tracePt t="5594" x="1187450" y="3524250"/>
          <p14:tracePt t="5611" x="1181100" y="3524250"/>
          <p14:tracePt t="5628" x="1174750" y="3517900"/>
          <p14:tracePt t="5644" x="1168400" y="3505200"/>
          <p14:tracePt t="5661" x="1155700" y="3498850"/>
          <p14:tracePt t="5677" x="1143000" y="3486150"/>
          <p14:tracePt t="5694" x="1130300" y="3479800"/>
          <p14:tracePt t="5711" x="1117600" y="3460750"/>
          <p14:tracePt t="5728" x="1098550" y="3416300"/>
          <p14:tracePt t="5745" x="1073150" y="3390900"/>
          <p14:tracePt t="5761" x="1060450" y="3359150"/>
          <p14:tracePt t="5778" x="1041400" y="3340100"/>
          <p14:tracePt t="5795" x="1041400" y="3321050"/>
          <p14:tracePt t="5812" x="1035050" y="3295650"/>
          <p14:tracePt t="5829" x="1028700" y="3276600"/>
          <p14:tracePt t="5845" x="1022350" y="3263900"/>
          <p14:tracePt t="5862" x="1022350" y="3244850"/>
          <p14:tracePt t="5879" x="1022350" y="3238500"/>
          <p14:tracePt t="5895" x="1016000" y="3232150"/>
          <p14:tracePt t="5912" x="1009650" y="3225800"/>
          <p14:tracePt t="5929" x="1009650" y="3219450"/>
          <p14:tracePt t="5946" x="1009650" y="3213100"/>
          <p14:tracePt t="5962" x="1009650" y="3206750"/>
          <p14:tracePt t="5979" x="1009650" y="3194050"/>
          <p14:tracePt t="5995" x="1009650" y="3175000"/>
          <p14:tracePt t="6013" x="1009650" y="3162300"/>
          <p14:tracePt t="6029" x="1009650" y="3155950"/>
          <p14:tracePt t="6046" x="1009650" y="3149600"/>
          <p14:tracePt t="6062" x="1009650" y="3143250"/>
          <p14:tracePt t="6080" x="1009650" y="3136900"/>
          <p14:tracePt t="6096" x="1016000" y="3124200"/>
          <p14:tracePt t="6098" x="1016000" y="3117850"/>
          <p14:tracePt t="6113" x="1022350" y="3111500"/>
          <p14:tracePt t="6130" x="1022350" y="3092450"/>
          <p14:tracePt t="6146" x="1022350" y="3086100"/>
          <p14:tracePt t="6163" x="1022350" y="3067050"/>
          <p14:tracePt t="6180" x="1028700" y="3048000"/>
          <p14:tracePt t="6196" x="1035050" y="3035300"/>
          <p14:tracePt t="6213" x="1041400" y="3016250"/>
          <p14:tracePt t="6230" x="1054100" y="2990850"/>
          <p14:tracePt t="6246" x="1060450" y="2965450"/>
          <p14:tracePt t="6263" x="1079500" y="2933700"/>
          <p14:tracePt t="6280" x="1098550" y="2914650"/>
          <p14:tracePt t="6297" x="1111250" y="2882900"/>
          <p14:tracePt t="6314" x="1117600" y="2870200"/>
          <p14:tracePt t="6330" x="1130300" y="2863850"/>
          <p14:tracePt t="6347" x="1143000" y="2857500"/>
          <p14:tracePt t="6364" x="1162050" y="2851150"/>
          <p14:tracePt t="6380" x="1181100" y="2844800"/>
          <p14:tracePt t="6397" x="1200150" y="2832100"/>
          <p14:tracePt t="6414" x="1225550" y="2819400"/>
          <p14:tracePt t="6431" x="1244600" y="2806700"/>
          <p14:tracePt t="6447" x="1270000" y="2800350"/>
          <p14:tracePt t="6464" x="1308100" y="2774950"/>
          <p14:tracePt t="6481" x="1339850" y="2762250"/>
          <p14:tracePt t="6498" x="1365250" y="2762250"/>
          <p14:tracePt t="6514" x="1390650" y="2755900"/>
          <p14:tracePt t="6530" x="1403350" y="2755900"/>
          <p14:tracePt t="6548" x="1416050" y="2755900"/>
          <p14:tracePt t="6564" x="1435100" y="2755900"/>
          <p14:tracePt t="6581" x="1447800" y="2755900"/>
          <p14:tracePt t="6598" x="1460500" y="2755900"/>
          <p14:tracePt t="6614" x="1485900" y="2755900"/>
          <p14:tracePt t="6631" x="1504950" y="2762250"/>
          <p14:tracePt t="6647" x="1524000" y="2762250"/>
          <p14:tracePt t="6665" x="1549400" y="2768600"/>
          <p14:tracePt t="6681" x="1555750" y="2774950"/>
          <p14:tracePt t="6698" x="1568450" y="2774950"/>
          <p14:tracePt t="6714" x="1574800" y="2787650"/>
          <p14:tracePt t="6731" x="1587500" y="2794000"/>
          <p14:tracePt t="6748" x="1606550" y="2806700"/>
          <p14:tracePt t="6765" x="1625600" y="2832100"/>
          <p14:tracePt t="6781" x="1644650" y="2844800"/>
          <p14:tracePt t="6798" x="1657350" y="2857500"/>
          <p14:tracePt t="6815" x="1663700" y="2870200"/>
          <p14:tracePt t="6831" x="1676400" y="2895600"/>
          <p14:tracePt t="6848" x="1689100" y="2914650"/>
          <p14:tracePt t="6865" x="1689100" y="2921000"/>
          <p14:tracePt t="6881" x="1695450" y="2927350"/>
          <p14:tracePt t="6898" x="1695450" y="2940050"/>
          <p14:tracePt t="6915" x="1701800" y="2946400"/>
          <p14:tracePt t="6932" x="1708150" y="2959100"/>
          <p14:tracePt t="6948" x="1714500" y="2971800"/>
          <p14:tracePt t="6965" x="1720850" y="2984500"/>
          <p14:tracePt t="6982" x="1720850" y="2990850"/>
          <p14:tracePt t="6999" x="1727200" y="3003550"/>
          <p14:tracePt t="7015" x="1727200" y="3016250"/>
          <p14:tracePt t="7032" x="1727200" y="3041650"/>
          <p14:tracePt t="7049" x="1727200" y="3054350"/>
          <p14:tracePt t="7066" x="1727200" y="3060700"/>
          <p14:tracePt t="7082" x="1727200" y="3079750"/>
          <p14:tracePt t="7099" x="1727200" y="3092450"/>
          <p14:tracePt t="7116" x="1727200" y="3111500"/>
          <p14:tracePt t="7133" x="1727200" y="3130550"/>
          <p14:tracePt t="7149" x="1727200" y="3155950"/>
          <p14:tracePt t="7166" x="1727200" y="3168650"/>
          <p14:tracePt t="7183" x="1727200" y="3200400"/>
          <p14:tracePt t="7200" x="1727200" y="3225800"/>
          <p14:tracePt t="7216" x="1714500" y="3270250"/>
          <p14:tracePt t="7233" x="1708150" y="3302000"/>
          <p14:tracePt t="7249" x="1695450" y="3321050"/>
          <p14:tracePt t="7267" x="1695450" y="3340100"/>
          <p14:tracePt t="7283" x="1689100" y="3359150"/>
          <p14:tracePt t="7300" x="1682750" y="3371850"/>
          <p14:tracePt t="7317" x="1670050" y="3384550"/>
          <p14:tracePt t="7334" x="1663700" y="3403600"/>
          <p14:tracePt t="7350" x="1657350" y="3416300"/>
          <p14:tracePt t="7367" x="1651000" y="3429000"/>
          <p14:tracePt t="7384" x="1644650" y="3441700"/>
          <p14:tracePt t="7401" x="1625600" y="3454400"/>
          <p14:tracePt t="7417" x="1606550" y="3467100"/>
          <p14:tracePt t="7434" x="1593850" y="3479800"/>
          <p14:tracePt t="7451" x="1587500" y="3492500"/>
          <p14:tracePt t="7468" x="1568450" y="3505200"/>
          <p14:tracePt t="7484" x="1555750" y="3517900"/>
          <p14:tracePt t="7501" x="1536700" y="3524250"/>
          <p14:tracePt t="7517" x="1524000" y="3530600"/>
          <p14:tracePt t="7534" x="1504950" y="3543300"/>
          <p14:tracePt t="7551" x="1485900" y="3543300"/>
          <p14:tracePt t="7568" x="1473200" y="3543300"/>
          <p14:tracePt t="7584" x="1428750" y="3543300"/>
          <p14:tracePt t="7601" x="1403350" y="3543300"/>
          <p14:tracePt t="7617" x="1384300" y="3543300"/>
          <p14:tracePt t="7634" x="1358900" y="3549650"/>
          <p14:tracePt t="7651" x="1339850" y="3549650"/>
          <p14:tracePt t="7668" x="1314450" y="3549650"/>
          <p14:tracePt t="7685" x="1276350" y="3549650"/>
          <p14:tracePt t="7702" x="1250950" y="3549650"/>
          <p14:tracePt t="7718" x="1225550" y="3549650"/>
          <p14:tracePt t="7735" x="1200150" y="3549650"/>
          <p14:tracePt t="7752" x="1181100" y="3549650"/>
          <p14:tracePt t="7769" x="1155700" y="3549650"/>
          <p14:tracePt t="7785" x="1136650" y="3536950"/>
          <p14:tracePt t="7802" x="1111250" y="3530600"/>
          <p14:tracePt t="7818" x="1092200" y="3517900"/>
          <p14:tracePt t="7835" x="1073150" y="3505200"/>
          <p14:tracePt t="7852" x="1047750" y="3486150"/>
          <p14:tracePt t="7869" x="1016000" y="3460750"/>
          <p14:tracePt t="7885" x="1003300" y="3448050"/>
          <p14:tracePt t="7902" x="984250" y="3422650"/>
          <p14:tracePt t="7919" x="965200" y="3403600"/>
          <p14:tracePt t="7935" x="952500" y="3384550"/>
          <p14:tracePt t="7952" x="946150" y="3371850"/>
          <p14:tracePt t="7968" x="939800" y="3352800"/>
          <p14:tracePt t="7986" x="939800" y="3346450"/>
          <p14:tracePt t="8002" x="939800" y="3327400"/>
          <p14:tracePt t="8019" x="939800" y="3314700"/>
          <p14:tracePt t="8035" x="939800" y="3295650"/>
          <p14:tracePt t="8053" x="939800" y="3270250"/>
          <p14:tracePt t="8070" x="939800" y="3244850"/>
          <p14:tracePt t="8086" x="939800" y="3219450"/>
          <p14:tracePt t="8103" x="946150" y="3181350"/>
          <p14:tracePt t="8106" x="952500" y="3162300"/>
          <p14:tracePt t="8119" x="952500" y="3143250"/>
          <p14:tracePt t="8136" x="965200" y="3105150"/>
          <p14:tracePt t="8152" x="971550" y="3054350"/>
          <p14:tracePt t="8169" x="977900" y="3041650"/>
          <p14:tracePt t="8186" x="977900" y="3028950"/>
          <p14:tracePt t="8220" x="977900" y="3022600"/>
          <p14:tracePt t="8236" x="984250" y="3009900"/>
          <p14:tracePt t="8253" x="996950" y="2990850"/>
          <p14:tracePt t="8270" x="996950" y="2984500"/>
          <p14:tracePt t="8287" x="1003300" y="2971800"/>
          <p14:tracePt t="8304" x="1016000" y="2965450"/>
          <p14:tracePt t="8320" x="1016000" y="2959100"/>
          <p14:tracePt t="8337" x="1022350" y="2959100"/>
          <p14:tracePt t="8443" x="1028700" y="2971800"/>
          <p14:tracePt t="8458" x="1041400" y="2990850"/>
          <p14:tracePt t="8471" x="1060450" y="3003550"/>
          <p14:tracePt t="8487" x="1079500" y="3009900"/>
          <p14:tracePt t="8772" x="1079500" y="3016250"/>
          <p14:tracePt t="8786" x="1079500" y="3022600"/>
          <p14:tracePt t="8802" x="1079500" y="3028950"/>
          <p14:tracePt t="8899" x="1073150" y="3028950"/>
          <p14:tracePt t="8948" x="1066800" y="3028950"/>
          <p14:tracePt t="8962" x="1060450" y="3022600"/>
          <p14:tracePt t="8978" x="1047750" y="3022600"/>
          <p14:tracePt t="8994" x="1047750" y="3016250"/>
          <p14:tracePt t="9050" x="1047750" y="3009900"/>
          <p14:tracePt t="9106" x="1047750" y="3016250"/>
          <p14:tracePt t="9130" x="1047750" y="3022600"/>
          <p14:tracePt t="9138" x="1054100" y="3028950"/>
          <p14:tracePt t="9145" x="1054100" y="3035300"/>
          <p14:tracePt t="9161" x="1054100" y="3041650"/>
          <p14:tracePt t="9178" x="1054100" y="3048000"/>
          <p14:tracePt t="9218" x="1054100" y="3054350"/>
          <p14:tracePt t="9233" x="1054100" y="3060700"/>
          <p14:tracePt t="9257" x="1054100" y="3067050"/>
          <p14:tracePt t="9265" x="1054100" y="3073400"/>
          <p14:tracePt t="9274" x="1060450" y="3079750"/>
          <p14:tracePt t="9290" x="1066800" y="3092450"/>
          <p14:tracePt t="9307" x="1079500" y="3105150"/>
          <p14:tracePt t="9323" x="1104900" y="3124200"/>
          <p14:tracePt t="9340" x="1149350" y="3155950"/>
          <p14:tracePt t="9357" x="1193800" y="3200400"/>
          <p14:tracePt t="9374" x="1263650" y="3244850"/>
          <p14:tracePt t="9390" x="1327150" y="3289300"/>
          <p14:tracePt t="9407" x="1428750" y="3346450"/>
          <p14:tracePt t="9424" x="1568450" y="3429000"/>
          <p14:tracePt t="9441" x="1695450" y="3479800"/>
          <p14:tracePt t="9457" x="1841500" y="3543300"/>
          <p14:tracePt t="9474" x="1993900" y="3568700"/>
          <p14:tracePt t="9491" x="2133600" y="3581400"/>
          <p14:tracePt t="9507" x="2222500" y="3587750"/>
          <p14:tracePt t="9524" x="2317750" y="3600450"/>
          <p14:tracePt t="9541" x="2406650" y="3613150"/>
          <p14:tracePt t="9558" x="2476500" y="3619500"/>
          <p14:tracePt t="9574" x="2571750" y="3625850"/>
          <p14:tracePt t="9591" x="2673350" y="3625850"/>
          <p14:tracePt t="9608" x="2806700" y="3632200"/>
          <p14:tracePt t="9625" x="2895600" y="3632200"/>
          <p14:tracePt t="9642" x="2971800" y="3632200"/>
          <p14:tracePt t="9658" x="3060700" y="3632200"/>
          <p14:tracePt t="9675" x="3143250" y="3632200"/>
          <p14:tracePt t="9691" x="3232150" y="3632200"/>
          <p14:tracePt t="9708" x="3308350" y="3632200"/>
          <p14:tracePt t="9725" x="3359150" y="3632200"/>
          <p14:tracePt t="9742" x="3416300" y="3632200"/>
          <p14:tracePt t="9758" x="3467100" y="3632200"/>
          <p14:tracePt t="9775" x="3511550" y="3632200"/>
          <p14:tracePt t="9792" x="3549650" y="3632200"/>
          <p14:tracePt t="9809" x="3587750" y="3632200"/>
          <p14:tracePt t="9825" x="3613150" y="3632200"/>
          <p14:tracePt t="9842" x="3625850" y="3632200"/>
          <p14:tracePt t="9859" x="3638550" y="3632200"/>
          <p14:tracePt t="9876" x="3651250" y="3632200"/>
          <p14:tracePt t="9892" x="3663950" y="3632200"/>
          <p14:tracePt t="9909" x="3676650" y="3632200"/>
          <p14:tracePt t="9925" x="3702050" y="3632200"/>
          <p14:tracePt t="9942" x="3714750" y="3619500"/>
          <p14:tracePt t="9959" x="3721100" y="3619500"/>
          <p14:tracePt t="9975" x="3752850" y="3606800"/>
          <p14:tracePt t="9992" x="3803650" y="3587750"/>
          <p14:tracePt t="10009" x="3835400" y="3581400"/>
          <p14:tracePt t="10025" x="3867150" y="3543300"/>
          <p14:tracePt t="10043" x="3898900" y="3498850"/>
          <p14:tracePt t="10059" x="3930650" y="3448050"/>
          <p14:tracePt t="10076" x="3949700" y="3390900"/>
          <p14:tracePt t="10092" x="3975100" y="3327400"/>
          <p14:tracePt t="10109" x="3981450" y="3270250"/>
          <p14:tracePt t="10126" x="3987800" y="3219450"/>
          <p14:tracePt t="10143" x="3987800" y="3155950"/>
          <p14:tracePt t="10160" x="3975100" y="3086100"/>
          <p14:tracePt t="10176" x="3943350" y="3003550"/>
          <p14:tracePt t="10193" x="3911600" y="2971800"/>
          <p14:tracePt t="10209" x="3873500" y="2927350"/>
          <p14:tracePt t="10226" x="3835400" y="2895600"/>
          <p14:tracePt t="10243" x="3765550" y="2851150"/>
          <p14:tracePt t="10260" x="3702050" y="2806700"/>
          <p14:tracePt t="10277" x="3632200" y="2787650"/>
          <p14:tracePt t="10294" x="3556000" y="2768600"/>
          <p14:tracePt t="10310" x="3473450" y="2755900"/>
          <p14:tracePt t="10327" x="3403600" y="2749550"/>
          <p14:tracePt t="10344" x="3340100" y="2749550"/>
          <p14:tracePt t="10360" x="3232150" y="2749550"/>
          <p14:tracePt t="10377" x="3162300" y="2749550"/>
          <p14:tracePt t="10393" x="3117850" y="2762250"/>
          <p14:tracePt t="10411" x="3060700" y="2787650"/>
          <p14:tracePt t="10427" x="3003550" y="2806700"/>
          <p14:tracePt t="10444" x="2933700" y="2832100"/>
          <p14:tracePt t="10461" x="2876550" y="2851150"/>
          <p14:tracePt t="10477" x="2819400" y="2870200"/>
          <p14:tracePt t="10494" x="2787650" y="2895600"/>
          <p14:tracePt t="10511" x="2755900" y="2921000"/>
          <p14:tracePt t="10528" x="2736850" y="2971800"/>
          <p14:tracePt t="10545" x="2705100" y="3041650"/>
          <p14:tracePt t="10561" x="2698750" y="3105150"/>
          <p14:tracePt t="10577" x="2692400" y="3162300"/>
          <p14:tracePt t="10594" x="2692400" y="3219450"/>
          <p14:tracePt t="10611" x="2679700" y="3263900"/>
          <p14:tracePt t="10628" x="2679700" y="3321050"/>
          <p14:tracePt t="10645" x="2692400" y="3359150"/>
          <p14:tracePt t="10662" x="2711450" y="3390900"/>
          <p14:tracePt t="10678" x="2736850" y="3422650"/>
          <p14:tracePt t="10695" x="2755900" y="3441700"/>
          <p14:tracePt t="10711" x="2768600" y="3454400"/>
          <p14:tracePt t="10729" x="2781300" y="3460750"/>
          <p14:tracePt t="10762" x="2787650" y="3460750"/>
          <p14:tracePt t="10778" x="2794000" y="3460750"/>
          <p14:tracePt t="10795" x="2800350" y="3460750"/>
          <p14:tracePt t="10812" x="2813050" y="3460750"/>
          <p14:tracePt t="10829" x="2832100" y="3460750"/>
          <p14:tracePt t="10845" x="2838450" y="3460750"/>
          <p14:tracePt t="10862" x="2851150" y="3460750"/>
          <p14:tracePt t="10879" x="2857500" y="3460750"/>
          <p14:tracePt t="10895" x="2882900" y="3460750"/>
          <p14:tracePt t="10912" x="3003550" y="3473450"/>
          <p14:tracePt t="10929" x="3098800" y="3479800"/>
          <p14:tracePt t="10945" x="3206750" y="3479800"/>
          <p14:tracePt t="10962" x="3314700" y="3479800"/>
          <p14:tracePt t="10979" x="3435350" y="3492500"/>
          <p14:tracePt t="10995" x="3600450" y="3498850"/>
          <p14:tracePt t="11013" x="3873500" y="3505200"/>
          <p14:tracePt t="11029" x="4191000" y="3524250"/>
          <p14:tracePt t="11045" x="4521200" y="3524250"/>
          <p14:tracePt t="11063" x="4851400" y="3524250"/>
          <p14:tracePt t="11079" x="5175250" y="3524250"/>
          <p14:tracePt t="11096" x="5403850" y="3524250"/>
          <p14:tracePt t="11098" x="5511800" y="3524250"/>
          <p14:tracePt t="11113" x="5670550" y="3524250"/>
          <p14:tracePt t="11130" x="5784850" y="3524250"/>
          <p14:tracePt t="11146" x="5867400" y="3498850"/>
          <p14:tracePt t="11163" x="5949950" y="3473450"/>
          <p14:tracePt t="11180" x="6019800" y="3460750"/>
          <p14:tracePt t="11196" x="6096000" y="3441700"/>
          <p14:tracePt t="11213" x="6172200" y="3403600"/>
          <p14:tracePt t="11230" x="6229350" y="3371850"/>
          <p14:tracePt t="11247" x="6286500" y="3340100"/>
          <p14:tracePt t="11264" x="6337300" y="3302000"/>
          <p14:tracePt t="11280" x="6375400" y="3276600"/>
          <p14:tracePt t="11297" x="6407150" y="3232150"/>
          <p14:tracePt t="11314" x="6432550" y="3194050"/>
          <p14:tracePt t="11330" x="6438900" y="3143250"/>
          <p14:tracePt t="11347" x="6438900" y="3079750"/>
          <p14:tracePt t="11364" x="6426200" y="3016250"/>
          <p14:tracePt t="11381" x="6388100" y="2946400"/>
          <p14:tracePt t="11397" x="6356350" y="2895600"/>
          <p14:tracePt t="11414" x="6311900" y="2857500"/>
          <p14:tracePt t="11431" x="6267450" y="2825750"/>
          <p14:tracePt t="11448" x="6197600" y="2787650"/>
          <p14:tracePt t="11464" x="6121400" y="2749550"/>
          <p14:tracePt t="11481" x="5937250" y="2692400"/>
          <p14:tracePt t="11497" x="5829300" y="2686050"/>
          <p14:tracePt t="11514" x="5702300" y="2679700"/>
          <p14:tracePt t="11531" x="5600700" y="2679700"/>
          <p14:tracePt t="11547" x="5511800" y="2679700"/>
          <p14:tracePt t="11565" x="5461000" y="2679700"/>
          <p14:tracePt t="11581" x="5429250" y="2692400"/>
          <p14:tracePt t="11598" x="5384800" y="2711450"/>
          <p14:tracePt t="11614" x="5353050" y="2730500"/>
          <p14:tracePt t="11631" x="5321300" y="2749550"/>
          <p14:tracePt t="11648" x="5289550" y="2787650"/>
          <p14:tracePt t="11664" x="5226050" y="2844800"/>
          <p14:tracePt t="11681" x="5162550" y="2889250"/>
          <p14:tracePt t="11698" x="5111750" y="2927350"/>
          <p14:tracePt t="11715" x="5073650" y="2965450"/>
          <p14:tracePt t="11731" x="5054600" y="3009900"/>
          <p14:tracePt t="11748" x="5029200" y="3060700"/>
          <p14:tracePt t="11765" x="5022850" y="3117850"/>
          <p14:tracePt t="11781" x="5016500" y="3162300"/>
          <p14:tracePt t="11798" x="5016500" y="3219450"/>
          <p14:tracePt t="11815" x="5010150" y="3257550"/>
          <p14:tracePt t="11832" x="5010150" y="3289300"/>
          <p14:tracePt t="11848" x="5022850" y="3321050"/>
          <p14:tracePt t="11865" x="5035550" y="3352800"/>
          <p14:tracePt t="11882" x="5048250" y="3371850"/>
          <p14:tracePt t="11899" x="5054600" y="3371850"/>
          <p14:tracePt t="12108" x="5041900" y="3371850"/>
          <p14:tracePt t="12119" x="5035550" y="3365500"/>
          <p14:tracePt t="12133" x="5003800" y="3359150"/>
          <p14:tracePt t="12150" x="4914900" y="3359150"/>
          <p14:tracePt t="12166" x="4762500" y="3359150"/>
          <p14:tracePt t="12183" x="4445000" y="3359150"/>
          <p14:tracePt t="12200" x="4083050" y="3371850"/>
          <p14:tracePt t="12217" x="3556000" y="3390900"/>
          <p14:tracePt t="12233" x="3213100" y="3429000"/>
          <p14:tracePt t="12250" x="2901950" y="3467100"/>
          <p14:tracePt t="12267" x="2705100" y="3473450"/>
          <p14:tracePt t="12283" x="2527300" y="3486150"/>
          <p14:tracePt t="12300" x="2387600" y="3486150"/>
          <p14:tracePt t="12317" x="2260600" y="3486150"/>
          <p14:tracePt t="12334" x="2127250" y="3486150"/>
          <p14:tracePt t="12351" x="2006600" y="3486150"/>
          <p14:tracePt t="12367" x="1885950" y="3486150"/>
          <p14:tracePt t="12384" x="1778000" y="3486150"/>
          <p14:tracePt t="12400" x="1638300" y="3486150"/>
          <p14:tracePt t="12417" x="1549400" y="3486150"/>
          <p14:tracePt t="12434" x="1466850" y="3486150"/>
          <p14:tracePt t="12451" x="1384300" y="3486150"/>
          <p14:tracePt t="12467" x="1314450" y="3486150"/>
          <p14:tracePt t="12484" x="1231900" y="3486150"/>
          <p14:tracePt t="12501" x="1130300" y="3486150"/>
          <p14:tracePt t="12518" x="1035050" y="3486150"/>
          <p14:tracePt t="12535" x="933450" y="3486150"/>
          <p14:tracePt t="12551" x="838200" y="3473450"/>
          <p14:tracePt t="12568" x="742950" y="3460750"/>
          <p14:tracePt t="12585" x="628650" y="3416300"/>
          <p14:tracePt t="12601" x="603250" y="3397250"/>
          <p14:tracePt t="12617" x="571500" y="3378200"/>
          <p14:tracePt t="12635" x="552450" y="3340100"/>
          <p14:tracePt t="12651" x="539750" y="3295650"/>
          <p14:tracePt t="12668" x="539750" y="3225800"/>
          <p14:tracePt t="12685" x="539750" y="3155950"/>
          <p14:tracePt t="12702" x="539750" y="3073400"/>
          <p14:tracePt t="12718" x="539750" y="2990850"/>
          <p14:tracePt t="12735" x="539750" y="2908300"/>
          <p14:tracePt t="12752" x="539750" y="2832100"/>
          <p14:tracePt t="12769" x="571500" y="2736850"/>
          <p14:tracePt t="12785" x="609600" y="2679700"/>
          <p14:tracePt t="12802" x="660400" y="2628900"/>
          <p14:tracePt t="12819" x="717550" y="2597150"/>
          <p14:tracePt t="12835" x="800100" y="2559050"/>
          <p14:tracePt t="12852" x="895350" y="2520950"/>
          <p14:tracePt t="12869" x="990600" y="2476500"/>
          <p14:tracePt t="12885" x="1066800" y="2457450"/>
          <p14:tracePt t="12902" x="1123950" y="2451100"/>
          <p14:tracePt t="12919" x="1162050" y="2451100"/>
          <p14:tracePt t="12935" x="1187450" y="2451100"/>
          <p14:tracePt t="12953" x="1231900" y="2476500"/>
          <p14:tracePt t="12969" x="1250950" y="2508250"/>
          <p14:tracePt t="12986" x="1263650" y="2540000"/>
          <p14:tracePt t="13003" x="1276350" y="2597150"/>
          <p14:tracePt t="13019" x="1295400" y="2660650"/>
          <p14:tracePt t="13036" x="1301750" y="2736850"/>
          <p14:tracePt t="13053" x="1301750" y="2813050"/>
          <p14:tracePt t="13070" x="1301750" y="2882900"/>
          <p14:tracePt t="13086" x="1301750" y="2946400"/>
          <p14:tracePt t="13103" x="1270000" y="3003550"/>
          <p14:tracePt t="13105" x="1257300" y="3035300"/>
          <p14:tracePt t="13119" x="1244600" y="3054350"/>
          <p14:tracePt t="13136" x="1181100" y="3136900"/>
          <p14:tracePt t="13154" x="1155700" y="3200400"/>
          <p14:tracePt t="13170" x="1123950" y="3238500"/>
          <p14:tracePt t="13186" x="1085850" y="3302000"/>
          <p14:tracePt t="13203" x="1054100" y="3352800"/>
          <p14:tracePt t="13220" x="1022350" y="3397250"/>
          <p14:tracePt t="13237" x="990600" y="3422650"/>
          <p14:tracePt t="13254" x="939800" y="3454400"/>
          <p14:tracePt t="13270" x="895350" y="3473450"/>
          <p14:tracePt t="13287" x="850900" y="3505200"/>
          <p14:tracePt t="13304" x="806450" y="3517900"/>
          <p14:tracePt t="13321" x="762000" y="3530600"/>
          <p14:tracePt t="13337" x="736600" y="3530600"/>
          <p14:tracePt t="13354" x="723900" y="3530600"/>
          <p14:tracePt t="13371" x="698500" y="3530600"/>
          <p14:tracePt t="13387" x="673100" y="3505200"/>
          <p14:tracePt t="13404" x="622300" y="3460750"/>
          <p14:tracePt t="13421" x="577850" y="3397250"/>
          <p14:tracePt t="13438" x="533400" y="3333750"/>
          <p14:tracePt t="13454" x="495300" y="3263900"/>
          <p14:tracePt t="13471" x="469900" y="3175000"/>
          <p14:tracePt t="13488" x="450850" y="3105150"/>
          <p14:tracePt t="13505" x="450850" y="3022600"/>
          <p14:tracePt t="13521" x="450850" y="2971800"/>
          <p14:tracePt t="13538" x="488950" y="2908300"/>
          <p14:tracePt t="13554" x="533400" y="2851150"/>
          <p14:tracePt t="13571" x="565150" y="2800350"/>
          <p14:tracePt t="13588" x="603250" y="2743200"/>
          <p14:tracePt t="13605" x="641350" y="2698750"/>
          <p14:tracePt t="13621" x="679450" y="2660650"/>
          <p14:tracePt t="13638" x="711200" y="2635250"/>
          <p14:tracePt t="13655" x="749300" y="2609850"/>
          <p14:tracePt t="13672" x="800100" y="2584450"/>
          <p14:tracePt t="13689" x="825500" y="2571750"/>
          <p14:tracePt t="13705" x="850900" y="2571750"/>
          <p14:tracePt t="13722" x="882650" y="2571750"/>
          <p14:tracePt t="13738" x="920750" y="2571750"/>
          <p14:tracePt t="13755" x="952500" y="2571750"/>
          <p14:tracePt t="13772" x="984250" y="2578100"/>
          <p14:tracePt t="13789" x="1003300" y="2597150"/>
          <p14:tracePt t="13806" x="1028700" y="2622550"/>
          <p14:tracePt t="13822" x="1047750" y="2667000"/>
          <p14:tracePt t="13839" x="1060450" y="2711450"/>
          <p14:tracePt t="13855" x="1066800" y="2755900"/>
          <p14:tracePt t="13873" x="1073150" y="2838450"/>
          <p14:tracePt t="13889" x="1073150" y="2882900"/>
          <p14:tracePt t="13905" x="1073150" y="2946400"/>
          <p14:tracePt t="13922" x="1066800" y="3009900"/>
          <p14:tracePt t="13939" x="1060450" y="3079750"/>
          <p14:tracePt t="13956" x="1047750" y="3143250"/>
          <p14:tracePt t="13973" x="1028700" y="3181350"/>
          <p14:tracePt t="13989" x="1009650" y="3225800"/>
          <p14:tracePt t="14006" x="990600" y="3251200"/>
          <p14:tracePt t="14023" x="971550" y="3282950"/>
          <p14:tracePt t="14039" x="958850" y="3302000"/>
          <p14:tracePt t="14056" x="939800" y="3321050"/>
          <p14:tracePt t="14073" x="914400" y="3333750"/>
          <p14:tracePt t="14089" x="901700" y="3333750"/>
          <p14:tracePt t="14106" x="889000" y="3340100"/>
          <p14:tracePt t="14123" x="882650" y="3346450"/>
          <p14:tracePt t="14140" x="876300" y="3346450"/>
          <p14:tracePt t="14156" x="869950" y="3352800"/>
          <p14:tracePt t="14173" x="869950" y="3359150"/>
          <p14:tracePt t="14979" x="876300" y="3359150"/>
          <p14:tracePt t="15018" x="882650" y="3359150"/>
          <p14:tracePt t="15108" x="889000" y="3359150"/>
          <p14:tracePt t="15131" x="895350" y="3359150"/>
          <p14:tracePt t="15146" x="901700" y="3359150"/>
          <p14:tracePt t="15153" x="908050" y="3359150"/>
          <p14:tracePt t="15170" x="920750" y="3359150"/>
          <p14:tracePt t="15177" x="933450" y="3359150"/>
          <p14:tracePt t="15193" x="977900" y="3359150"/>
          <p14:tracePt t="15210" x="1060450" y="3359150"/>
          <p14:tracePt t="15227" x="1181100" y="3359150"/>
          <p14:tracePt t="15244" x="1339850" y="3359150"/>
          <p14:tracePt t="15260" x="1511300" y="3359150"/>
          <p14:tracePt t="15277" x="1746250" y="3359150"/>
          <p14:tracePt t="15294" x="2038350" y="3359150"/>
          <p14:tracePt t="15311" x="2406650" y="3359150"/>
          <p14:tracePt t="15327" x="2806700" y="3352800"/>
          <p14:tracePt t="15343" x="3155950" y="3340100"/>
          <p14:tracePt t="15360" x="3638550" y="3340100"/>
          <p14:tracePt t="15377" x="3848100" y="3340100"/>
          <p14:tracePt t="15394" x="4044950" y="3340100"/>
          <p14:tracePt t="15411" x="4241800" y="3340100"/>
          <p14:tracePt t="15427" x="4394200" y="3340100"/>
          <p14:tracePt t="15444" x="4546600" y="3340100"/>
          <p14:tracePt t="15460" x="4654550" y="3340100"/>
          <p14:tracePt t="15477" x="4743450" y="3340100"/>
          <p14:tracePt t="15494" x="4800600" y="3340100"/>
          <p14:tracePt t="15511" x="4838700" y="3340100"/>
          <p14:tracePt t="15528" x="4895850" y="3340100"/>
          <p14:tracePt t="15545" x="4991100" y="3346450"/>
          <p14:tracePt t="15561" x="5060950" y="3346450"/>
          <p14:tracePt t="15578" x="5118100" y="3346450"/>
          <p14:tracePt t="15595" x="5181600" y="3346450"/>
          <p14:tracePt t="15612" x="5251450" y="3346450"/>
          <p14:tracePt t="15628" x="5340350" y="3346450"/>
          <p14:tracePt t="15645" x="5429250" y="3346450"/>
          <p14:tracePt t="15662" x="5530850" y="3346450"/>
          <p14:tracePt t="15678" x="5613400" y="3346450"/>
          <p14:tracePt t="15695" x="5676900" y="3346450"/>
          <p14:tracePt t="15712" x="5721350" y="3346450"/>
          <p14:tracePt t="15729" x="5746750" y="3346450"/>
          <p14:tracePt t="15745" x="5784850" y="3346450"/>
          <p14:tracePt t="15762" x="5835650" y="3346450"/>
          <p14:tracePt t="15779" x="5905500" y="3346450"/>
          <p14:tracePt t="15795" x="5988050" y="3352800"/>
          <p14:tracePt t="15812" x="6064250" y="3352800"/>
          <p14:tracePt t="15829" x="6140450" y="3352800"/>
          <p14:tracePt t="15845" x="6203950" y="3352800"/>
          <p14:tracePt t="15862" x="6235700" y="3352800"/>
          <p14:tracePt t="15879" x="6248400" y="3352800"/>
          <p14:tracePt t="15895" x="6273800" y="3352800"/>
          <p14:tracePt t="15913" x="6318250" y="3365500"/>
          <p14:tracePt t="15929" x="6356350" y="3378200"/>
          <p14:tracePt t="15945" x="6388100" y="3390900"/>
          <p14:tracePt t="15963" x="6407150" y="3390900"/>
          <p14:tracePt t="15979" x="6413500" y="3390900"/>
          <p14:tracePt t="16042" x="6419850" y="3390900"/>
          <p14:tracePt t="16267" x="6426200" y="3390900"/>
          <p14:tracePt t="16300" x="6432550" y="3390900"/>
          <p14:tracePt t="16314" x="6445250" y="3390900"/>
          <p14:tracePt t="16321" x="6451600" y="3390900"/>
          <p14:tracePt t="16330" x="6470650" y="3390900"/>
          <p14:tracePt t="16347" x="6502400" y="3397250"/>
          <p14:tracePt t="16364" x="6534150" y="3397250"/>
          <p14:tracePt t="16380" x="6572250" y="3397250"/>
          <p14:tracePt t="16397" x="6604000" y="3403600"/>
          <p14:tracePt t="16414" x="6629400" y="3403600"/>
          <p14:tracePt t="16431" x="6648450" y="3403600"/>
          <p14:tracePt t="16447" x="6667500" y="3403600"/>
          <p14:tracePt t="16464" x="6686550" y="3403600"/>
          <p14:tracePt t="16497" x="6699250" y="3403600"/>
          <p14:tracePt t="16514" x="6705600" y="3403600"/>
          <p14:tracePt t="16531" x="6724650" y="3403600"/>
          <p14:tracePt t="16548" x="6737350" y="3403600"/>
          <p14:tracePt t="16565" x="6750050" y="3403600"/>
          <p14:tracePt t="16581" x="6756400" y="3403600"/>
          <p14:tracePt t="16598" x="6762750" y="3403600"/>
          <p14:tracePt t="16625" x="6756400" y="3403600"/>
          <p14:tracePt t="16633" x="6750050" y="3403600"/>
          <p14:tracePt t="17067" x="6756400" y="3397250"/>
          <p14:tracePt t="17082" x="6769100" y="3384550"/>
          <p14:tracePt t="17093" x="6769100" y="3378200"/>
          <p14:tracePt t="17100" x="6775450" y="3378200"/>
          <p14:tracePt t="17212" x="6788150" y="3378200"/>
          <p14:tracePt t="17225" x="6794500" y="3378200"/>
          <p14:tracePt t="17234" x="6794500" y="3384550"/>
          <p14:tracePt t="17250" x="6800850" y="3397250"/>
          <p14:tracePt t="17266" x="6807200" y="3397250"/>
          <p14:tracePt t="17283" x="6813550" y="3397250"/>
          <p14:tracePt t="17300" x="6819900" y="3397250"/>
          <p14:tracePt t="17316" x="6819900" y="3403600"/>
          <p14:tracePt t="17409" x="6826250" y="3403600"/>
          <p14:tracePt t="17417" x="6826250" y="3409950"/>
          <p14:tracePt t="17537" x="6826250" y="3416300"/>
          <p14:tracePt t="17560" x="6826250" y="3422650"/>
          <p14:tracePt t="17569" x="6819900" y="3422650"/>
          <p14:tracePt t="17601" x="6813550" y="3422650"/>
          <p14:tracePt t="17617" x="6807200" y="3422650"/>
          <p14:tracePt t="17633" x="6807200" y="3429000"/>
          <p14:tracePt t="18157" x="6807200" y="3435350"/>
          <p14:tracePt t="18332" x="6800850" y="3435350"/>
          <p14:tracePt t="18401" x="6794500" y="3435350"/>
          <p14:tracePt t="18603" x="6794500" y="3429000"/>
          <p14:tracePt t="18699" x="6794500" y="3422650"/>
          <p14:tracePt t="18746" x="6788150" y="3422650"/>
          <p14:tracePt t="19258" x="6788150" y="3416300"/>
          <p14:tracePt t="19265" x="6781800" y="3416300"/>
          <p14:tracePt t="19282" x="6781800" y="3409950"/>
          <p14:tracePt t="19306" x="6781800" y="3397250"/>
          <p14:tracePt t="19313" x="6781800" y="3390900"/>
          <p14:tracePt t="19324" x="6775450" y="3384550"/>
          <p14:tracePt t="19340" x="6775450" y="3352800"/>
          <p14:tracePt t="19357" x="6775450" y="3302000"/>
          <p14:tracePt t="19374" x="6775450" y="3238500"/>
          <p14:tracePt t="19391" x="6775450" y="3187700"/>
          <p14:tracePt t="19407" x="6775450" y="3130550"/>
          <p14:tracePt t="19425" x="6775450" y="3079750"/>
          <p14:tracePt t="19441" x="6775450" y="3060700"/>
          <p14:tracePt t="19457" x="6775450" y="3041650"/>
          <p14:tracePt t="19474" x="6775450" y="3035300"/>
          <p14:tracePt t="19657" x="6775450" y="3041650"/>
          <p14:tracePt t="19680" x="6775450" y="3048000"/>
          <p14:tracePt t="19736" x="6775450" y="3054350"/>
          <p14:tracePt t="19962" x="6775450" y="3048000"/>
          <p14:tracePt t="19971" x="6775450" y="3041650"/>
          <p14:tracePt t="19983" x="6775450" y="3035300"/>
          <p14:tracePt t="19994" x="6775450" y="3016250"/>
          <p14:tracePt t="20010" x="6775450" y="2984500"/>
          <p14:tracePt t="20027" x="6775450" y="2965450"/>
          <p14:tracePt t="20044" x="6775450" y="2933700"/>
          <p14:tracePt t="20060" x="6775450" y="2908300"/>
          <p14:tracePt t="20076" x="6775450" y="2882900"/>
          <p14:tracePt t="20093" x="6775450" y="2870200"/>
          <p14:tracePt t="20276" x="6775450" y="2876550"/>
          <p14:tracePt t="20291" x="6781800" y="2889250"/>
          <p14:tracePt t="20303" x="6781800" y="2895600"/>
          <p14:tracePt t="20311" x="6781800" y="2901950"/>
          <p14:tracePt t="20327" x="6781800" y="2933700"/>
          <p14:tracePt t="20344" x="6781800" y="2971800"/>
          <p14:tracePt t="20361" x="6781800" y="2997200"/>
          <p14:tracePt t="20377" x="6781800" y="3035300"/>
          <p14:tracePt t="20394" x="6781800" y="3073400"/>
          <p14:tracePt t="20411" x="6781800" y="3111500"/>
          <p14:tracePt t="20428" x="6781800" y="3143250"/>
          <p14:tracePt t="20445" x="6781800" y="3175000"/>
          <p14:tracePt t="20461" x="6781800" y="3187700"/>
          <p14:tracePt t="20478" x="6781800" y="3213100"/>
          <p14:tracePt t="20495" x="6781800" y="3225800"/>
          <p14:tracePt t="20512" x="6775450" y="3251200"/>
          <p14:tracePt t="20529" x="6775450" y="3289300"/>
          <p14:tracePt t="20545" x="6775450" y="3314700"/>
          <p14:tracePt t="20562" x="6775450" y="3340100"/>
          <p14:tracePt t="20578" x="6769100" y="3365500"/>
          <p14:tracePt t="20595" x="6769100" y="3390900"/>
          <p14:tracePt t="20612" x="6762750" y="3416300"/>
          <p14:tracePt t="20628" x="6762750" y="3441700"/>
          <p14:tracePt t="20645" x="6756400" y="3473450"/>
          <p14:tracePt t="20662" x="6750050" y="3498850"/>
          <p14:tracePt t="20678" x="6743700" y="3524250"/>
          <p14:tracePt t="20696" x="6743700" y="3556000"/>
          <p14:tracePt t="20712" x="6743700" y="3600450"/>
          <p14:tracePt t="20729" x="6743700" y="3625850"/>
          <p14:tracePt t="20746" x="6743700" y="3651250"/>
          <p14:tracePt t="20762" x="6743700" y="3676650"/>
          <p14:tracePt t="20779" x="6737350" y="3689350"/>
          <p14:tracePt t="20796" x="6737350" y="3714750"/>
          <p14:tracePt t="20812" x="6737350" y="3727450"/>
          <p14:tracePt t="20829" x="6737350" y="3752850"/>
          <p14:tracePt t="20845" x="6737350" y="3771900"/>
          <p14:tracePt t="20863" x="6737350" y="3784600"/>
          <p14:tracePt t="20879" x="6737350" y="3803650"/>
          <p14:tracePt t="20896" x="6737350" y="3822700"/>
          <p14:tracePt t="20913" x="6756400" y="3860800"/>
          <p14:tracePt t="20930" x="6769100" y="3886200"/>
          <p14:tracePt t="20946" x="6788150" y="3911600"/>
          <p14:tracePt t="20962" x="6807200" y="3930650"/>
          <p14:tracePt t="20979" x="6813550" y="3943350"/>
          <p14:tracePt t="20997" x="6813550" y="3956050"/>
          <p14:tracePt t="21013" x="6813550" y="3962400"/>
          <p14:tracePt t="21030" x="6819900" y="3975100"/>
          <p14:tracePt t="21046" x="6832600" y="3987800"/>
          <p14:tracePt t="21064" x="6851650" y="4006850"/>
          <p14:tracePt t="21081" x="6870700" y="4013200"/>
          <p14:tracePt t="21097" x="6889750" y="4019550"/>
          <p14:tracePt t="21113" x="6902450" y="4019550"/>
          <p14:tracePt t="21130" x="6927850" y="4025900"/>
          <p14:tracePt t="21147" x="6946900" y="4032250"/>
          <p14:tracePt t="21164" x="6965950" y="4032250"/>
          <p14:tracePt t="21180" x="6978650" y="4032250"/>
          <p14:tracePt t="21197" x="7004050" y="4044950"/>
          <p14:tracePt t="21214" x="7023100" y="4051300"/>
          <p14:tracePt t="21230" x="7061200" y="4051300"/>
          <p14:tracePt t="21247" x="7118350" y="4057650"/>
          <p14:tracePt t="21264" x="7200900" y="4064000"/>
          <p14:tracePt t="21281" x="7245350" y="4064000"/>
          <p14:tracePt t="21298" x="7270750" y="4064000"/>
          <p14:tracePt t="21314" x="7283450" y="4064000"/>
          <p14:tracePt t="21330" x="7289800" y="4057650"/>
          <p14:tracePt t="21348" x="7296150" y="4044950"/>
          <p14:tracePt t="21364" x="7308850" y="4025900"/>
          <p14:tracePt t="21381" x="7327900" y="4006850"/>
          <p14:tracePt t="21397" x="7359650" y="3975100"/>
          <p14:tracePt t="21414" x="7397750" y="3949700"/>
          <p14:tracePt t="21431" x="7423150" y="3911600"/>
          <p14:tracePt t="21448" x="7442200" y="3867150"/>
          <p14:tracePt t="21464" x="7473950" y="3784600"/>
          <p14:tracePt t="21481" x="7480300" y="3695700"/>
          <p14:tracePt t="21498" x="7480300" y="3619500"/>
          <p14:tracePt t="21514" x="7480300" y="3549650"/>
          <p14:tracePt t="21531" x="7480300" y="3498850"/>
          <p14:tracePt t="21548" x="7480300" y="3454400"/>
          <p14:tracePt t="21564" x="7480300" y="3422650"/>
          <p14:tracePt t="21581" x="7480300" y="3390900"/>
          <p14:tracePt t="21598" x="7480300" y="3359150"/>
          <p14:tracePt t="21615" x="7480300" y="3314700"/>
          <p14:tracePt t="21631" x="7480300" y="3251200"/>
          <p14:tracePt t="21648" x="7454900" y="3162300"/>
          <p14:tracePt t="21665" x="7442200" y="3111500"/>
          <p14:tracePt t="21681" x="7435850" y="3086100"/>
          <p14:tracePt t="21698" x="7423150" y="3060700"/>
          <p14:tracePt t="21715" x="7423150" y="3054350"/>
          <p14:tracePt t="21732" x="7410450" y="3035300"/>
          <p14:tracePt t="21748" x="7391400" y="3003550"/>
          <p14:tracePt t="21765" x="7372350" y="2984500"/>
          <p14:tracePt t="21782" x="7346950" y="2952750"/>
          <p14:tracePt t="21799" x="7327900" y="2933700"/>
          <p14:tracePt t="21816" x="7321550" y="2921000"/>
          <p14:tracePt t="21832" x="7308850" y="2914650"/>
          <p14:tracePt t="21849" x="7289800" y="2908300"/>
          <p14:tracePt t="21866" x="7283450" y="2901950"/>
          <p14:tracePt t="21883" x="7277100" y="2895600"/>
          <p14:tracePt t="21899" x="7270750" y="2895600"/>
          <p14:tracePt t="21916" x="7258050" y="2895600"/>
          <p14:tracePt t="21933" x="7251700" y="2895600"/>
          <p14:tracePt t="21949" x="7245350" y="2895600"/>
          <p14:tracePt t="21966" x="7239000" y="2895600"/>
          <p14:tracePt t="21983" x="7226300" y="2895600"/>
          <p14:tracePt t="22000" x="7219950" y="2895600"/>
          <p14:tracePt t="22016" x="7213600" y="2895600"/>
          <p14:tracePt t="22041" x="7207250" y="2895600"/>
          <p14:tracePt t="22107" x="7200900" y="2895600"/>
          <p14:tracePt t="22748" x="7207250" y="2895600"/>
          <p14:tracePt t="22760" x="7239000" y="2927350"/>
          <p14:tracePt t="22769" x="7264400" y="2959100"/>
          <p14:tracePt t="22785" x="7340600" y="3022600"/>
          <p14:tracePt t="22802" x="7435850" y="3117850"/>
          <p14:tracePt t="22819" x="7550150" y="3244850"/>
          <p14:tracePt t="22835" x="7664450" y="3365500"/>
          <p14:tracePt t="22853" x="7759700" y="3486150"/>
          <p14:tracePt t="22870" x="7842250" y="3575050"/>
          <p14:tracePt t="22886" x="7880350" y="3625850"/>
          <p14:tracePt t="22903" x="7905750" y="3663950"/>
          <p14:tracePt t="22920" x="7912100" y="3689350"/>
          <p14:tracePt t="22936" x="7912100" y="3695700"/>
          <p14:tracePt t="23083" x="7905750" y="3695700"/>
          <p14:tracePt t="23107" x="7899400" y="3695700"/>
          <p14:tracePt t="23114" x="7893050" y="3695700"/>
          <p14:tracePt t="23129" x="7886700" y="3689350"/>
          <p14:tracePt t="23154" x="7880350" y="3689350"/>
          <p14:tracePt t="23161" x="7874000" y="3683000"/>
          <p14:tracePt t="23170" x="7867650" y="3683000"/>
          <p14:tracePt t="23187" x="7867650" y="3670300"/>
          <p14:tracePt t="23204" x="7867650" y="3663950"/>
          <p14:tracePt t="23220" x="7867650" y="3651250"/>
          <p14:tracePt t="23237" x="7861300" y="3632200"/>
          <p14:tracePt t="23254" x="7861300" y="3625850"/>
          <p14:tracePt t="23271" x="7861300" y="3613150"/>
          <p14:tracePt t="23287" x="7861300" y="3594100"/>
          <p14:tracePt t="23303" x="7874000" y="3575050"/>
          <p14:tracePt t="23321" x="7899400" y="3536950"/>
          <p14:tracePt t="23338" x="7924800" y="3517900"/>
          <p14:tracePt t="23354" x="7937500" y="3498850"/>
          <p14:tracePt t="23371" x="7956550" y="3486150"/>
          <p14:tracePt t="23388" x="7975600" y="3473450"/>
          <p14:tracePt t="23404" x="8001000" y="3460750"/>
          <p14:tracePt t="23421" x="8013700" y="3448050"/>
          <p14:tracePt t="23438" x="8020050" y="3441700"/>
          <p14:tracePt t="23489" x="8020050" y="3435350"/>
          <p14:tracePt t="23579" x="8020050" y="3441700"/>
          <p14:tracePt t="23595" x="8020050" y="3448050"/>
          <p14:tracePt t="23605" x="8020050" y="3454400"/>
          <p14:tracePt t="23622" x="8026400" y="3467100"/>
          <p14:tracePt t="23639" x="8039100" y="3473450"/>
          <p14:tracePt t="23655" x="8051800" y="3492500"/>
          <p14:tracePt t="23672" x="8051800" y="3505200"/>
          <p14:tracePt t="23689" x="8051800" y="3511550"/>
          <p14:tracePt t="23787" x="8058150" y="3511550"/>
          <p14:tracePt t="23802" x="8064500" y="3511550"/>
          <p14:tracePt t="23809" x="8070850" y="3505200"/>
          <p14:tracePt t="23822" x="8083550" y="3505200"/>
          <p14:tracePt t="23839" x="8096250" y="3486150"/>
          <p14:tracePt t="23856" x="8108950" y="3473450"/>
          <p14:tracePt t="23873" x="8121650" y="3454400"/>
          <p14:tracePt t="23890" x="8134350" y="3454400"/>
          <p14:tracePt t="23905" x="8140700" y="3448050"/>
          <p14:tracePt t="23923" x="8140700" y="3441700"/>
          <p14:tracePt t="23939" x="8140700" y="3435350"/>
          <p14:tracePt t="23956" x="8147050" y="3429000"/>
          <p14:tracePt t="23990" x="8147050" y="3422650"/>
          <p14:tracePt t="24006" x="8153400" y="3422650"/>
          <p14:tracePt t="24023" x="8153400" y="3416300"/>
          <p14:tracePt t="24123" x="8159750" y="3409950"/>
          <p14:tracePt t="24133" x="8159750" y="3403600"/>
          <p14:tracePt t="24154" x="8159750" y="3397250"/>
          <p14:tracePt t="24202" x="8153400" y="3397250"/>
          <p14:tracePt t="24218" x="8147050" y="3397250"/>
          <p14:tracePt t="24234" x="8140700" y="3397250"/>
          <p14:tracePt t="24241" x="8134350" y="3397250"/>
          <p14:tracePt t="24257" x="8121650" y="3397250"/>
          <p14:tracePt t="24273" x="8108950" y="3397250"/>
          <p14:tracePt t="24291" x="8102600" y="3397250"/>
          <p14:tracePt t="24307" x="8096250" y="3397250"/>
          <p14:tracePt t="24324" x="8089900" y="3397250"/>
          <p14:tracePt t="24341" x="8077200" y="3397250"/>
          <p14:tracePt t="24358" x="8070850" y="3390900"/>
          <p14:tracePt t="24375" x="8051800" y="3390900"/>
          <p14:tracePt t="24391" x="8039100" y="3390900"/>
          <p14:tracePt t="24408" x="8020050" y="3390900"/>
          <p14:tracePt t="24424" x="8013700" y="3390900"/>
          <p14:tracePt t="24441" x="8007350" y="3390900"/>
          <p14:tracePt t="24458" x="8001000" y="3390900"/>
          <p14:tracePt t="24475" x="7994650" y="3390900"/>
          <p14:tracePt t="24491" x="7981950" y="3390900"/>
          <p14:tracePt t="24508" x="7969250" y="3390900"/>
          <p14:tracePt t="24524" x="7956550" y="3390900"/>
          <p14:tracePt t="24541" x="7943850" y="3403600"/>
          <p14:tracePt t="24558" x="7931150" y="3403600"/>
          <p14:tracePt t="24575" x="7918450" y="3409950"/>
          <p14:tracePt t="24592" x="7893050" y="3416300"/>
          <p14:tracePt t="24594" x="7893050" y="3422650"/>
          <p14:tracePt t="24609" x="7874000" y="3422650"/>
          <p14:tracePt t="24625" x="7861300" y="3441700"/>
          <p14:tracePt t="24642" x="7835900" y="3460750"/>
          <p14:tracePt t="24658" x="7810500" y="3467100"/>
          <p14:tracePt t="24675" x="7797800" y="3473450"/>
          <p14:tracePt t="24691" x="7785100" y="3479800"/>
          <p14:tracePt t="24709" x="7785100" y="3486150"/>
          <p14:tracePt t="24726" x="7778750" y="3498850"/>
          <p14:tracePt t="24742" x="7778750" y="3511550"/>
          <p14:tracePt t="24759" x="7766050" y="3524250"/>
          <p14:tracePt t="24775" x="7759700" y="3543300"/>
          <p14:tracePt t="24793" x="7753350" y="3568700"/>
          <p14:tracePt t="24809" x="7747000" y="3575050"/>
          <p14:tracePt t="24825" x="7747000" y="3594100"/>
          <p14:tracePt t="24843" x="7747000" y="3613150"/>
          <p14:tracePt t="24859" x="7740650" y="3632200"/>
          <p14:tracePt t="24876" x="7734300" y="3657600"/>
          <p14:tracePt t="24892" x="7734300" y="3676650"/>
          <p14:tracePt t="24910" x="7734300" y="3695700"/>
          <p14:tracePt t="24926" x="7734300" y="3708400"/>
          <p14:tracePt t="24943" x="7734300" y="3721100"/>
          <p14:tracePt t="24959" x="7747000" y="3740150"/>
          <p14:tracePt t="24976" x="7766050" y="3771900"/>
          <p14:tracePt t="24993" x="7791450" y="3803650"/>
          <p14:tracePt t="25010" x="7816850" y="3822700"/>
          <p14:tracePt t="25026" x="7842250" y="3841750"/>
          <p14:tracePt t="25043" x="7861300" y="3854450"/>
          <p14:tracePt t="25059" x="7886700" y="3860800"/>
          <p14:tracePt t="25077" x="7899400" y="3873500"/>
          <p14:tracePt t="25094" x="7918450" y="3886200"/>
          <p14:tracePt t="25096" x="7924800" y="3886200"/>
          <p14:tracePt t="25110" x="7931150" y="3892550"/>
          <p14:tracePt t="25127" x="7950200" y="3898900"/>
          <p14:tracePt t="25143" x="7975600" y="3898900"/>
          <p14:tracePt t="25160" x="8007350" y="3911600"/>
          <p14:tracePt t="25177" x="8026400" y="3917950"/>
          <p14:tracePt t="25194" x="8045450" y="3917950"/>
          <p14:tracePt t="25210" x="8058150" y="3917950"/>
          <p14:tracePt t="25227" x="8064500" y="3917950"/>
          <p14:tracePt t="25244" x="8077200" y="3917950"/>
          <p14:tracePt t="25260" x="8089900" y="3917950"/>
          <p14:tracePt t="25277" x="8102600" y="3911600"/>
          <p14:tracePt t="25294" x="8115300" y="3905250"/>
          <p14:tracePt t="25311" x="8134350" y="3898900"/>
          <p14:tracePt t="25327" x="8147050" y="3886200"/>
          <p14:tracePt t="25344" x="8166100" y="3873500"/>
          <p14:tracePt t="25361" x="8178800" y="3860800"/>
          <p14:tracePt t="25377" x="8197850" y="3841750"/>
          <p14:tracePt t="25394" x="8216900" y="3822700"/>
          <p14:tracePt t="25411" x="8223250" y="3797300"/>
          <p14:tracePt t="25427" x="8229600" y="3784600"/>
          <p14:tracePt t="25445" x="8235950" y="3765550"/>
          <p14:tracePt t="25461" x="8242300" y="3752850"/>
          <p14:tracePt t="25478" x="8248650" y="3740150"/>
          <p14:tracePt t="25495" x="8248650" y="3727450"/>
          <p14:tracePt t="25511" x="8248650" y="3702050"/>
          <p14:tracePt t="25528" x="8248650" y="3663950"/>
          <p14:tracePt t="25545" x="8248650" y="3644900"/>
          <p14:tracePt t="25561" x="8248650" y="3619500"/>
          <p14:tracePt t="25578" x="8248650" y="3606800"/>
          <p14:tracePt t="25595" x="8248650" y="3587750"/>
          <p14:tracePt t="25612" x="8242300" y="3568700"/>
          <p14:tracePt t="25629" x="8235950" y="3536950"/>
          <p14:tracePt t="25645" x="8223250" y="3517900"/>
          <p14:tracePt t="25662" x="8216900" y="3511550"/>
          <p14:tracePt t="25679" x="8216900" y="3498850"/>
          <p14:tracePt t="25695" x="8210550" y="3492500"/>
          <p14:tracePt t="25712" x="8197850" y="3486150"/>
          <p14:tracePt t="25729" x="8185150" y="3479800"/>
          <p14:tracePt t="25745" x="8172450" y="3473450"/>
          <p14:tracePt t="25762" x="8153400" y="3467100"/>
          <p14:tracePt t="25779" x="8134350" y="3460750"/>
          <p14:tracePt t="25795" x="8121650" y="3454400"/>
          <p14:tracePt t="25813" x="8115300" y="3454400"/>
          <p14:tracePt t="25829" x="8102600" y="3454400"/>
          <p14:tracePt t="25846" x="8096250" y="3454400"/>
          <p14:tracePt t="25863" x="8089900" y="3454400"/>
          <p14:tracePt t="25879" x="8077200" y="3454400"/>
          <p14:tracePt t="25896" x="8064500" y="3454400"/>
          <p14:tracePt t="25913" x="8045450" y="3454400"/>
          <p14:tracePt t="25929" x="8039100" y="3454400"/>
          <p14:tracePt t="25946" x="8026400" y="3454400"/>
          <p14:tracePt t="25963" x="8020050" y="3454400"/>
          <p14:tracePt t="25980" x="8001000" y="3460750"/>
          <p14:tracePt t="25996" x="7988300" y="3460750"/>
          <p14:tracePt t="26013" x="7962900" y="3467100"/>
          <p14:tracePt t="26030" x="7950200" y="3473450"/>
          <p14:tracePt t="26046" x="7937500" y="3479800"/>
          <p14:tracePt t="26063" x="7924800" y="3479800"/>
          <p14:tracePt t="26080" x="7905750" y="3486150"/>
          <p14:tracePt t="26097" x="7899400" y="3492500"/>
          <p14:tracePt t="26113" x="7886700" y="3492500"/>
          <p14:tracePt t="26130" x="7880350" y="3498850"/>
          <p14:tracePt t="26147" x="7867650" y="3511550"/>
          <p14:tracePt t="26163" x="7861300" y="3517900"/>
          <p14:tracePt t="26180" x="7848600" y="3524250"/>
          <p14:tracePt t="26197" x="7848600" y="3536950"/>
          <p14:tracePt t="26213" x="7842250" y="3549650"/>
          <p14:tracePt t="26230" x="7823200" y="3562350"/>
          <p14:tracePt t="26247" x="7810500" y="3581400"/>
          <p14:tracePt t="26264" x="7797800" y="3606800"/>
          <p14:tracePt t="26281" x="7791450" y="3619500"/>
          <p14:tracePt t="26297" x="7785100" y="3625850"/>
          <p14:tracePt t="26314" x="7778750" y="3625850"/>
          <p14:tracePt t="26330" x="7778750" y="3638550"/>
          <p14:tracePt t="26347" x="7778750" y="3644900"/>
          <p14:tracePt t="26381" x="7778750" y="3651250"/>
          <p14:tracePt t="26397" x="7778750" y="3663950"/>
          <p14:tracePt t="26414" x="7772400" y="3670300"/>
          <p14:tracePt t="26431" x="7772400" y="3683000"/>
          <p14:tracePt t="26447" x="7772400" y="3689350"/>
          <p14:tracePt t="26464" x="7772400" y="3702050"/>
          <p14:tracePt t="26481" x="7772400" y="3708400"/>
          <p14:tracePt t="26498" x="7772400" y="3714750"/>
          <p14:tracePt t="26515" x="7772400" y="3727450"/>
          <p14:tracePt t="26531" x="7772400" y="3746500"/>
          <p14:tracePt t="26548" x="7772400" y="3752850"/>
          <p14:tracePt t="26565" x="7778750" y="3765550"/>
          <p14:tracePt t="26582" x="7785100" y="3778250"/>
          <p14:tracePt t="26598" x="7791450" y="3784600"/>
          <p14:tracePt t="26601" x="7797800" y="3790950"/>
          <p14:tracePt t="26615" x="7804150" y="3790950"/>
          <p14:tracePt t="26632" x="7810500" y="3803650"/>
          <p14:tracePt t="26648" x="7823200" y="3816350"/>
          <p14:tracePt t="26665" x="7842250" y="3822700"/>
          <p14:tracePt t="26681" x="7861300" y="3835400"/>
          <p14:tracePt t="26699" x="7874000" y="3841750"/>
          <p14:tracePt t="26715" x="7880350" y="3848100"/>
          <p14:tracePt t="26732" x="7893050" y="3854450"/>
          <p14:tracePt t="26749" x="7899400" y="3854450"/>
          <p14:tracePt t="26765" x="7905750" y="3860800"/>
          <p14:tracePt t="26782" x="7912100" y="3867150"/>
          <p14:tracePt t="26799" x="7924800" y="3873500"/>
          <p14:tracePt t="26816" x="7937500" y="3879850"/>
          <p14:tracePt t="26833" x="7956550" y="3886200"/>
          <p14:tracePt t="26849" x="7969250" y="3892550"/>
          <p14:tracePt t="26866" x="7975600" y="3898900"/>
          <p14:tracePt t="26883" x="7988300" y="3905250"/>
          <p14:tracePt t="26899" x="8001000" y="3905250"/>
          <p14:tracePt t="26916" x="8013700" y="3905250"/>
          <p14:tracePt t="26933" x="8032750" y="3911600"/>
          <p14:tracePt t="26950" x="8045450" y="3911600"/>
          <p14:tracePt t="26966" x="8058150" y="3917950"/>
          <p14:tracePt t="26983" x="8070850" y="3917950"/>
          <p14:tracePt t="26999" x="8077200" y="3917950"/>
          <p14:tracePt t="27017" x="8096250" y="3911600"/>
          <p14:tracePt t="27033" x="8108950" y="3898900"/>
          <p14:tracePt t="27050" x="8121650" y="3892550"/>
          <p14:tracePt t="27067" x="8140700" y="3886200"/>
          <p14:tracePt t="27083" x="8159750" y="3879850"/>
          <p14:tracePt t="27100" x="8172450" y="3867150"/>
          <p14:tracePt t="27117" x="8191500" y="3854450"/>
          <p14:tracePt t="27134" x="8204200" y="3835400"/>
          <p14:tracePt t="27150" x="8216900" y="3816350"/>
          <p14:tracePt t="27167" x="8229600" y="3790950"/>
          <p14:tracePt t="27184" x="8242300" y="3746500"/>
          <p14:tracePt t="27201" x="8242300" y="3727450"/>
          <p14:tracePt t="27217" x="8242300" y="3695700"/>
          <p14:tracePt t="27234" x="8242300" y="3663950"/>
          <p14:tracePt t="27251" x="8242300" y="3638550"/>
          <p14:tracePt t="27267" x="8242300" y="3613150"/>
          <p14:tracePt t="27284" x="8242300" y="3587750"/>
          <p14:tracePt t="27301" x="8229600" y="3556000"/>
          <p14:tracePt t="27318" x="8223250" y="3530600"/>
          <p14:tracePt t="27334" x="8210550" y="3505200"/>
          <p14:tracePt t="27351" x="8197850" y="3486150"/>
          <p14:tracePt t="27368" x="8185150" y="3467100"/>
          <p14:tracePt t="27385" x="8159750" y="3454400"/>
          <p14:tracePt t="27401" x="8134350" y="3441700"/>
          <p14:tracePt t="27417" x="8128000" y="3441700"/>
          <p14:tracePt t="27434" x="8121650" y="3441700"/>
          <p14:tracePt t="27451" x="8115300" y="3435350"/>
          <p14:tracePt t="27468" x="8102600" y="3435350"/>
          <p14:tracePt t="27485" x="8083550" y="3435350"/>
          <p14:tracePt t="27502" x="8064500" y="3435350"/>
          <p14:tracePt t="27518" x="8051800" y="3435350"/>
          <p14:tracePt t="27535" x="8045450" y="3441700"/>
          <p14:tracePt t="27552" x="8039100" y="3448050"/>
          <p14:tracePt t="27659" x="8032750" y="3448050"/>
          <p14:tracePt t="27714" x="8026400" y="3448050"/>
          <p14:tracePt t="28172" x="8020050" y="3448050"/>
          <p14:tracePt t="28196" x="8007350" y="3448050"/>
          <p14:tracePt t="28225" x="8001000" y="3448050"/>
          <p14:tracePt t="28233" x="7988300" y="3448050"/>
          <p14:tracePt t="28241" x="7962900" y="3448050"/>
          <p14:tracePt t="28253" x="7912100" y="3460750"/>
          <p14:tracePt t="28271" x="7734300" y="3498850"/>
          <p14:tracePt t="28288" x="7410450" y="3517900"/>
          <p14:tracePt t="28304" x="7308850" y="3536950"/>
          <p14:tracePt t="28321" x="7200900" y="3562350"/>
          <p14:tracePt t="28436" x="7194550" y="3562350"/>
          <p14:tracePt t="28450" x="7188200" y="3562350"/>
          <p14:tracePt t="28457" x="7181850" y="3562350"/>
          <p14:tracePt t="28473" x="7181850" y="3568700"/>
          <p14:tracePt t="28488" x="7156450" y="3581400"/>
          <p14:tracePt t="28505" x="7118350" y="3600450"/>
          <p14:tracePt t="28521" x="7035800" y="3632200"/>
          <p14:tracePt t="28538" x="6921500" y="3663950"/>
          <p14:tracePt t="28555" x="6800850" y="3689350"/>
          <p14:tracePt t="28572" x="6680200" y="3714750"/>
          <p14:tracePt t="28588" x="6546850" y="3727450"/>
          <p14:tracePt t="28605" x="6400800" y="3727450"/>
          <p14:tracePt t="28621" x="6229350" y="3727450"/>
          <p14:tracePt t="28639" x="6102350" y="3740150"/>
          <p14:tracePt t="28657" x="5962650" y="3765550"/>
          <p14:tracePt t="28672" x="5899150" y="3771900"/>
          <p14:tracePt t="28689" x="5854700" y="3771900"/>
          <p14:tracePt t="28705" x="5822950" y="3771900"/>
          <p14:tracePt t="28722" x="5784850" y="3771900"/>
          <p14:tracePt t="28739" x="5759450" y="3778250"/>
          <p14:tracePt t="28756" x="5740400" y="3778250"/>
          <p14:tracePt t="28773" x="5721350" y="3778250"/>
          <p14:tracePt t="28790" x="5695950" y="3778250"/>
          <p14:tracePt t="28805" x="5683250" y="3778250"/>
          <p14:tracePt t="28823" x="5670550" y="3778250"/>
          <p14:tracePt t="28839" x="5651500" y="3778250"/>
          <p14:tracePt t="28856" x="5613400" y="3778250"/>
          <p14:tracePt t="28873" x="5581650" y="3778250"/>
          <p14:tracePt t="28890" x="5543550" y="3778250"/>
          <p14:tracePt t="28906" x="5511800" y="3778250"/>
          <p14:tracePt t="28923" x="5499100" y="3778250"/>
          <p14:tracePt t="28940" x="5486400" y="3778250"/>
          <p14:tracePt t="28973" x="5480050" y="3778250"/>
          <p14:tracePt t="29108" x="5473700" y="3778250"/>
          <p14:tracePt t="29267" x="5473700" y="3771900"/>
          <p14:tracePt t="29278" x="5467350" y="3771900"/>
          <p14:tracePt t="29291" x="5461000" y="3765550"/>
          <p14:tracePt t="29308" x="5454650" y="3765550"/>
          <p14:tracePt t="29325" x="5448300" y="3765550"/>
          <p14:tracePt t="29341" x="5435600" y="3765550"/>
          <p14:tracePt t="29358" x="5429250" y="3765550"/>
          <p14:tracePt t="29375" x="5397500" y="3765550"/>
          <p14:tracePt t="29391" x="5372100" y="3765550"/>
          <p14:tracePt t="29408" x="5308600" y="3759200"/>
          <p14:tracePt t="29425" x="5245100" y="3759200"/>
          <p14:tracePt t="29441" x="5194300" y="3759200"/>
          <p14:tracePt t="29458" x="5143500" y="3759200"/>
          <p14:tracePt t="29475" x="5073650" y="3765550"/>
          <p14:tracePt t="29492" x="5010150" y="3778250"/>
          <p14:tracePt t="29509" x="4946650" y="3790950"/>
          <p14:tracePt t="29525" x="4864100" y="3816350"/>
          <p14:tracePt t="29542" x="4787900" y="3835400"/>
          <p14:tracePt t="29559" x="4724400" y="3860800"/>
          <p14:tracePt t="29575" x="4679950" y="3879850"/>
          <p14:tracePt t="29591" x="4641850" y="3898900"/>
          <p14:tracePt t="29594" x="4629150" y="3917950"/>
          <p14:tracePt t="29608" x="4610100" y="3943350"/>
          <p14:tracePt t="29625" x="4610100" y="3968750"/>
          <p14:tracePt t="29642" x="4610100" y="3994150"/>
          <p14:tracePt t="29659" x="4622800" y="4038600"/>
          <p14:tracePt t="29675" x="4673600" y="4102100"/>
          <p14:tracePt t="29692" x="4724400" y="4165600"/>
          <p14:tracePt t="29709" x="4800600" y="4235450"/>
          <p14:tracePt t="29726" x="4876800" y="4305300"/>
          <p14:tracePt t="29742" x="4933950" y="4368800"/>
          <p14:tracePt t="29759" x="4978400" y="4413250"/>
          <p14:tracePt t="29776" x="5029200" y="4470400"/>
          <p14:tracePt t="29792" x="5099050" y="4521200"/>
          <p14:tracePt t="29809" x="5137150" y="4546600"/>
          <p14:tracePt t="29826" x="5175250" y="4565650"/>
          <p14:tracePt t="29843" x="5187950" y="4572000"/>
          <p14:tracePt t="29860" x="5207000" y="4578350"/>
          <p14:tracePt t="29876" x="5226050" y="4578350"/>
          <p14:tracePt t="29893" x="5257800" y="4578350"/>
          <p14:tracePt t="29910" x="5289550" y="4578350"/>
          <p14:tracePt t="29926" x="5314950" y="4559300"/>
          <p14:tracePt t="29943" x="5359400" y="4533900"/>
          <p14:tracePt t="29960" x="5403850" y="4502150"/>
          <p14:tracePt t="29976" x="5473700" y="4445000"/>
          <p14:tracePt t="29993" x="5492750" y="4394200"/>
          <p14:tracePt t="30010" x="5505450" y="4330700"/>
          <p14:tracePt t="30027" x="5511800" y="4260850"/>
          <p14:tracePt t="30044" x="5511800" y="4191000"/>
          <p14:tracePt t="30060" x="5511800" y="4146550"/>
          <p14:tracePt t="30077" x="5499100" y="4089400"/>
          <p14:tracePt t="30094" x="5480050" y="4051300"/>
          <p14:tracePt t="30110" x="5448300" y="4006850"/>
          <p14:tracePt t="30127" x="5410200" y="3962400"/>
          <p14:tracePt t="30144" x="5365750" y="3930650"/>
          <p14:tracePt t="30160" x="5327650" y="3905250"/>
          <p14:tracePt t="30177" x="5302250" y="3892550"/>
          <p14:tracePt t="30194" x="5276850" y="3879850"/>
          <p14:tracePt t="30211" x="5270500" y="3879850"/>
          <p14:tracePt t="30397" x="5264150" y="3879850"/>
          <p14:tracePt t="30409" x="5238750" y="3886200"/>
          <p14:tracePt t="30416" x="5219700" y="3898900"/>
          <p14:tracePt t="30428" x="5194300" y="3905250"/>
          <p14:tracePt t="30445" x="5137150" y="3911600"/>
          <p14:tracePt t="30462" x="5086350" y="3911600"/>
          <p14:tracePt t="30478" x="5035550" y="3911600"/>
          <p14:tracePt t="30495" x="4946650" y="3911600"/>
          <p14:tracePt t="30512" x="4813300" y="3911600"/>
          <p14:tracePt t="30528" x="4432300" y="3924300"/>
          <p14:tracePt t="30545" x="4095750" y="3937000"/>
          <p14:tracePt t="30562" x="3765550" y="3937000"/>
          <p14:tracePt t="30579" x="3492500" y="3937000"/>
          <p14:tracePt t="30595" x="3302000" y="3937000"/>
          <p14:tracePt t="30612" x="3143250" y="3937000"/>
          <p14:tracePt t="30629" x="3003550" y="3937000"/>
          <p14:tracePt t="30645" x="2927350" y="3937000"/>
          <p14:tracePt t="30662" x="2876550" y="3930650"/>
          <p14:tracePt t="30679" x="2813050" y="3924300"/>
          <p14:tracePt t="30695" x="2749550" y="3911600"/>
          <p14:tracePt t="30712" x="2635250" y="3905250"/>
          <p14:tracePt t="30729" x="2565400" y="3892550"/>
          <p14:tracePt t="30745" x="2508250" y="3886200"/>
          <p14:tracePt t="30762" x="2457450" y="3886200"/>
          <p14:tracePt t="30779" x="2432050" y="3886200"/>
          <p14:tracePt t="30796" x="2413000" y="3879850"/>
          <p14:tracePt t="30813" x="2393950" y="3879850"/>
          <p14:tracePt t="30846" x="2387600" y="3879850"/>
          <p14:tracePt t="30873" x="2381250" y="3886200"/>
          <p14:tracePt t="30881" x="2381250" y="3892550"/>
          <p14:tracePt t="30896" x="2374900" y="3905250"/>
          <p14:tracePt t="30913" x="2349500" y="3943350"/>
          <p14:tracePt t="30930" x="2343150" y="3975100"/>
          <p14:tracePt t="30946" x="2336800" y="4006850"/>
          <p14:tracePt t="30963" x="2330450" y="4051300"/>
          <p14:tracePt t="30980" x="2330450" y="4095750"/>
          <p14:tracePt t="30996" x="2330450" y="4140200"/>
          <p14:tracePt t="31013" x="2336800" y="4184650"/>
          <p14:tracePt t="31030" x="2368550" y="4235450"/>
          <p14:tracePt t="31047" x="2419350" y="4279900"/>
          <p14:tracePt t="31063" x="2451100" y="4311650"/>
          <p14:tracePt t="31080" x="2495550" y="4343400"/>
          <p14:tracePt t="31097" x="2520950" y="4362450"/>
          <p14:tracePt t="31113" x="2552700" y="4381500"/>
          <p14:tracePt t="31130" x="2603500" y="4400550"/>
          <p14:tracePt t="31147" x="2667000" y="4425950"/>
          <p14:tracePt t="31164" x="2724150" y="4445000"/>
          <p14:tracePt t="31180" x="2749550" y="4445000"/>
          <p14:tracePt t="31197" x="2768600" y="4451350"/>
          <p14:tracePt t="31214" x="2774950" y="4451350"/>
          <p14:tracePt t="31231" x="2787650" y="4451350"/>
          <p14:tracePt t="31247" x="2806700" y="4425950"/>
          <p14:tracePt t="31264" x="2838450" y="4394200"/>
          <p14:tracePt t="31280" x="2895600" y="4324350"/>
          <p14:tracePt t="31297" x="2940050" y="4279900"/>
          <p14:tracePt t="31314" x="2978150" y="4241800"/>
          <p14:tracePt t="31331" x="3003550" y="4203700"/>
          <p14:tracePt t="31347" x="3028950" y="4159250"/>
          <p14:tracePt t="31364" x="3041650" y="4108450"/>
          <p14:tracePt t="31381" x="3054350" y="4044950"/>
          <p14:tracePt t="31397" x="3054350" y="3968750"/>
          <p14:tracePt t="31414" x="3054350" y="3898900"/>
          <p14:tracePt t="31431" x="3054350" y="3854450"/>
          <p14:tracePt t="31448" x="3054350" y="3829050"/>
          <p14:tracePt t="31465" x="3054350" y="3822700"/>
          <p14:tracePt t="31481" x="3054350" y="3816350"/>
          <p14:tracePt t="31498" x="3048000" y="3816350"/>
          <p14:tracePt t="31515" x="3022600" y="3803650"/>
          <p14:tracePt t="31532" x="2984500" y="3790950"/>
          <p14:tracePt t="31549" x="2940050" y="3784600"/>
          <p14:tracePt t="31565" x="2895600" y="3778250"/>
          <p14:tracePt t="31582" x="2838450" y="3778250"/>
          <p14:tracePt t="31599" x="2794000" y="3778250"/>
          <p14:tracePt t="31601" x="2781300" y="3778250"/>
          <p14:tracePt t="31615" x="2768600" y="3784600"/>
          <p14:tracePt t="31632" x="2717800" y="3810000"/>
          <p14:tracePt t="31649" x="2692400" y="3816350"/>
          <p14:tracePt t="31665" x="2667000" y="3829050"/>
          <p14:tracePt t="31683" x="2654300" y="3841750"/>
          <p14:tracePt t="31699" x="2641600" y="3860800"/>
          <p14:tracePt t="31715" x="2628900" y="3873500"/>
          <p14:tracePt t="31732" x="2622550" y="3892550"/>
          <p14:tracePt t="31749" x="2603500" y="3917950"/>
          <p14:tracePt t="31765" x="2590800" y="3937000"/>
          <p14:tracePt t="31782" x="2578100" y="3962400"/>
          <p14:tracePt t="31800" x="2565400" y="3981450"/>
          <p14:tracePt t="31815" x="2559050" y="4000500"/>
          <p14:tracePt t="31833" x="2552700" y="4019550"/>
          <p14:tracePt t="31849" x="2552700" y="4038600"/>
          <p14:tracePt t="31866" x="2552700" y="4064000"/>
          <p14:tracePt t="31883" x="2552700" y="4095750"/>
          <p14:tracePt t="31899" x="2546350" y="4121150"/>
          <p14:tracePt t="31916" x="2540000" y="4140200"/>
          <p14:tracePt t="31933" x="2540000" y="4159250"/>
          <p14:tracePt t="31950" x="2540000" y="4178300"/>
          <p14:tracePt t="31966" x="2540000" y="4203700"/>
          <p14:tracePt t="31983" x="2552700" y="4229100"/>
          <p14:tracePt t="32000" x="2584450" y="4279900"/>
          <p14:tracePt t="32017" x="2622550" y="4324350"/>
          <p14:tracePt t="32033" x="2647950" y="4343400"/>
          <p14:tracePt t="32050" x="2673350" y="4362450"/>
          <p14:tracePt t="32067" x="2692400" y="4368800"/>
          <p14:tracePt t="32083" x="2711450" y="4381500"/>
          <p14:tracePt t="32100" x="2743200" y="4394200"/>
          <p14:tracePt t="32117" x="2781300" y="4406900"/>
          <p14:tracePt t="32134" x="2819400" y="4413250"/>
          <p14:tracePt t="32151" x="2844800" y="4425950"/>
          <p14:tracePt t="32167" x="2857500" y="4425950"/>
          <p14:tracePt t="32184" x="2876550" y="4419600"/>
          <p14:tracePt t="32201" x="2895600" y="4413250"/>
          <p14:tracePt t="32218" x="2921000" y="4400550"/>
          <p14:tracePt t="32234" x="2946400" y="4381500"/>
          <p14:tracePt t="32251" x="2978150" y="4356100"/>
          <p14:tracePt t="32267" x="3009900" y="4311650"/>
          <p14:tracePt t="32285" x="3035300" y="4267200"/>
          <p14:tracePt t="32301" x="3073400" y="4235450"/>
          <p14:tracePt t="32318" x="3086100" y="4216400"/>
          <p14:tracePt t="32335" x="3105150" y="4197350"/>
          <p14:tracePt t="32351" x="3117850" y="4171950"/>
          <p14:tracePt t="32368" x="3117850" y="4114800"/>
          <p14:tracePt t="32385" x="3117850" y="4064000"/>
          <p14:tracePt t="32401" x="3117850" y="4013200"/>
          <p14:tracePt t="32418" x="3117850" y="3962400"/>
          <p14:tracePt t="32435" x="3117850" y="3924300"/>
          <p14:tracePt t="32452" x="3098800" y="3892550"/>
          <p14:tracePt t="32468" x="3079750" y="3867150"/>
          <p14:tracePt t="32485" x="3073400" y="3854450"/>
          <p14:tracePt t="32502" x="3054350" y="3854450"/>
          <p14:tracePt t="32518" x="3028950" y="3841750"/>
          <p14:tracePt t="32535" x="3003550" y="3822700"/>
          <p14:tracePt t="32552" x="2965450" y="3816350"/>
          <p14:tracePt t="32569" x="2908300" y="3803650"/>
          <p14:tracePt t="32585" x="2882900" y="3790950"/>
          <p14:tracePt t="32602" x="2857500" y="3784600"/>
          <p14:tracePt t="32619" x="2832100" y="3784600"/>
          <p14:tracePt t="32635" x="2800350" y="3784600"/>
          <p14:tracePt t="32652" x="2768600" y="3784600"/>
          <p14:tracePt t="32669" x="2736850" y="3790950"/>
          <p14:tracePt t="32686" x="2698750" y="3803650"/>
          <p14:tracePt t="32702" x="2673350" y="3822700"/>
          <p14:tracePt t="32719" x="2641600" y="3835400"/>
          <p14:tracePt t="32735" x="2628900" y="3854450"/>
          <p14:tracePt t="32752" x="2609850" y="3892550"/>
          <p14:tracePt t="32770" x="2597150" y="3911600"/>
          <p14:tracePt t="32786" x="2584450" y="3937000"/>
          <p14:tracePt t="32802" x="2578100" y="3968750"/>
          <p14:tracePt t="32820" x="2559050" y="3994150"/>
          <p14:tracePt t="32836" x="2546350" y="4019550"/>
          <p14:tracePt t="32853" x="2533650" y="4032250"/>
          <p14:tracePt t="32870" x="2527300" y="4044950"/>
          <p14:tracePt t="32886" x="2527300" y="4057650"/>
          <p14:tracePt t="32903" x="2527300" y="4076700"/>
          <p14:tracePt t="32920" x="2527300" y="4095750"/>
          <p14:tracePt t="32936" x="2540000" y="4140200"/>
          <p14:tracePt t="32953" x="2552700" y="4165600"/>
          <p14:tracePt t="32969" x="2559050" y="4197350"/>
          <p14:tracePt t="32987" x="2571750" y="4210050"/>
          <p14:tracePt t="33004" x="2590800" y="4254500"/>
          <p14:tracePt t="33020" x="2647950" y="4318000"/>
          <p14:tracePt t="33036" x="2711450" y="4381500"/>
          <p14:tracePt t="33054" x="2768600" y="4419600"/>
          <p14:tracePt t="33071" x="2813050" y="4457700"/>
          <p14:tracePt t="33087" x="2844800" y="4470400"/>
          <p14:tracePt t="33104" x="2882900" y="4495800"/>
          <p14:tracePt t="33120" x="2895600" y="4495800"/>
          <p14:tracePt t="33137" x="2914650" y="4495800"/>
          <p14:tracePt t="33153" x="2927350" y="4502150"/>
          <p14:tracePt t="33170" x="2959100" y="4508500"/>
          <p14:tracePt t="33187" x="2978150" y="4508500"/>
          <p14:tracePt t="33204" x="3003550" y="4508500"/>
          <p14:tracePt t="33221" x="3016250" y="4508500"/>
          <p14:tracePt t="33238" x="3022600" y="4508500"/>
          <p14:tracePt t="33254" x="3028950" y="4508500"/>
          <p14:tracePt t="33270" x="3048000" y="4502150"/>
          <p14:tracePt t="33288" x="3079750" y="4470400"/>
          <p14:tracePt t="33304" x="3092450" y="4445000"/>
          <p14:tracePt t="33321" x="3105150" y="4432300"/>
          <p14:tracePt t="33337" x="3124200" y="4425950"/>
          <p14:tracePt t="33354" x="3136900" y="4425950"/>
          <p14:tracePt t="33371" x="3149600" y="4425950"/>
          <p14:tracePt t="33404" x="3155950" y="4419600"/>
          <p14:tracePt t="33422" x="3162300" y="4413250"/>
          <p14:tracePt t="33438" x="3168650" y="4400550"/>
          <p14:tracePt t="33455" x="3175000" y="4394200"/>
          <p14:tracePt t="33472" x="3187700" y="4375150"/>
          <p14:tracePt t="33488" x="3187700" y="4356100"/>
          <p14:tracePt t="33505" x="3200400" y="4330700"/>
          <p14:tracePt t="33521" x="3200400" y="4305300"/>
          <p14:tracePt t="33538" x="3206750" y="4260850"/>
          <p14:tracePt t="33555" x="3206750" y="4216400"/>
          <p14:tracePt t="33572" x="3206750" y="4152900"/>
          <p14:tracePt t="33589" x="3206750" y="4095750"/>
          <p14:tracePt t="33605" x="3194050" y="4051300"/>
          <p14:tracePt t="33622" x="3187700" y="4025900"/>
          <p14:tracePt t="33639" x="3181350" y="4000500"/>
          <p14:tracePt t="33655" x="3168650" y="3975100"/>
          <p14:tracePt t="33672" x="3136900" y="3924300"/>
          <p14:tracePt t="33689" x="3117850" y="3892550"/>
          <p14:tracePt t="33705" x="3105150" y="3860800"/>
          <p14:tracePt t="33722" x="3086100" y="3848100"/>
          <p14:tracePt t="33739" x="3067050" y="3829050"/>
          <p14:tracePt t="33755" x="3048000" y="3829050"/>
          <p14:tracePt t="33772" x="3041650" y="3822700"/>
          <p14:tracePt t="33790" x="3022600" y="3822700"/>
          <p14:tracePt t="33806" x="3009900" y="3822700"/>
          <p14:tracePt t="33823" x="2990850" y="3822700"/>
          <p14:tracePt t="33840" x="2965450" y="3822700"/>
          <p14:tracePt t="33857" x="2908300" y="3829050"/>
          <p14:tracePt t="33873" x="2857500" y="3835400"/>
          <p14:tracePt t="33890" x="2819400" y="3835400"/>
          <p14:tracePt t="33906" x="2787650" y="3835400"/>
          <p14:tracePt t="33923" x="2762250" y="3841750"/>
          <p14:tracePt t="33940" x="2736850" y="3848100"/>
          <p14:tracePt t="33957" x="2724150" y="3854450"/>
          <p14:tracePt t="33973" x="2698750" y="3867150"/>
          <p14:tracePt t="33990" x="2673350" y="3879850"/>
          <p14:tracePt t="34007" x="2641600" y="3905250"/>
          <p14:tracePt t="34023" x="2609850" y="3924300"/>
          <p14:tracePt t="34040" x="2590800" y="3937000"/>
          <p14:tracePt t="34056" x="2584450" y="3949700"/>
          <p14:tracePt t="34073" x="2584450" y="3956050"/>
          <p14:tracePt t="34090" x="2584450" y="3968750"/>
          <p14:tracePt t="34107" x="2584450" y="3981450"/>
          <p14:tracePt t="34124" x="2584450" y="4000500"/>
          <p14:tracePt t="34140" x="2584450" y="4019550"/>
          <p14:tracePt t="34157" x="2584450" y="4038600"/>
          <p14:tracePt t="34174" x="2590800" y="4051300"/>
          <p14:tracePt t="34191" x="2590800" y="4057650"/>
          <p14:tracePt t="34207" x="2603500" y="4064000"/>
          <p14:tracePt t="34224" x="2603500" y="4070350"/>
          <p14:tracePt t="34242" x="2603500" y="4076700"/>
          <p14:tracePt t="35005" x="2609850" y="4076700"/>
          <p14:tracePt t="35034" x="2616200" y="4076700"/>
          <p14:tracePt t="35050" x="2622550" y="4076700"/>
          <p14:tracePt t="35057" x="2628900" y="4076700"/>
          <p14:tracePt t="35081" x="2635250" y="4076700"/>
          <p14:tracePt t="35097" x="2647950" y="4076700"/>
          <p14:tracePt t="35105" x="2654300" y="4076700"/>
          <p14:tracePt t="35113" x="2660650" y="4083050"/>
          <p14:tracePt t="35127" x="2673350" y="4083050"/>
          <p14:tracePt t="35144" x="2705100" y="4083050"/>
          <p14:tracePt t="35161" x="2730500" y="4083050"/>
          <p14:tracePt t="35234" x="2730500" y="4095750"/>
          <p14:tracePt t="35242" x="2730500" y="4102100"/>
          <p14:tracePt t="35273" x="2724150" y="4102100"/>
          <p14:tracePt t="35282" x="2717800" y="4102100"/>
          <p14:tracePt t="35295" x="2711450" y="4102100"/>
          <p14:tracePt t="35312" x="2705100" y="4102100"/>
          <p14:tracePt t="35328" x="2692400" y="4108450"/>
          <p14:tracePt t="35345" x="2692400" y="4114800"/>
          <p14:tracePt t="35362" x="2692400" y="4127500"/>
          <p14:tracePt t="35395" x="2692400" y="4133850"/>
          <p14:tracePt t="35412" x="2705100" y="4146550"/>
          <p14:tracePt t="35428" x="2736850" y="4159250"/>
          <p14:tracePt t="35446" x="2762250" y="4178300"/>
          <p14:tracePt t="35462" x="2787650" y="4191000"/>
          <p14:tracePt t="35479" x="2800350" y="4197350"/>
          <p14:tracePt t="35495" x="2813050" y="4197350"/>
          <p14:tracePt t="35512" x="2838450" y="4197350"/>
          <p14:tracePt t="35529" x="2889250" y="4241800"/>
          <p14:tracePt t="35545" x="2921000" y="4254500"/>
          <p14:tracePt t="35562" x="2952750" y="4273550"/>
          <p14:tracePt t="35579" x="3022600" y="4298950"/>
          <p14:tracePt t="35595" x="3098800" y="4343400"/>
          <p14:tracePt t="35612" x="3194050" y="4381500"/>
          <p14:tracePt t="35629" x="3302000" y="4413250"/>
          <p14:tracePt t="35645" x="3416300" y="4451350"/>
          <p14:tracePt t="35663" x="3492500" y="4470400"/>
          <p14:tracePt t="35679" x="3536950" y="4470400"/>
          <p14:tracePt t="35695" x="3549650" y="4476750"/>
          <p14:tracePt t="35712" x="3568700" y="4483100"/>
          <p14:tracePt t="35729" x="3594100" y="4483100"/>
          <p14:tracePt t="35746" x="3600450" y="4483100"/>
          <p14:tracePt t="35763" x="3600450" y="4489450"/>
          <p14:tracePt t="35843" x="3594100" y="4489450"/>
          <p14:tracePt t="35858" x="3587750" y="4489450"/>
          <p14:tracePt t="35866" x="3581400" y="4489450"/>
          <p14:tracePt t="35880" x="3549650" y="4489450"/>
          <p14:tracePt t="35897" x="3530600" y="4476750"/>
          <p14:tracePt t="35913" x="3505200" y="4464050"/>
          <p14:tracePt t="35930" x="3479800" y="4451350"/>
          <p14:tracePt t="35947" x="3473450" y="4445000"/>
          <p14:tracePt t="35980" x="3467100" y="4445000"/>
          <p14:tracePt t="36026" x="3460750" y="4445000"/>
          <p14:tracePt t="36058" x="3454400" y="4445000"/>
          <p14:tracePt t="36082" x="3448050" y="4445000"/>
          <p14:tracePt t="36089" x="3448050" y="4438650"/>
          <p14:tracePt t="36113" x="3441700" y="4438650"/>
          <p14:tracePt t="36172" x="3435350" y="4438650"/>
          <p14:tracePt t="36185" x="3429000" y="4438650"/>
          <p14:tracePt t="36209" x="3422650" y="4438650"/>
          <p14:tracePt t="36225" x="3416300" y="4438650"/>
          <p14:tracePt t="36241" x="3409950" y="4438650"/>
          <p14:tracePt t="36249" x="3403600" y="4438650"/>
          <p14:tracePt t="36264" x="3397250" y="4438650"/>
          <p14:tracePt t="36281" x="3384550" y="4438650"/>
          <p14:tracePt t="36298" x="3378200" y="4425950"/>
          <p14:tracePt t="36314" x="3365500" y="4419600"/>
          <p14:tracePt t="36331" x="3359150" y="4419600"/>
          <p14:tracePt t="36347" x="3359150" y="4413250"/>
          <p14:tracePt t="36365" x="3359150" y="4406900"/>
          <p14:tracePt t="36381" x="3352800" y="4400550"/>
          <p14:tracePt t="36415" x="3352800" y="4394200"/>
          <p14:tracePt t="36441" x="3352800" y="4387850"/>
          <p14:tracePt t="36516" x="3352800" y="4381500"/>
          <p14:tracePt t="36532" x="3359150" y="4381500"/>
          <p14:tracePt t="36546" x="3371850" y="4381500"/>
          <p14:tracePt t="36562" x="3378200" y="4381500"/>
          <p14:tracePt t="36569" x="3390900" y="4381500"/>
          <p14:tracePt t="36582" x="3397250" y="4381500"/>
          <p14:tracePt t="36599" x="3416300" y="4381500"/>
          <p14:tracePt t="36601" x="3422650" y="4381500"/>
          <p14:tracePt t="36615" x="3429000" y="4381500"/>
          <p14:tracePt t="36632" x="3448050" y="4375150"/>
          <p14:tracePt t="36649" x="3460750" y="4375150"/>
          <p14:tracePt t="36665" x="3473450" y="4375150"/>
          <p14:tracePt t="36682" x="3492500" y="4375150"/>
          <p14:tracePt t="36699" x="3524250" y="4375150"/>
          <p14:tracePt t="36716" x="3562350" y="4375150"/>
          <p14:tracePt t="36733" x="3613150" y="4375150"/>
          <p14:tracePt t="36750" x="3708400" y="4375150"/>
          <p14:tracePt t="36766" x="3810000" y="4375150"/>
          <p14:tracePt t="36783" x="3930650" y="4375150"/>
          <p14:tracePt t="36799" x="4051300" y="4375150"/>
          <p14:tracePt t="36816" x="4203700" y="4375150"/>
          <p14:tracePt t="36833" x="4318000" y="4375150"/>
          <p14:tracePt t="36849" x="4451350" y="4375150"/>
          <p14:tracePt t="36866" x="4603750" y="4375150"/>
          <p14:tracePt t="36883" x="4743450" y="4375150"/>
          <p14:tracePt t="36900" x="4857750" y="4375150"/>
          <p14:tracePt t="36916" x="4959350" y="4375150"/>
          <p14:tracePt t="36934" x="5054600" y="4375150"/>
          <p14:tracePt t="36950" x="5124450" y="4375150"/>
          <p14:tracePt t="36967" x="5187950" y="4375150"/>
          <p14:tracePt t="36984" x="5270500" y="4375150"/>
          <p14:tracePt t="37000" x="5346700" y="4375150"/>
          <p14:tracePt t="37017" x="5429250" y="4375150"/>
          <p14:tracePt t="37033" x="5505450" y="4375150"/>
          <p14:tracePt t="37050" x="5588000" y="4375150"/>
          <p14:tracePt t="37067" x="5683250" y="4381500"/>
          <p14:tracePt t="37084" x="5791200" y="4381500"/>
          <p14:tracePt t="37101" x="5892800" y="4381500"/>
          <p14:tracePt t="37117" x="5994400" y="4381500"/>
          <p14:tracePt t="37134" x="6102350" y="4381500"/>
          <p14:tracePt t="37151" x="6191250" y="4381500"/>
          <p14:tracePt t="37167" x="6286500" y="4381500"/>
          <p14:tracePt t="37184" x="6407150" y="4381500"/>
          <p14:tracePt t="37201" x="6457950" y="4381500"/>
          <p14:tracePt t="37217" x="6489700" y="4381500"/>
          <p14:tracePt t="37234" x="6508750" y="4381500"/>
          <p14:tracePt t="37251" x="6527800" y="4381500"/>
          <p14:tracePt t="37268" x="6540500" y="4381500"/>
          <p14:tracePt t="37285" x="6546850" y="4381500"/>
          <p14:tracePt t="37302" x="6559550" y="4381500"/>
          <p14:tracePt t="37318" x="6572250" y="4381500"/>
          <p14:tracePt t="37335" x="6597650" y="4375150"/>
          <p14:tracePt t="37352" x="6623050" y="4375150"/>
          <p14:tracePt t="37368" x="6692900" y="4375150"/>
          <p14:tracePt t="37385" x="6737350" y="4375150"/>
          <p14:tracePt t="37401" x="6788150" y="4375150"/>
          <p14:tracePt t="37418" x="6838950" y="4375150"/>
          <p14:tracePt t="37435" x="6883400" y="4375150"/>
          <p14:tracePt t="37452" x="6921500" y="4375150"/>
          <p14:tracePt t="37469" x="6953250" y="4375150"/>
          <p14:tracePt t="37485" x="6972300" y="4375150"/>
          <p14:tracePt t="37502" x="6985000" y="4375150"/>
          <p14:tracePt t="37519" x="6991350" y="4375150"/>
          <p14:tracePt t="37535" x="6997700" y="4375150"/>
          <p14:tracePt t="37569" x="7004050" y="4375150"/>
          <p14:tracePt t="37691" x="7010400" y="4375150"/>
          <p14:tracePt t="37705" x="7016750" y="4375150"/>
          <p14:tracePt t="37719" x="7023100" y="4375150"/>
          <p14:tracePt t="37736" x="7035800" y="4375150"/>
          <p14:tracePt t="37753" x="7042150" y="4375150"/>
          <p14:tracePt t="37769" x="7048500" y="4375150"/>
          <p14:tracePt t="37964" x="7054850" y="4375150"/>
          <p14:tracePt t="37986" x="7067550" y="4375150"/>
          <p14:tracePt t="37993" x="7073900" y="4375150"/>
          <p14:tracePt t="38010" x="7086600" y="4375150"/>
          <p14:tracePt t="38025" x="7092950" y="4375150"/>
          <p14:tracePt t="38037" x="7099300" y="4375150"/>
          <p14:tracePt t="38055" x="7105650" y="4375150"/>
          <p14:tracePt t="38070" x="7112000" y="4375150"/>
          <p14:tracePt t="38098" x="7118350" y="4375150"/>
          <p14:tracePt t="38105" x="7124700" y="4375150"/>
          <p14:tracePt t="38121" x="7137400" y="4375150"/>
          <p14:tracePt t="38138" x="7156450" y="4375150"/>
          <p14:tracePt t="38154" x="7169150" y="4375150"/>
          <p14:tracePt t="38171" x="7181850" y="4381500"/>
          <p14:tracePt t="38188" x="7188200" y="4381500"/>
          <p14:tracePt t="38204" x="7200900" y="4381500"/>
          <p14:tracePt t="38220" x="7207250" y="4381500"/>
          <p14:tracePt t="38238" x="7219950" y="4381500"/>
          <p14:tracePt t="38255" x="7232650" y="4387850"/>
          <p14:tracePt t="38271" x="7245350" y="4387850"/>
          <p14:tracePt t="38288" x="7258050" y="4387850"/>
          <p14:tracePt t="38305" x="7283450" y="4387850"/>
          <p14:tracePt t="38321" x="7308850" y="4387850"/>
          <p14:tracePt t="38338" x="7327900" y="4387850"/>
          <p14:tracePt t="38355" x="7359650" y="4387850"/>
          <p14:tracePt t="38372" x="7391400" y="4387850"/>
          <p14:tracePt t="38389" x="7404100" y="4387850"/>
          <p14:tracePt t="38404" x="7416800" y="4387850"/>
          <p14:tracePt t="38422" x="7429500" y="4387850"/>
          <p14:tracePt t="38439" x="7435850" y="4387850"/>
          <p14:tracePt t="38455" x="7442200" y="4387850"/>
          <p14:tracePt t="38472" x="7461250" y="4394200"/>
          <p14:tracePt t="38488" x="7493000" y="4400550"/>
          <p14:tracePt t="38505" x="7512050" y="4400550"/>
          <p14:tracePt t="38522" x="7531100" y="4400550"/>
          <p14:tracePt t="38539" x="7543800" y="4400550"/>
          <p14:tracePt t="38555" x="7550150" y="4400550"/>
          <p14:tracePt t="38572" x="7556500" y="4400550"/>
          <p14:tracePt t="38605" x="7569200" y="4400550"/>
          <p14:tracePt t="38622" x="7569200" y="4406900"/>
          <p14:tracePt t="38639" x="7581900" y="4406900"/>
          <p14:tracePt t="38656" x="7588250" y="4406900"/>
          <p14:tracePt t="38672" x="7613650" y="4413250"/>
          <p14:tracePt t="38690" x="7639050" y="4425950"/>
          <p14:tracePt t="38706" x="7664450" y="4425950"/>
          <p14:tracePt t="38723" x="7689850" y="4432300"/>
          <p14:tracePt t="38740" x="7702550" y="4438650"/>
          <p14:tracePt t="38756" x="7715250" y="4451350"/>
          <p14:tracePt t="38772" x="7740650" y="4464050"/>
          <p14:tracePt t="38790" x="7766050" y="4483100"/>
          <p14:tracePt t="38806" x="7810500" y="4508500"/>
          <p14:tracePt t="38823" x="7848600" y="4527550"/>
          <p14:tracePt t="38840" x="7874000" y="4546600"/>
          <p14:tracePt t="38856" x="7880350" y="4584700"/>
          <p14:tracePt t="38874" x="7886700" y="4597400"/>
          <p14:tracePt t="38889" x="7886700" y="4603750"/>
          <p14:tracePt t="38907" x="7886700" y="4622800"/>
          <p14:tracePt t="38924" x="7886700" y="4635500"/>
          <p14:tracePt t="38940" x="7886700" y="4648200"/>
          <p14:tracePt t="38956" x="7893050" y="4660900"/>
          <p14:tracePt t="38974" x="7912100" y="4705350"/>
          <p14:tracePt t="38990" x="7943850" y="4743450"/>
          <p14:tracePt t="39007" x="7969250" y="4787900"/>
          <p14:tracePt t="39024" x="7988300" y="4806950"/>
          <p14:tracePt t="39041" x="8001000" y="4832350"/>
          <p14:tracePt t="39057" x="8007350" y="4857750"/>
          <p14:tracePt t="39073" x="8013700" y="4876800"/>
          <p14:tracePt t="39090" x="8032750" y="4895850"/>
          <p14:tracePt t="39108" x="8051800" y="4921250"/>
          <p14:tracePt t="39124" x="8058150" y="4940300"/>
          <p14:tracePt t="39141" x="8058150" y="4972050"/>
          <p14:tracePt t="39157" x="8058150" y="5003800"/>
          <p14:tracePt t="39174" x="8064500" y="5029200"/>
          <p14:tracePt t="39191" x="8077200" y="5060950"/>
          <p14:tracePt t="39207" x="8083550" y="5092700"/>
          <p14:tracePt t="39225" x="8083550" y="5111750"/>
          <p14:tracePt t="39241" x="8083550" y="5124450"/>
          <p14:tracePt t="39258" x="8089900" y="5149850"/>
          <p14:tracePt t="39274" x="8096250" y="5168900"/>
          <p14:tracePt t="39291" x="8096250" y="5194300"/>
          <p14:tracePt t="39308" x="8096250" y="5207000"/>
          <p14:tracePt t="39325" x="8096250" y="5226050"/>
          <p14:tracePt t="39342" x="8096250" y="5238750"/>
          <p14:tracePt t="39358" x="8096250" y="5264150"/>
          <p14:tracePt t="39375" x="8096250" y="5283200"/>
          <p14:tracePt t="39392" x="8108950" y="5308600"/>
          <p14:tracePt t="39408" x="8108950" y="5334000"/>
          <p14:tracePt t="39425" x="8108950" y="5346700"/>
          <p14:tracePt t="39442" x="8108950" y="5353050"/>
          <p14:tracePt t="39458" x="8108950" y="5365750"/>
          <p14:tracePt t="39475" x="8108950" y="5384800"/>
          <p14:tracePt t="39492" x="8108950" y="5397500"/>
          <p14:tracePt t="39509" x="8108950" y="5403850"/>
          <p14:tracePt t="39525" x="8108950" y="5416550"/>
          <p14:tracePt t="39542" x="8108950" y="5429250"/>
          <p14:tracePt t="39559" x="8108950" y="5435600"/>
          <p14:tracePt t="39576" x="8102600" y="5441950"/>
          <p14:tracePt t="39592" x="8102600" y="5448300"/>
          <p14:tracePt t="39609" x="8096250" y="5461000"/>
          <p14:tracePt t="39625" x="8089900" y="5461000"/>
          <p14:tracePt t="39642" x="8083550" y="5467350"/>
          <p14:tracePt t="39659" x="8064500" y="5473700"/>
          <p14:tracePt t="39676" x="8051800" y="5480050"/>
          <p14:tracePt t="39693" x="8039100" y="5486400"/>
          <p14:tracePt t="39709" x="8032750" y="5492750"/>
          <p14:tracePt t="39726" x="8020050" y="5492750"/>
          <p14:tracePt t="39743" x="8001000" y="5499100"/>
          <p14:tracePt t="39759" x="7988300" y="5499100"/>
          <p14:tracePt t="39776" x="7956550" y="5511800"/>
          <p14:tracePt t="39793" x="7931150" y="5524500"/>
          <p14:tracePt t="39810" x="7912100" y="5524500"/>
          <p14:tracePt t="39827" x="7874000" y="5530850"/>
          <p14:tracePt t="39843" x="7829550" y="5530850"/>
          <p14:tracePt t="39860" x="7778750" y="5537200"/>
          <p14:tracePt t="39877" x="7727950" y="5537200"/>
          <p14:tracePt t="39894" x="7664450" y="5537200"/>
          <p14:tracePt t="39910" x="7607300" y="5537200"/>
          <p14:tracePt t="39927" x="7550150" y="5537200"/>
          <p14:tracePt t="39944" x="7480300" y="5537200"/>
          <p14:tracePt t="39960" x="7404100" y="5543550"/>
          <p14:tracePt t="39976" x="7346950" y="5543550"/>
          <p14:tracePt t="39994" x="7302500" y="5543550"/>
          <p14:tracePt t="40010" x="7258050" y="5543550"/>
          <p14:tracePt t="40027" x="7207250" y="5543550"/>
          <p14:tracePt t="40044" x="7156450" y="5543550"/>
          <p14:tracePt t="40061" x="7092950" y="5543550"/>
          <p14:tracePt t="40078" x="7042150" y="5549900"/>
          <p14:tracePt t="40094" x="6978650" y="5549900"/>
          <p14:tracePt t="40111" x="6915150" y="5549900"/>
          <p14:tracePt t="40128" x="6851650" y="5549900"/>
          <p14:tracePt t="40144" x="6718300" y="5549900"/>
          <p14:tracePt t="40161" x="6635750" y="5549900"/>
          <p14:tracePt t="40177" x="6559550" y="5556250"/>
          <p14:tracePt t="40194" x="6483350" y="5556250"/>
          <p14:tracePt t="40211" x="6394450" y="5556250"/>
          <p14:tracePt t="40228" x="6311900" y="5562600"/>
          <p14:tracePt t="40245" x="6223000" y="5562600"/>
          <p14:tracePt t="40261" x="6159500" y="5562600"/>
          <p14:tracePt t="40278" x="6096000" y="5562600"/>
          <p14:tracePt t="40295" x="6026150" y="5562600"/>
          <p14:tracePt t="40312" x="5956300" y="5562600"/>
          <p14:tracePt t="40328" x="5829300" y="5562600"/>
          <p14:tracePt t="40345" x="5721350" y="5562600"/>
          <p14:tracePt t="40362" x="5619750" y="5562600"/>
          <p14:tracePt t="40378" x="5524500" y="5568950"/>
          <p14:tracePt t="40395" x="5454650" y="5568950"/>
          <p14:tracePt t="40412" x="5391150" y="5568950"/>
          <p14:tracePt t="40429" x="5314950" y="5568950"/>
          <p14:tracePt t="40445" x="5213350" y="5568950"/>
          <p14:tracePt t="40462" x="5111750" y="5568950"/>
          <p14:tracePt t="40478" x="5029200" y="5568950"/>
          <p14:tracePt t="40495" x="4959350" y="5568950"/>
          <p14:tracePt t="40513" x="4864100" y="5568950"/>
          <p14:tracePt t="40529" x="4775200" y="5568950"/>
          <p14:tracePt t="40545" x="4686300" y="5568950"/>
          <p14:tracePt t="40562" x="4603750" y="5568950"/>
          <p14:tracePt t="40579" x="4552950" y="5568950"/>
          <p14:tracePt t="40595" x="4502150" y="5568950"/>
          <p14:tracePt t="40612" x="4451350" y="5568950"/>
          <p14:tracePt t="40630" x="4387850" y="5568950"/>
          <p14:tracePt t="40645" x="4311650" y="5568950"/>
          <p14:tracePt t="40663" x="4260850" y="5568950"/>
          <p14:tracePt t="40679" x="4203700" y="5568950"/>
          <p14:tracePt t="40696" x="4165600" y="5556250"/>
          <p14:tracePt t="40713" x="4076700" y="5549900"/>
          <p14:tracePt t="40729" x="4032250" y="5537200"/>
          <p14:tracePt t="40746" x="3968750" y="5524500"/>
          <p14:tracePt t="40763" x="3905250" y="5511800"/>
          <p14:tracePt t="40780" x="3867150" y="5505450"/>
          <p14:tracePt t="40796" x="3835400" y="5505450"/>
          <p14:tracePt t="40813" x="3797300" y="5505450"/>
          <p14:tracePt t="40830" x="3765550" y="5499100"/>
          <p14:tracePt t="40846" x="3733800" y="5492750"/>
          <p14:tracePt t="40863" x="3702050" y="5492750"/>
          <p14:tracePt t="40880" x="3670300" y="5492750"/>
          <p14:tracePt t="40897" x="3625850" y="5486400"/>
          <p14:tracePt t="40913" x="3587750" y="5486400"/>
          <p14:tracePt t="40930" x="3549650" y="5480050"/>
          <p14:tracePt t="40946" x="3524250" y="5473700"/>
          <p14:tracePt t="40964" x="3486150" y="5467350"/>
          <p14:tracePt t="40980" x="3467100" y="5454650"/>
          <p14:tracePt t="40997" x="3435350" y="5441950"/>
          <p14:tracePt t="41014" x="3403600" y="5429250"/>
          <p14:tracePt t="41030" x="3378200" y="5410200"/>
          <p14:tracePt t="41047" x="3365500" y="5391150"/>
          <p14:tracePt t="41065" x="3340100" y="5353050"/>
          <p14:tracePt t="41080" x="3340100" y="5327650"/>
          <p14:tracePt t="41097" x="3340100" y="5314950"/>
          <p14:tracePt t="41114" x="3340100" y="5289550"/>
          <p14:tracePt t="41131" x="3340100" y="5264150"/>
          <p14:tracePt t="41147" x="3340100" y="5219700"/>
          <p14:tracePt t="41164" x="3340100" y="5175250"/>
          <p14:tracePt t="41181" x="3340100" y="5137150"/>
          <p14:tracePt t="41197" x="3340100" y="5099050"/>
          <p14:tracePt t="41214" x="3346450" y="5067300"/>
          <p14:tracePt t="41231" x="3352800" y="5035550"/>
          <p14:tracePt t="41248" x="3352800" y="5003800"/>
          <p14:tracePt t="41265" x="3359150" y="4953000"/>
          <p14:tracePt t="41281" x="3359150" y="4914900"/>
          <p14:tracePt t="41298" x="3365500" y="4889500"/>
          <p14:tracePt t="41314" x="3365500" y="4864100"/>
          <p14:tracePt t="41331" x="3365500" y="4845050"/>
          <p14:tracePt t="41348" x="3365500" y="4826000"/>
          <p14:tracePt t="41365" x="3365500" y="4806950"/>
          <p14:tracePt t="41382" x="3365500" y="4775200"/>
          <p14:tracePt t="41398" x="3365500" y="4756150"/>
          <p14:tracePt t="41415" x="3365500" y="4737100"/>
          <p14:tracePt t="41432" x="3365500" y="4711700"/>
          <p14:tracePt t="41449" x="3365500" y="4699000"/>
          <p14:tracePt t="41465" x="3365500" y="4673600"/>
          <p14:tracePt t="41482" x="3365500" y="4667250"/>
          <p14:tracePt t="41499" x="3365500" y="4641850"/>
          <p14:tracePt t="41515" x="3359150" y="4622800"/>
          <p14:tracePt t="41532" x="3359150" y="4597400"/>
          <p14:tracePt t="41549" x="3359150" y="4584700"/>
          <p14:tracePt t="41565" x="3359150" y="4559300"/>
          <p14:tracePt t="41582" x="3352800" y="4552950"/>
          <p14:tracePt t="41599" x="3352800" y="4546600"/>
          <p14:tracePt t="41615" x="3352800" y="4540250"/>
          <p14:tracePt t="42037" x="3352800" y="4546600"/>
          <p14:tracePt t="42049" x="3352800" y="4572000"/>
          <p14:tracePt t="42067" x="3352800" y="4622800"/>
          <p14:tracePt t="42084" x="3352800" y="4699000"/>
          <p14:tracePt t="42101" x="3352800" y="4819650"/>
          <p14:tracePt t="42117" x="3352800" y="4972050"/>
          <p14:tracePt t="42134" x="3333750" y="5143500"/>
          <p14:tracePt t="42151" x="3270250" y="5334000"/>
          <p14:tracePt t="42168" x="3162300" y="5588000"/>
          <p14:tracePt t="42184" x="3009900" y="5797550"/>
          <p14:tracePt t="42201" x="2921000" y="5905500"/>
          <p14:tracePt t="42217" x="2813050" y="5988050"/>
          <p14:tracePt t="42235" x="2724150" y="6045200"/>
          <p14:tracePt t="42251" x="2654300" y="6057900"/>
          <p14:tracePt t="42268" x="2571750" y="6070600"/>
          <p14:tracePt t="42285" x="2489200" y="6070600"/>
          <p14:tracePt t="42301" x="2419350" y="6070600"/>
          <p14:tracePt t="42318" x="2374900" y="6070600"/>
          <p14:tracePt t="42334" x="2355850" y="6070600"/>
          <p14:tracePt t="42369" x="2355850" y="6064250"/>
          <p14:tracePt t="42385" x="2355850" y="6057900"/>
          <p14:tracePt t="42401" x="2362200" y="6045200"/>
          <p14:tracePt t="42418" x="2368550" y="6032500"/>
          <p14:tracePt t="42435" x="2374900" y="6019800"/>
          <p14:tracePt t="42452" x="2381250" y="6019800"/>
          <p14:tracePt t="42485" x="2387600" y="6019800"/>
          <p14:tracePt t="42501" x="2393950" y="6013450"/>
          <p14:tracePt t="42519" x="2400300" y="6007100"/>
          <p14:tracePt t="42553" x="2406650" y="6000750"/>
          <p14:tracePt t="42568" x="2413000" y="5994400"/>
          <p14:tracePt t="42585" x="2419350" y="5988050"/>
          <p14:tracePt t="42602" x="2432050" y="5975350"/>
          <p14:tracePt t="42619" x="2432050" y="5962650"/>
          <p14:tracePt t="42635" x="2444750" y="5956300"/>
          <p14:tracePt t="42653" x="2457450" y="5943600"/>
          <p14:tracePt t="42669" x="2463800" y="5930900"/>
          <p14:tracePt t="42686" x="2470150" y="5924550"/>
          <p14:tracePt t="42703" x="2476500" y="5911850"/>
          <p14:tracePt t="42719" x="2482850" y="5905500"/>
          <p14:tracePt t="42736" x="2482850" y="5886450"/>
          <p14:tracePt t="42753" x="2482850" y="5880100"/>
          <p14:tracePt t="42769" x="2482850" y="5873750"/>
          <p14:tracePt t="42786" x="2470150" y="5861050"/>
          <p14:tracePt t="42803" x="2457450" y="5854700"/>
          <p14:tracePt t="42820" x="2438400" y="5842000"/>
          <p14:tracePt t="42836" x="2413000" y="5835650"/>
          <p14:tracePt t="42853" x="2381250" y="5829300"/>
          <p14:tracePt t="42870" x="2336800" y="5822950"/>
          <p14:tracePt t="42887" x="2266950" y="5822950"/>
          <p14:tracePt t="42903" x="2197100" y="5822950"/>
          <p14:tracePt t="42920" x="2146300" y="5822950"/>
          <p14:tracePt t="42937" x="2120900" y="5822950"/>
          <p14:tracePt t="42970" x="2114550" y="5822950"/>
          <p14:tracePt t="43001" x="2108200" y="5822950"/>
          <p14:tracePt t="43017" x="2101850" y="5822950"/>
          <p14:tracePt t="43147" x="2101850" y="5816600"/>
          <p14:tracePt t="43162" x="2108200" y="5816600"/>
          <p14:tracePt t="43194" x="2114550" y="5816600"/>
          <p14:tracePt t="43219" x="2120900" y="5816600"/>
          <p14:tracePt t="43225" x="2127250" y="5816600"/>
          <p14:tracePt t="43242" x="2133600" y="5816600"/>
          <p14:tracePt t="43273" x="2133600" y="5810250"/>
          <p14:tracePt t="43306" x="2133600" y="5803900"/>
          <p14:tracePt t="43314" x="2139950" y="5803900"/>
          <p14:tracePt t="43322" x="2146300" y="5803900"/>
          <p14:tracePt t="43339" x="2152650" y="5797550"/>
          <p14:tracePt t="43355" x="2159000" y="5797550"/>
          <p14:tracePt t="43389" x="2165350" y="5791200"/>
          <p14:tracePt t="43405" x="2178050" y="5784850"/>
          <p14:tracePt t="43422" x="2184400" y="5778500"/>
          <p14:tracePt t="43439" x="2190750" y="5778500"/>
          <p14:tracePt t="43465" x="2197100" y="5778500"/>
          <p14:tracePt t="43489" x="2203450" y="5778500"/>
          <p14:tracePt t="43497" x="2209800" y="5778500"/>
          <p14:tracePt t="43513" x="2222500" y="5778500"/>
          <p14:tracePt t="43522" x="2235200" y="5778500"/>
          <p14:tracePt t="43539" x="2247900" y="5778500"/>
          <p14:tracePt t="43555" x="2273300" y="5778500"/>
          <p14:tracePt t="43572" x="2298700" y="5778500"/>
          <p14:tracePt t="43589" x="2330450" y="5778500"/>
          <p14:tracePt t="43605" x="2362200" y="5778500"/>
          <p14:tracePt t="43623" x="2400300" y="5778500"/>
          <p14:tracePt t="43640" x="2451100" y="5778500"/>
          <p14:tracePt t="43656" x="2514600" y="5778500"/>
          <p14:tracePt t="43673" x="2609850" y="5778500"/>
          <p14:tracePt t="43690" x="2679700" y="5778500"/>
          <p14:tracePt t="43706" x="2736850" y="5778500"/>
          <p14:tracePt t="43723" x="2806700" y="5778500"/>
          <p14:tracePt t="43739" x="2870200" y="5778500"/>
          <p14:tracePt t="43756" x="2921000" y="5778500"/>
          <p14:tracePt t="43773" x="2984500" y="5778500"/>
          <p14:tracePt t="43790" x="3041650" y="5778500"/>
          <p14:tracePt t="43806" x="3105150" y="5778500"/>
          <p14:tracePt t="43823" x="3155950" y="5778500"/>
          <p14:tracePt t="43840" x="3232150" y="5778500"/>
          <p14:tracePt t="43857" x="3276600" y="5778500"/>
          <p14:tracePt t="43874" x="3321050" y="5778500"/>
          <p14:tracePt t="43890" x="3371850" y="5778500"/>
          <p14:tracePt t="43907" x="3422650" y="5778500"/>
          <p14:tracePt t="43924" x="3454400" y="5778500"/>
          <p14:tracePt t="43940" x="3486150" y="5778500"/>
          <p14:tracePt t="43957" x="3517900" y="5778500"/>
          <p14:tracePt t="43974" x="3556000" y="5778500"/>
          <p14:tracePt t="43990" x="3594100" y="5772150"/>
          <p14:tracePt t="44007" x="3638550" y="5772150"/>
          <p14:tracePt t="44024" x="3695700" y="5772150"/>
          <p14:tracePt t="44040" x="3727450" y="5772150"/>
          <p14:tracePt t="44057" x="3759200" y="5772150"/>
          <p14:tracePt t="44074" x="3790950" y="5772150"/>
          <p14:tracePt t="44091" x="3822700" y="5772150"/>
          <p14:tracePt t="44107" x="3873500" y="5772150"/>
          <p14:tracePt t="44124" x="3924300" y="5772150"/>
          <p14:tracePt t="44141" x="3962400" y="5772150"/>
          <p14:tracePt t="44157" x="4006850" y="5772150"/>
          <p14:tracePt t="44174" x="4038600" y="5772150"/>
          <p14:tracePt t="44191" x="4064000" y="5772150"/>
          <p14:tracePt t="44208" x="4089400" y="5772150"/>
          <p14:tracePt t="44225" x="4191000" y="5772150"/>
          <p14:tracePt t="44241" x="4279900" y="5772150"/>
          <p14:tracePt t="44258" x="4375150" y="5765800"/>
          <p14:tracePt t="44275" x="4438650" y="5765800"/>
          <p14:tracePt t="44291" x="4521200" y="5765800"/>
          <p14:tracePt t="44308" x="4578350" y="5765800"/>
          <p14:tracePt t="44325" x="4622800" y="5765800"/>
          <p14:tracePt t="44342" x="4660900" y="5759450"/>
          <p14:tracePt t="44358" x="4699000" y="5759450"/>
          <p14:tracePt t="44375" x="4730750" y="5759450"/>
          <p14:tracePt t="44392" x="4800600" y="5753100"/>
          <p14:tracePt t="44409" x="4838700" y="5746750"/>
          <p14:tracePt t="44425" x="4883150" y="5746750"/>
          <p14:tracePt t="44442" x="4933950" y="5746750"/>
          <p14:tracePt t="44458" x="4997450" y="5746750"/>
          <p14:tracePt t="44475" x="5073650" y="5740400"/>
          <p14:tracePt t="44492" x="5137150" y="5740400"/>
          <p14:tracePt t="44509" x="5187950" y="5740400"/>
          <p14:tracePt t="44525" x="5232400" y="5740400"/>
          <p14:tracePt t="44542" x="5302250" y="5740400"/>
          <p14:tracePt t="44559" x="5378450" y="5740400"/>
          <p14:tracePt t="44575" x="5467350" y="5740400"/>
          <p14:tracePt t="44592" x="5600700" y="5727700"/>
          <p14:tracePt t="44609" x="5657850" y="5727700"/>
          <p14:tracePt t="44626" x="5708650" y="5721350"/>
          <p14:tracePt t="44643" x="5753100" y="5721350"/>
          <p14:tracePt t="44659" x="5791200" y="5715000"/>
          <p14:tracePt t="44676" x="5835650" y="5715000"/>
          <p14:tracePt t="44693" x="5880100" y="5715000"/>
          <p14:tracePt t="44709" x="5930900" y="5715000"/>
          <p14:tracePt t="44726" x="6000750" y="5715000"/>
          <p14:tracePt t="44743" x="6070600" y="5715000"/>
          <p14:tracePt t="44760" x="6140450" y="5715000"/>
          <p14:tracePt t="44776" x="6223000" y="5715000"/>
          <p14:tracePt t="44793" x="6267450" y="5715000"/>
          <p14:tracePt t="44810" x="6337300" y="5715000"/>
          <p14:tracePt t="44826" x="6407150" y="5715000"/>
          <p14:tracePt t="44843" x="6464300" y="5715000"/>
          <p14:tracePt t="44860" x="6534150" y="5715000"/>
          <p14:tracePt t="44877" x="6597650" y="5715000"/>
          <p14:tracePt t="44894" x="6648450" y="5715000"/>
          <p14:tracePt t="44910" x="6686550" y="5715000"/>
          <p14:tracePt t="44927" x="6743700" y="5715000"/>
          <p14:tracePt t="44944" x="6807200" y="5715000"/>
          <p14:tracePt t="44960" x="6896100" y="5715000"/>
          <p14:tracePt t="44977" x="6946900" y="5715000"/>
          <p14:tracePt t="44994" x="6985000" y="5715000"/>
          <p14:tracePt t="45010" x="7023100" y="5715000"/>
          <p14:tracePt t="45027" x="7054850" y="5715000"/>
          <p14:tracePt t="45044" x="7092950" y="5715000"/>
          <p14:tracePt t="45061" x="7137400" y="5715000"/>
          <p14:tracePt t="45077" x="7181850" y="5715000"/>
          <p14:tracePt t="45094" x="7226300" y="5715000"/>
          <p14:tracePt t="45111" x="7264400" y="5708650"/>
          <p14:tracePt t="45128" x="7283450" y="5708650"/>
          <p14:tracePt t="45144" x="7308850" y="5708650"/>
          <p14:tracePt t="45161" x="7334250" y="5708650"/>
          <p14:tracePt t="45177" x="7366000" y="5708650"/>
          <p14:tracePt t="45194" x="7416800" y="5708650"/>
          <p14:tracePt t="45211" x="7467600" y="5708650"/>
          <p14:tracePt t="45228" x="7505700" y="5708650"/>
          <p14:tracePt t="45245" x="7537450" y="5708650"/>
          <p14:tracePt t="45262" x="7562850" y="5708650"/>
          <p14:tracePt t="45278" x="7588250" y="5708650"/>
          <p14:tracePt t="45295" x="7620000" y="5708650"/>
          <p14:tracePt t="45312" x="7664450" y="5708650"/>
          <p14:tracePt t="45329" x="7721600" y="5708650"/>
          <p14:tracePt t="45345" x="7747000" y="5708650"/>
          <p14:tracePt t="45362" x="7772400" y="5708650"/>
          <p14:tracePt t="45378" x="7791450" y="5708650"/>
          <p14:tracePt t="45395" x="7804150" y="5708650"/>
          <p14:tracePt t="45412" x="7816850" y="5708650"/>
          <p14:tracePt t="45429" x="7835900" y="5715000"/>
          <p14:tracePt t="45445" x="7861300" y="5727700"/>
          <p14:tracePt t="45462" x="7893050" y="5727700"/>
          <p14:tracePt t="45479" x="7918450" y="5740400"/>
          <p14:tracePt t="45496" x="7950200" y="5740400"/>
          <p14:tracePt t="45512" x="7994650" y="5759450"/>
          <p14:tracePt t="45529" x="8013700" y="5759450"/>
          <p14:tracePt t="45545" x="8020050" y="5765800"/>
          <p14:tracePt t="45562" x="8039100" y="5772150"/>
          <p14:tracePt t="45579" x="8045450" y="5772150"/>
          <p14:tracePt t="45595" x="8064500" y="5784850"/>
          <p14:tracePt t="45613" x="8083550" y="5784850"/>
          <p14:tracePt t="45629" x="8096250" y="5784850"/>
          <p14:tracePt t="45646" x="8102600" y="5791200"/>
          <p14:tracePt t="45662" x="8115300" y="5797550"/>
          <p14:tracePt t="45679" x="8128000" y="5797550"/>
          <p14:tracePt t="45696" x="8147050" y="5810250"/>
          <p14:tracePt t="45713" x="8159750" y="5810250"/>
          <p14:tracePt t="45729" x="8178800" y="5816600"/>
          <p14:tracePt t="45746" x="8191500" y="5816600"/>
          <p14:tracePt t="45763" x="8210550" y="5829300"/>
          <p14:tracePt t="45779" x="8229600" y="5835650"/>
          <p14:tracePt t="45796" x="8242300" y="5842000"/>
          <p14:tracePt t="45813" x="8248650" y="5848350"/>
          <p14:tracePt t="45846" x="8255000" y="5854700"/>
          <p14:tracePt t="45863" x="8261350" y="5861050"/>
          <p14:tracePt t="45880" x="8267700" y="5880100"/>
          <p14:tracePt t="45897" x="8280400" y="5892800"/>
          <p14:tracePt t="45913" x="8280400" y="5899150"/>
          <p14:tracePt t="45930" x="8280400" y="5905500"/>
          <p14:tracePt t="45947" x="8280400" y="5911850"/>
          <p14:tracePt t="45964" x="8280400" y="5924550"/>
          <p14:tracePt t="45980" x="8280400" y="5930900"/>
          <p14:tracePt t="45997" x="8274050" y="5949950"/>
          <p14:tracePt t="46014" x="8267700" y="5969000"/>
          <p14:tracePt t="46030" x="8261350" y="5988050"/>
          <p14:tracePt t="46047" x="8242300" y="6000750"/>
          <p14:tracePt t="46064" x="8242300" y="6013450"/>
          <p14:tracePt t="46081" x="8235950" y="6032500"/>
          <p14:tracePt t="46097" x="8223250" y="6045200"/>
          <p14:tracePt t="46115" x="8210550" y="6057900"/>
          <p14:tracePt t="46130" x="8197850" y="6070600"/>
          <p14:tracePt t="46147" x="8191500" y="6076950"/>
          <p14:tracePt t="46164" x="8178800" y="6089650"/>
          <p14:tracePt t="46181" x="8166100" y="6096000"/>
          <p14:tracePt t="46198" x="8153400" y="6115050"/>
          <p14:tracePt t="46215" x="8140700" y="6121400"/>
          <p14:tracePt t="46231" x="8115300" y="6140450"/>
          <p14:tracePt t="46248" x="8070850" y="6172200"/>
          <p14:tracePt t="46265" x="8045450" y="6178550"/>
          <p14:tracePt t="46281" x="8026400" y="6191250"/>
          <p14:tracePt t="46298" x="7994650" y="6197600"/>
          <p14:tracePt t="46315" x="7969250" y="6203950"/>
          <p14:tracePt t="46331" x="7937500" y="6210300"/>
          <p14:tracePt t="46348" x="7912100" y="6210300"/>
          <p14:tracePt t="46365" x="7880350" y="6216650"/>
          <p14:tracePt t="46381" x="7854950" y="6229350"/>
          <p14:tracePt t="46399" x="7835900" y="6235700"/>
          <p14:tracePt t="46415" x="7797800" y="6242050"/>
          <p14:tracePt t="46432" x="7740650" y="6254750"/>
          <p14:tracePt t="46449" x="7677150" y="6261100"/>
          <p14:tracePt t="46465" x="7620000" y="6261100"/>
          <p14:tracePt t="46482" x="7562850" y="6261100"/>
          <p14:tracePt t="46499" x="7486650" y="6261100"/>
          <p14:tracePt t="46516" x="7404100" y="6261100"/>
          <p14:tracePt t="46532" x="7315200" y="6267450"/>
          <p14:tracePt t="46549" x="7258050" y="6267450"/>
          <p14:tracePt t="46565" x="7181850" y="6273800"/>
          <p14:tracePt t="46583" x="7124700" y="6273800"/>
          <p14:tracePt t="46599" x="7061200" y="6273800"/>
          <p14:tracePt t="46601" x="7035800" y="6273800"/>
          <p14:tracePt t="46616" x="7016750" y="6280150"/>
          <p14:tracePt t="46633" x="6940550" y="6280150"/>
          <p14:tracePt t="46649" x="6896100" y="6286500"/>
          <p14:tracePt t="46666" x="6851650" y="6286500"/>
          <p14:tracePt t="46683" x="6781800" y="6286500"/>
          <p14:tracePt t="46700" x="6705600" y="6286500"/>
          <p14:tracePt t="46716" x="6616700" y="6286500"/>
          <p14:tracePt t="46733" x="6515100" y="6292850"/>
          <p14:tracePt t="46749" x="6432550" y="6299200"/>
          <p14:tracePt t="46766" x="6362700" y="6305550"/>
          <p14:tracePt t="46783" x="6292850" y="6305550"/>
          <p14:tracePt t="46801" x="6172200" y="6305550"/>
          <p14:tracePt t="46817" x="6038850" y="6305550"/>
          <p14:tracePt t="46833" x="5880100" y="6305550"/>
          <p14:tracePt t="46850" x="5727700" y="6311900"/>
          <p14:tracePt t="46867" x="5607050" y="6311900"/>
          <p14:tracePt t="46884" x="5499100" y="6311900"/>
          <p14:tracePt t="46900" x="5378450" y="6318250"/>
          <p14:tracePt t="46917" x="5245100" y="6318250"/>
          <p14:tracePt t="46934" x="5080000" y="6318250"/>
          <p14:tracePt t="46951" x="4946650" y="6318250"/>
          <p14:tracePt t="46967" x="4845050" y="6318250"/>
          <p14:tracePt t="46984" x="4718050" y="6318250"/>
          <p14:tracePt t="47001" x="4641850" y="6318250"/>
          <p14:tracePt t="47017" x="4552950" y="6318250"/>
          <p14:tracePt t="47034" x="4470400" y="6318250"/>
          <p14:tracePt t="47051" x="4400550" y="6318250"/>
          <p14:tracePt t="47068" x="4337050" y="6318250"/>
          <p14:tracePt t="47084" x="4273550" y="6318250"/>
          <p14:tracePt t="47101" x="4216400" y="6318250"/>
          <p14:tracePt t="47118" x="4159250" y="6318250"/>
          <p14:tracePt t="47134" x="4095750" y="6318250"/>
          <p14:tracePt t="47151" x="4038600" y="6318250"/>
          <p14:tracePt t="47168" x="3962400" y="6305550"/>
          <p14:tracePt t="47185" x="3917950" y="6305550"/>
          <p14:tracePt t="47202" x="3860800" y="6292850"/>
          <p14:tracePt t="47218" x="3810000" y="6292850"/>
          <p14:tracePt t="47235" x="3746500" y="6286500"/>
          <p14:tracePt t="47252" x="3702050" y="6286500"/>
          <p14:tracePt t="47268" x="3632200" y="6273800"/>
          <p14:tracePt t="47285" x="3568700" y="6267450"/>
          <p14:tracePt t="47302" x="3498850" y="6261100"/>
          <p14:tracePt t="47319" x="3403600" y="6248400"/>
          <p14:tracePt t="47335" x="3308350" y="6229350"/>
          <p14:tracePt t="47352" x="3194050" y="6203950"/>
          <p14:tracePt t="47368" x="3130550" y="6203950"/>
          <p14:tracePt t="47386" x="3073400" y="6203950"/>
          <p14:tracePt t="47402" x="3003550" y="6197600"/>
          <p14:tracePt t="47419" x="2946400" y="6191250"/>
          <p14:tracePt t="47435" x="2901950" y="6184900"/>
          <p14:tracePt t="47452" x="2851150" y="6184900"/>
          <p14:tracePt t="47469" x="2794000" y="6178550"/>
          <p14:tracePt t="47485" x="2755900" y="6172200"/>
          <p14:tracePt t="47503" x="2717800" y="6165850"/>
          <p14:tracePt t="47519" x="2686050" y="6153150"/>
          <p14:tracePt t="47536" x="2654300" y="6134100"/>
          <p14:tracePt t="47552" x="2597150" y="6102350"/>
          <p14:tracePt t="47569" x="2559050" y="6070600"/>
          <p14:tracePt t="47585" x="2520950" y="6051550"/>
          <p14:tracePt t="47603" x="2489200" y="6019800"/>
          <p14:tracePt t="47619" x="2482850" y="6013450"/>
          <p14:tracePt t="47636" x="2482850" y="6000750"/>
          <p14:tracePt t="47652" x="2482850" y="5994400"/>
          <p14:tracePt t="47669" x="2482850" y="5981700"/>
          <p14:tracePt t="47686" x="2476500" y="5981700"/>
          <p14:tracePt t="47703" x="2470150" y="5975350"/>
          <p14:tracePt t="47883" x="2463800" y="5975350"/>
          <p14:tracePt t="47894" x="2457450" y="5975350"/>
          <p14:tracePt t="47904" x="2451100" y="5969000"/>
          <p14:tracePt t="47921" x="2432050" y="5962650"/>
          <p14:tracePt t="47937" x="2406650" y="5956300"/>
          <p14:tracePt t="47954" x="2362200" y="5956300"/>
          <p14:tracePt t="47970" x="2343150" y="5943600"/>
          <p14:tracePt t="47987" x="2330450" y="5905500"/>
          <p14:tracePt t="48004" x="2292350" y="5822950"/>
          <p14:tracePt t="48021" x="2216150" y="5702300"/>
          <p14:tracePt t="48038" x="2089150" y="5575300"/>
          <p14:tracePt t="48054" x="1943100" y="5397500"/>
          <p14:tracePt t="48071" x="1809750" y="5200650"/>
          <p14:tracePt t="48088" x="1682750" y="4914900"/>
          <p14:tracePt t="48104" x="1504950" y="4464050"/>
          <p14:tracePt t="48121" x="1320800" y="4083050"/>
          <p14:tracePt t="48138" x="1111250" y="3505200"/>
          <p14:tracePt t="48155" x="927100" y="2851150"/>
          <p14:tracePt t="48172" x="838200" y="2254250"/>
          <p14:tracePt t="48188" x="774700" y="1733550"/>
          <p14:tracePt t="48205" x="698500" y="1346200"/>
          <p14:tracePt t="48222" x="577850" y="1028700"/>
          <p14:tracePt t="48238" x="482600" y="819150"/>
          <p14:tracePt t="48255" x="400050" y="673100"/>
          <p14:tracePt t="48271" x="361950" y="495300"/>
          <p14:tracePt t="48289" x="317500" y="146050"/>
          <p14:tracePt t="48305" x="304800" y="19050"/>
          <p14:tracePt t="48322" x="304800" y="0"/>
          <p14:tracePt t="48369" x="298450" y="0"/>
          <p14:tracePt t="48378" x="292100" y="0"/>
          <p14:tracePt t="48401" x="279400" y="0"/>
          <p14:tracePt t="48425" x="273050" y="0"/>
          <p14:tracePt t="48457" x="266700" y="0"/>
          <p14:tracePt t="48474" x="260350" y="0"/>
          <p14:tracePt t="48482" x="247650" y="0"/>
          <p14:tracePt t="48490" x="241300" y="0"/>
          <p14:tracePt t="48505" x="209550" y="0"/>
          <p14:tracePt t="48523" x="171450" y="0"/>
          <p14:tracePt t="48539" x="127000" y="0"/>
          <p14:tracePt t="48556" x="57150" y="6350"/>
        </p14:tracePtLst>
      </p14:laserTraceLst>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723900" y="866775"/>
            <a:ext cx="7700963" cy="508158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110000"/>
              </a:lnSpc>
              <a:buChar char="•"/>
              <a:defRPr sz="2000">
                <a:solidFill>
                  <a:schemeClr val="tx1"/>
                </a:solidFill>
                <a:latin typeface="Arial" panose="020B0604020202020204" pitchFamily="34" charset="0"/>
              </a:defRPr>
            </a:lvl1pPr>
            <a:lvl2pPr marL="742950" indent="-285750">
              <a:lnSpc>
                <a:spcPct val="110000"/>
              </a:lnSpc>
              <a:buSzPct val="80000"/>
              <a:buChar char="-"/>
              <a:defRPr sz="2000">
                <a:solidFill>
                  <a:schemeClr val="tx1"/>
                </a:solidFill>
                <a:latin typeface="Arial" panose="020B0604020202020204" pitchFamily="34" charset="0"/>
              </a:defRPr>
            </a:lvl2pPr>
            <a:lvl3pPr marL="1143000" indent="-228600">
              <a:lnSpc>
                <a:spcPct val="110000"/>
              </a:lnSpc>
              <a:buFont typeface="Wingdings" panose="05000000000000000000" pitchFamily="2" charset="2"/>
              <a:buChar char="§"/>
              <a:defRPr sz="1400">
                <a:solidFill>
                  <a:schemeClr val="tx1"/>
                </a:solidFill>
                <a:latin typeface="Arial" panose="020B0604020202020204" pitchFamily="34" charset="0"/>
              </a:defRPr>
            </a:lvl3pPr>
            <a:lvl4pPr marL="1600200" indent="-228600">
              <a:lnSpc>
                <a:spcPct val="110000"/>
              </a:lnSpc>
              <a:buChar char="•"/>
              <a:defRPr sz="1200">
                <a:solidFill>
                  <a:schemeClr val="tx1"/>
                </a:solidFill>
                <a:latin typeface="Arial" panose="020B0604020202020204" pitchFamily="34" charset="0"/>
              </a:defRPr>
            </a:lvl4pPr>
            <a:lvl5pPr marL="2057400" indent="-228600">
              <a:lnSpc>
                <a:spcPct val="110000"/>
              </a:lnSpc>
              <a:buChar char="-"/>
              <a:defRPr sz="1200">
                <a:solidFill>
                  <a:schemeClr val="tx1"/>
                </a:solidFill>
                <a:latin typeface="Arial" panose="020B0604020202020204" pitchFamily="34" charset="0"/>
              </a:defRPr>
            </a:lvl5pPr>
            <a:lvl6pPr marL="2514600" indent="-228600" eaLnBrk="0" fontAlgn="base" hangingPunct="0">
              <a:lnSpc>
                <a:spcPct val="110000"/>
              </a:lnSpc>
              <a:spcBef>
                <a:spcPct val="0"/>
              </a:spcBef>
              <a:spcAft>
                <a:spcPct val="0"/>
              </a:spcAft>
              <a:buChar char="-"/>
              <a:defRPr sz="1200">
                <a:solidFill>
                  <a:schemeClr val="tx1"/>
                </a:solidFill>
                <a:latin typeface="Arial" panose="020B0604020202020204" pitchFamily="34" charset="0"/>
              </a:defRPr>
            </a:lvl6pPr>
            <a:lvl7pPr marL="2971800" indent="-228600" eaLnBrk="0" fontAlgn="base" hangingPunct="0">
              <a:lnSpc>
                <a:spcPct val="110000"/>
              </a:lnSpc>
              <a:spcBef>
                <a:spcPct val="0"/>
              </a:spcBef>
              <a:spcAft>
                <a:spcPct val="0"/>
              </a:spcAft>
              <a:buChar char="-"/>
              <a:defRPr sz="1200">
                <a:solidFill>
                  <a:schemeClr val="tx1"/>
                </a:solidFill>
                <a:latin typeface="Arial" panose="020B0604020202020204" pitchFamily="34" charset="0"/>
              </a:defRPr>
            </a:lvl7pPr>
            <a:lvl8pPr marL="3429000" indent="-228600" eaLnBrk="0" fontAlgn="base" hangingPunct="0">
              <a:lnSpc>
                <a:spcPct val="110000"/>
              </a:lnSpc>
              <a:spcBef>
                <a:spcPct val="0"/>
              </a:spcBef>
              <a:spcAft>
                <a:spcPct val="0"/>
              </a:spcAft>
              <a:buChar char="-"/>
              <a:defRPr sz="1200">
                <a:solidFill>
                  <a:schemeClr val="tx1"/>
                </a:solidFill>
                <a:latin typeface="Arial" panose="020B0604020202020204" pitchFamily="34" charset="0"/>
              </a:defRPr>
            </a:lvl8pPr>
            <a:lvl9pPr marL="3886200" indent="-228600" eaLnBrk="0" fontAlgn="base" hangingPunct="0">
              <a:lnSpc>
                <a:spcPct val="110000"/>
              </a:lnSpc>
              <a:spcBef>
                <a:spcPct val="0"/>
              </a:spcBef>
              <a:spcAft>
                <a:spcPct val="0"/>
              </a:spcAft>
              <a:buChar char="-"/>
              <a:defRPr sz="1200">
                <a:solidFill>
                  <a:schemeClr val="tx1"/>
                </a:solidFill>
                <a:latin typeface="Arial" panose="020B0604020202020204" pitchFamily="34" charset="0"/>
              </a:defRPr>
            </a:lvl9pPr>
          </a:lstStyle>
          <a:p>
            <a:pPr eaLnBrk="1" hangingPunct="1">
              <a:lnSpc>
                <a:spcPct val="100000"/>
              </a:lnSpc>
              <a:buFontTx/>
              <a:buNone/>
            </a:pPr>
            <a:endParaRPr lang="de-DE" altLang="de-DE" sz="1800"/>
          </a:p>
        </p:txBody>
      </p:sp>
      <p:sp>
        <p:nvSpPr>
          <p:cNvPr id="18435" name="Rectangle 3"/>
          <p:cNvSpPr>
            <a:spLocks noGrp="1" noChangeArrowheads="1"/>
          </p:cNvSpPr>
          <p:nvPr>
            <p:ph type="body" idx="1"/>
          </p:nvPr>
        </p:nvSpPr>
        <p:spPr>
          <a:xfrm>
            <a:off x="723900" y="866775"/>
            <a:ext cx="7700963" cy="5416550"/>
          </a:xfrm>
        </p:spPr>
        <p:txBody>
          <a:bodyPr/>
          <a:lstStyle/>
          <a:p>
            <a:pPr marL="0" indent="0" algn="ctr" eaLnBrk="1" hangingPunct="1">
              <a:buFontTx/>
              <a:buNone/>
            </a:pPr>
            <a:r>
              <a:rPr lang="de-DE" altLang="de-DE" sz="4000" b="1" dirty="0">
                <a:solidFill>
                  <a:schemeClr val="bg1"/>
                </a:solidFill>
              </a:rPr>
              <a:t>Danke für Ihre Aufmerksamkeit!</a:t>
            </a:r>
          </a:p>
          <a:p>
            <a:pPr marL="0" indent="0" eaLnBrk="1" hangingPunct="1">
              <a:buFontTx/>
              <a:buNone/>
            </a:pPr>
            <a:r>
              <a:rPr lang="de-DE" altLang="de-DE" dirty="0">
                <a:solidFill>
                  <a:schemeClr val="bg1"/>
                </a:solidFill>
              </a:rPr>
              <a:t>	</a:t>
            </a:r>
          </a:p>
          <a:p>
            <a:pPr marL="0" indent="0" eaLnBrk="1" hangingPunct="1">
              <a:buFontTx/>
              <a:buNone/>
            </a:pPr>
            <a:r>
              <a:rPr lang="de-DE" altLang="de-DE" sz="1800" b="1" u="sng" dirty="0">
                <a:solidFill>
                  <a:schemeClr val="bg1"/>
                </a:solidFill>
              </a:rPr>
              <a:t>Homepage der Fakultät:</a:t>
            </a:r>
            <a:endParaRPr lang="de-DE" altLang="de-DE" sz="1800" u="sng" dirty="0">
              <a:solidFill>
                <a:schemeClr val="bg1"/>
              </a:solidFill>
            </a:endParaRPr>
          </a:p>
          <a:p>
            <a:pPr marL="0" indent="0" eaLnBrk="1" hangingPunct="1">
              <a:buFontTx/>
              <a:buNone/>
            </a:pPr>
            <a:r>
              <a:rPr lang="de-DE" altLang="de-DE" sz="1600" dirty="0">
                <a:solidFill>
                  <a:schemeClr val="bg1"/>
                </a:solidFill>
              </a:rPr>
              <a:t>https://uni-tuebingen.de/fakultaeten/juristische-fakultaet/fakultaet/</a:t>
            </a:r>
          </a:p>
          <a:p>
            <a:pPr marL="0" indent="0" eaLnBrk="1" hangingPunct="1">
              <a:buFontTx/>
              <a:buNone/>
            </a:pPr>
            <a:endParaRPr lang="de-DE" altLang="de-DE" sz="1600" dirty="0">
              <a:solidFill>
                <a:schemeClr val="bg1"/>
              </a:solidFill>
            </a:endParaRPr>
          </a:p>
          <a:p>
            <a:pPr marL="0" indent="0" eaLnBrk="1" hangingPunct="1">
              <a:buFontTx/>
              <a:buNone/>
            </a:pPr>
            <a:r>
              <a:rPr lang="de-DE" altLang="de-DE" sz="1800" b="1" u="sng" dirty="0">
                <a:solidFill>
                  <a:schemeClr val="bg1"/>
                </a:solidFill>
              </a:rPr>
              <a:t>Unsere Seite für </a:t>
            </a:r>
            <a:r>
              <a:rPr lang="de-DE" altLang="de-DE" sz="1800" b="1" u="sng" dirty="0" err="1">
                <a:solidFill>
                  <a:schemeClr val="bg1"/>
                </a:solidFill>
              </a:rPr>
              <a:t>StudienanfängerInnen</a:t>
            </a:r>
            <a:r>
              <a:rPr lang="de-DE" altLang="de-DE" sz="1800" b="1" u="sng" dirty="0">
                <a:solidFill>
                  <a:schemeClr val="bg1"/>
                </a:solidFill>
              </a:rPr>
              <a:t>:</a:t>
            </a:r>
          </a:p>
          <a:p>
            <a:pPr marL="0" indent="0" eaLnBrk="1" hangingPunct="1">
              <a:buFontTx/>
              <a:buNone/>
            </a:pPr>
            <a:r>
              <a:rPr lang="de-DE" altLang="de-DE" sz="1600" dirty="0">
                <a:solidFill>
                  <a:schemeClr val="bg1"/>
                </a:solidFill>
              </a:rPr>
              <a:t>https://uni-tuebingen.de/fakultaeten/juristische-fakultaet/studium/studienbeginn/</a:t>
            </a:r>
          </a:p>
          <a:p>
            <a:pPr marL="0" indent="0" eaLnBrk="1" hangingPunct="1">
              <a:buFontTx/>
              <a:buNone/>
            </a:pPr>
            <a:endParaRPr lang="de-DE" altLang="de-DE" sz="1600" dirty="0">
              <a:solidFill>
                <a:schemeClr val="bg1"/>
              </a:solidFill>
            </a:endParaRPr>
          </a:p>
          <a:p>
            <a:pPr marL="0" indent="0" eaLnBrk="1" hangingPunct="1">
              <a:buFontTx/>
              <a:buNone/>
            </a:pPr>
            <a:r>
              <a:rPr lang="de-DE" altLang="de-DE" sz="1800" b="1" u="sng" dirty="0">
                <a:solidFill>
                  <a:schemeClr val="bg1"/>
                </a:solidFill>
              </a:rPr>
              <a:t>Studienfachberatung:</a:t>
            </a:r>
          </a:p>
          <a:p>
            <a:pPr marL="0" indent="0" eaLnBrk="1" hangingPunct="1">
              <a:buFontTx/>
              <a:buNone/>
            </a:pPr>
            <a:r>
              <a:rPr lang="de-DE" altLang="de-DE" sz="1600" dirty="0">
                <a:solidFill>
                  <a:schemeClr val="bg1"/>
                </a:solidFill>
              </a:rPr>
              <a:t>https://uni-tuebingen.de/fakultaeten/juristische-fakultaet/studium/studienfachberatung/</a:t>
            </a:r>
          </a:p>
          <a:p>
            <a:pPr marL="0" indent="0" eaLnBrk="1" hangingPunct="1">
              <a:buFontTx/>
              <a:buNone/>
            </a:pPr>
            <a:r>
              <a:rPr lang="de-DE" altLang="de-DE" sz="1600" dirty="0">
                <a:solidFill>
                  <a:schemeClr val="bg1"/>
                </a:solidFill>
              </a:rPr>
              <a:t>Raum 140 und Raum 239 Neue Aula, </a:t>
            </a:r>
          </a:p>
          <a:p>
            <a:pPr marL="0" indent="0" eaLnBrk="1" hangingPunct="1">
              <a:buFontTx/>
              <a:buNone/>
            </a:pPr>
            <a:r>
              <a:rPr lang="de-DE" altLang="de-DE" sz="1600" dirty="0">
                <a:solidFill>
                  <a:schemeClr val="bg1"/>
                </a:solidFill>
              </a:rPr>
              <a:t>Per Mail: studienfachberatung@jura.uni-tuebingen.de oder </a:t>
            </a:r>
          </a:p>
          <a:p>
            <a:pPr marL="0" indent="0" eaLnBrk="1" hangingPunct="1">
              <a:buFontTx/>
              <a:buNone/>
            </a:pPr>
            <a:r>
              <a:rPr lang="de-DE" altLang="de-DE" sz="1600">
                <a:solidFill>
                  <a:schemeClr val="bg1"/>
                </a:solidFill>
              </a:rPr>
              <a:t>telefonisch 07071/29-76775, -72129 </a:t>
            </a:r>
            <a:r>
              <a:rPr lang="de-DE" altLang="de-DE" sz="1600" dirty="0">
                <a:solidFill>
                  <a:schemeClr val="bg1"/>
                </a:solidFill>
              </a:rPr>
              <a:t>zu erreichen.</a:t>
            </a:r>
          </a:p>
          <a:p>
            <a:pPr marL="0" indent="0" eaLnBrk="1" hangingPunct="1">
              <a:buFontTx/>
              <a:buNone/>
            </a:pPr>
            <a:endParaRPr lang="de-DE" altLang="de-DE" sz="1800" u="sng" dirty="0">
              <a:solidFill>
                <a:schemeClr val="bg1"/>
              </a:solidFill>
            </a:endParaRPr>
          </a:p>
        </p:txBody>
      </p:sp>
      <p:sp>
        <p:nvSpPr>
          <p:cNvPr id="18436" name="Foliennummernplatzhalt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7702550" algn="r"/>
              </a:tabLst>
              <a:defRPr>
                <a:solidFill>
                  <a:schemeClr val="tx1"/>
                </a:solidFill>
                <a:latin typeface="Arial" panose="020B0604020202020204" pitchFamily="34" charset="0"/>
              </a:defRPr>
            </a:lvl1pPr>
            <a:lvl2pPr marL="742950" indent="-285750">
              <a:tabLst>
                <a:tab pos="7702550" algn="r"/>
              </a:tabLst>
              <a:defRPr>
                <a:solidFill>
                  <a:schemeClr val="tx1"/>
                </a:solidFill>
                <a:latin typeface="Arial" panose="020B0604020202020204" pitchFamily="34" charset="0"/>
              </a:defRPr>
            </a:lvl2pPr>
            <a:lvl3pPr marL="1143000" indent="-228600">
              <a:tabLst>
                <a:tab pos="7702550" algn="r"/>
              </a:tabLst>
              <a:defRPr>
                <a:solidFill>
                  <a:schemeClr val="tx1"/>
                </a:solidFill>
                <a:latin typeface="Arial" panose="020B0604020202020204" pitchFamily="34" charset="0"/>
              </a:defRPr>
            </a:lvl3pPr>
            <a:lvl4pPr marL="1600200" indent="-228600">
              <a:tabLst>
                <a:tab pos="7702550" algn="r"/>
              </a:tabLst>
              <a:defRPr>
                <a:solidFill>
                  <a:schemeClr val="tx1"/>
                </a:solidFill>
                <a:latin typeface="Arial" panose="020B0604020202020204" pitchFamily="34" charset="0"/>
              </a:defRPr>
            </a:lvl4pPr>
            <a:lvl5pPr marL="2057400" indent="-228600">
              <a:tabLst>
                <a:tab pos="7702550" algn="r"/>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7702550" algn="r"/>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7702550" algn="r"/>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7702550" algn="r"/>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7702550" algn="r"/>
              </a:tabLst>
              <a:defRPr>
                <a:solidFill>
                  <a:schemeClr val="tx1"/>
                </a:solidFill>
                <a:latin typeface="Arial" panose="020B0604020202020204" pitchFamily="34" charset="0"/>
              </a:defRPr>
            </a:lvl9pPr>
          </a:lstStyle>
          <a:p>
            <a:fld id="{A119102C-9848-4C88-8152-F2D044341366}" type="slidenum">
              <a:rPr lang="de-DE" altLang="de-DE" smtClean="0"/>
              <a:pPr/>
              <a:t>11</a:t>
            </a:fld>
            <a:r>
              <a:rPr lang="de-DE" altLang="de-DE"/>
              <a:t> |</a:t>
            </a:r>
          </a:p>
        </p:txBody>
      </p:sp>
    </p:spTree>
  </p:cSld>
  <p:clrMapOvr>
    <a:masterClrMapping/>
  </p:clrMapOvr>
  <mc:AlternateContent xmlns:mc="http://schemas.openxmlformats.org/markup-compatibility/2006" xmlns:p14="http://schemas.microsoft.com/office/powerpoint/2010/main">
    <mc:Choice Requires="p14">
      <p:transition spd="slow" p14:dur="2000" advTm="8278"/>
    </mc:Choice>
    <mc:Fallback xmlns="">
      <p:transition spd="slow" advTm="827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a:xfrm>
            <a:off x="719138" y="864993"/>
            <a:ext cx="7700962" cy="430213"/>
          </a:xfrm>
        </p:spPr>
        <p:txBody>
          <a:bodyPr/>
          <a:lstStyle/>
          <a:p>
            <a:pPr algn="ctr"/>
            <a:r>
              <a:rPr lang="de-DE" altLang="de-DE" sz="2800" dirty="0"/>
              <a:t>I. Qualifikationsziele des Studiengangs</a:t>
            </a:r>
          </a:p>
        </p:txBody>
      </p:sp>
      <p:sp>
        <p:nvSpPr>
          <p:cNvPr id="8195" name="Inhaltsplatzhalter 2"/>
          <p:cNvSpPr>
            <a:spLocks noGrp="1"/>
          </p:cNvSpPr>
          <p:nvPr>
            <p:ph idx="1"/>
          </p:nvPr>
        </p:nvSpPr>
        <p:spPr>
          <a:xfrm>
            <a:off x="719138" y="1361946"/>
            <a:ext cx="7705725" cy="5024438"/>
          </a:xfrm>
        </p:spPr>
        <p:txBody>
          <a:bodyPr/>
          <a:lstStyle/>
          <a:p>
            <a:pPr marL="0" indent="0">
              <a:buFontTx/>
              <a:buNone/>
              <a:defRPr/>
            </a:pPr>
            <a:endParaRPr lang="de-DE" altLang="de-DE" sz="1800" b="1" dirty="0"/>
          </a:p>
          <a:p>
            <a:pPr marL="0" indent="0" algn="just">
              <a:buFontTx/>
              <a:buNone/>
              <a:defRPr/>
            </a:pPr>
            <a:r>
              <a:rPr lang="de-DE" altLang="de-DE" sz="1800" b="1" dirty="0"/>
              <a:t>Im Allgemeinen:</a:t>
            </a:r>
          </a:p>
          <a:p>
            <a:pPr algn="just">
              <a:defRPr/>
            </a:pPr>
            <a:endParaRPr lang="de-DE" altLang="de-DE" sz="1800" dirty="0"/>
          </a:p>
          <a:p>
            <a:pPr algn="just">
              <a:defRPr/>
            </a:pPr>
            <a:r>
              <a:rPr lang="de-DE" altLang="de-DE" sz="1800" dirty="0"/>
              <a:t>Berufliche Tätigkeit in Wirtschaft und öffentlicher Verwaltung, in denen grundlegende Kenntnisse in einem Teilbereich der Rechtswissenschaft erforderlich sind</a:t>
            </a:r>
          </a:p>
          <a:p>
            <a:pPr algn="just">
              <a:defRPr/>
            </a:pPr>
            <a:endParaRPr lang="de-DE" altLang="de-DE" sz="1800" b="1" dirty="0"/>
          </a:p>
          <a:p>
            <a:pPr algn="just">
              <a:defRPr/>
            </a:pPr>
            <a:r>
              <a:rPr lang="de-DE" altLang="de-DE" sz="1800" dirty="0"/>
              <a:t>Fähigkeit, in bestimmten Rechtsbereichen rechtliche Fragestellungen selbständig zu bearbeiten und zu Rechtsfragen Stellung zu nehmen, sich insoweit mit Fachleuten auszutauschen und zu beraten</a:t>
            </a:r>
          </a:p>
          <a:p>
            <a:pPr algn="just">
              <a:defRPr/>
            </a:pPr>
            <a:endParaRPr lang="de-DE" altLang="de-DE" sz="1800" dirty="0"/>
          </a:p>
          <a:p>
            <a:pPr algn="just">
              <a:defRPr/>
            </a:pPr>
            <a:r>
              <a:rPr lang="de-DE" altLang="de-DE" sz="1800" dirty="0"/>
              <a:t>Grundkenntnisse in Grundlagendisziplinen des Rechts</a:t>
            </a:r>
          </a:p>
          <a:p>
            <a:pPr algn="just">
              <a:defRPr/>
            </a:pPr>
            <a:endParaRPr lang="de-DE" altLang="de-DE" sz="1800" dirty="0"/>
          </a:p>
          <a:p>
            <a:pPr algn="just">
              <a:defRPr/>
            </a:pPr>
            <a:r>
              <a:rPr lang="de-DE" altLang="de-DE" sz="1800" dirty="0"/>
              <a:t>Schaffung einer Grundlage für geisteswissenschaftliche Masterstudien-gänge</a:t>
            </a:r>
          </a:p>
          <a:p>
            <a:pPr>
              <a:defRPr/>
            </a:pPr>
            <a:endParaRPr lang="de-DE" altLang="de-DE" sz="1800" dirty="0"/>
          </a:p>
        </p:txBody>
      </p:sp>
      <p:sp>
        <p:nvSpPr>
          <p:cNvPr id="7172" name="Foliennummernplatzhalt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7702550" algn="r"/>
              </a:tabLst>
              <a:defRPr>
                <a:solidFill>
                  <a:schemeClr val="tx1"/>
                </a:solidFill>
                <a:latin typeface="Arial" panose="020B0604020202020204" pitchFamily="34" charset="0"/>
              </a:defRPr>
            </a:lvl1pPr>
            <a:lvl2pPr marL="742950" indent="-285750">
              <a:tabLst>
                <a:tab pos="7702550" algn="r"/>
              </a:tabLst>
              <a:defRPr>
                <a:solidFill>
                  <a:schemeClr val="tx1"/>
                </a:solidFill>
                <a:latin typeface="Arial" panose="020B0604020202020204" pitchFamily="34" charset="0"/>
              </a:defRPr>
            </a:lvl2pPr>
            <a:lvl3pPr marL="1143000" indent="-228600">
              <a:tabLst>
                <a:tab pos="7702550" algn="r"/>
              </a:tabLst>
              <a:defRPr>
                <a:solidFill>
                  <a:schemeClr val="tx1"/>
                </a:solidFill>
                <a:latin typeface="Arial" panose="020B0604020202020204" pitchFamily="34" charset="0"/>
              </a:defRPr>
            </a:lvl3pPr>
            <a:lvl4pPr marL="1600200" indent="-228600">
              <a:tabLst>
                <a:tab pos="7702550" algn="r"/>
              </a:tabLst>
              <a:defRPr>
                <a:solidFill>
                  <a:schemeClr val="tx1"/>
                </a:solidFill>
                <a:latin typeface="Arial" panose="020B0604020202020204" pitchFamily="34" charset="0"/>
              </a:defRPr>
            </a:lvl4pPr>
            <a:lvl5pPr marL="2057400" indent="-228600">
              <a:tabLst>
                <a:tab pos="7702550" algn="r"/>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7702550" algn="r"/>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7702550" algn="r"/>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7702550" algn="r"/>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7702550" algn="r"/>
              </a:tabLst>
              <a:defRPr>
                <a:solidFill>
                  <a:schemeClr val="tx1"/>
                </a:solidFill>
                <a:latin typeface="Arial" panose="020B0604020202020204" pitchFamily="34" charset="0"/>
              </a:defRPr>
            </a:lvl9pPr>
          </a:lstStyle>
          <a:p>
            <a:fld id="{6CB8D7E2-B8AD-4D58-B1A2-45F1F05CCE1D}" type="slidenum">
              <a:rPr lang="de-DE" altLang="de-DE" smtClean="0"/>
              <a:pPr/>
              <a:t>2</a:t>
            </a:fld>
            <a:r>
              <a:rPr lang="de-DE" altLang="de-DE"/>
              <a:t> |</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5050"/>
    </mc:Choice>
    <mc:Fallback xmlns="">
      <p:transition spd="slow" advTm="550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Inhaltsplatzhalter 2"/>
          <p:cNvSpPr>
            <a:spLocks noGrp="1"/>
          </p:cNvSpPr>
          <p:nvPr>
            <p:ph idx="1"/>
          </p:nvPr>
        </p:nvSpPr>
        <p:spPr>
          <a:xfrm>
            <a:off x="719138" y="825468"/>
            <a:ext cx="7705725" cy="5024438"/>
          </a:xfrm>
        </p:spPr>
        <p:txBody>
          <a:bodyPr/>
          <a:lstStyle/>
          <a:p>
            <a:pPr marL="0" indent="0">
              <a:buFontTx/>
              <a:buNone/>
              <a:defRPr/>
            </a:pPr>
            <a:endParaRPr lang="de-DE" altLang="de-DE" sz="1800" b="1" dirty="0"/>
          </a:p>
          <a:p>
            <a:pPr marL="0" indent="0">
              <a:buFontTx/>
              <a:buNone/>
              <a:defRPr/>
            </a:pPr>
            <a:r>
              <a:rPr lang="de-DE" altLang="de-DE" sz="1800" b="1" dirty="0"/>
              <a:t>Im Besonderen:</a:t>
            </a:r>
          </a:p>
          <a:p>
            <a:pPr marL="0" indent="0">
              <a:buNone/>
              <a:defRPr/>
            </a:pPr>
            <a:endParaRPr lang="de-DE" altLang="de-DE" sz="1800" dirty="0"/>
          </a:p>
          <a:p>
            <a:pPr algn="just">
              <a:defRPr/>
            </a:pPr>
            <a:r>
              <a:rPr lang="de-DE" altLang="de-DE" sz="1800" dirty="0"/>
              <a:t>Kenntnis von der Funktionsweise und vom Aufbau rechtl. Normen und Beherrschung der juristischen Methoden und Arbeitsweise</a:t>
            </a:r>
          </a:p>
          <a:p>
            <a:pPr marL="0" indent="0" algn="just">
              <a:buNone/>
              <a:defRPr/>
            </a:pPr>
            <a:endParaRPr lang="de-DE" altLang="de-DE" sz="1800" dirty="0"/>
          </a:p>
          <a:p>
            <a:pPr algn="just">
              <a:defRPr/>
            </a:pPr>
            <a:r>
              <a:rPr lang="de-DE" altLang="de-DE" sz="1800" dirty="0"/>
              <a:t>Grundlegende Kenntnisse im Zivil-, im Straf- oder im Öffentlichen Recht (Wahl eines „Profils“) und mindestens in einem Grundlagenfach sowie vertiefte Kenntnisse in einem oder in mehreren speziellen Bereichen des gewählten Profils</a:t>
            </a:r>
          </a:p>
          <a:p>
            <a:pPr marL="0" indent="0" algn="just">
              <a:buNone/>
              <a:defRPr/>
            </a:pPr>
            <a:endParaRPr lang="de-DE" altLang="de-DE" sz="1800" dirty="0"/>
          </a:p>
          <a:p>
            <a:pPr algn="just">
              <a:defRPr/>
            </a:pPr>
            <a:r>
              <a:rPr lang="de-DE" altLang="de-DE" sz="1800" dirty="0"/>
              <a:t>Fähigkeit, das erworbene Wissen auf Grundlage des Gesetzes unter Nutzung der juristischen Arbeitsweisen und unter Berücksichtigung von Rechtsprechung und Lehre auf konkrete Fälle anzuwenden und schriftliche Lösungen zu erarbeiten werden, die aber auch mündlich präsentiert werden können</a:t>
            </a:r>
          </a:p>
        </p:txBody>
      </p:sp>
      <p:sp>
        <p:nvSpPr>
          <p:cNvPr id="7172" name="Foliennummernplatzhalt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7702550" algn="r"/>
              </a:tabLst>
              <a:defRPr>
                <a:solidFill>
                  <a:schemeClr val="tx1"/>
                </a:solidFill>
                <a:latin typeface="Arial" panose="020B0604020202020204" pitchFamily="34" charset="0"/>
              </a:defRPr>
            </a:lvl1pPr>
            <a:lvl2pPr marL="742950" indent="-285750">
              <a:tabLst>
                <a:tab pos="7702550" algn="r"/>
              </a:tabLst>
              <a:defRPr>
                <a:solidFill>
                  <a:schemeClr val="tx1"/>
                </a:solidFill>
                <a:latin typeface="Arial" panose="020B0604020202020204" pitchFamily="34" charset="0"/>
              </a:defRPr>
            </a:lvl2pPr>
            <a:lvl3pPr marL="1143000" indent="-228600">
              <a:tabLst>
                <a:tab pos="7702550" algn="r"/>
              </a:tabLst>
              <a:defRPr>
                <a:solidFill>
                  <a:schemeClr val="tx1"/>
                </a:solidFill>
                <a:latin typeface="Arial" panose="020B0604020202020204" pitchFamily="34" charset="0"/>
              </a:defRPr>
            </a:lvl3pPr>
            <a:lvl4pPr marL="1600200" indent="-228600">
              <a:tabLst>
                <a:tab pos="7702550" algn="r"/>
              </a:tabLst>
              <a:defRPr>
                <a:solidFill>
                  <a:schemeClr val="tx1"/>
                </a:solidFill>
                <a:latin typeface="Arial" panose="020B0604020202020204" pitchFamily="34" charset="0"/>
              </a:defRPr>
            </a:lvl4pPr>
            <a:lvl5pPr marL="2057400" indent="-228600">
              <a:tabLst>
                <a:tab pos="7702550" algn="r"/>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7702550" algn="r"/>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7702550" algn="r"/>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7702550" algn="r"/>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7702550" algn="r"/>
              </a:tabLst>
              <a:defRPr>
                <a:solidFill>
                  <a:schemeClr val="tx1"/>
                </a:solidFill>
                <a:latin typeface="Arial" panose="020B0604020202020204" pitchFamily="34" charset="0"/>
              </a:defRPr>
            </a:lvl9pPr>
          </a:lstStyle>
          <a:p>
            <a:fld id="{6CB8D7E2-B8AD-4D58-B1A2-45F1F05CCE1D}" type="slidenum">
              <a:rPr lang="de-DE" altLang="de-DE" smtClean="0"/>
              <a:pPr/>
              <a:t>3</a:t>
            </a:fld>
            <a:r>
              <a:rPr lang="de-DE" altLang="de-DE"/>
              <a:t> |</a:t>
            </a:r>
          </a:p>
        </p:txBody>
      </p:sp>
    </p:spTree>
    <p:custDataLst>
      <p:tags r:id="rId1"/>
    </p:custDataLst>
    <p:extLst>
      <p:ext uri="{BB962C8B-B14F-4D97-AF65-F5344CB8AC3E}">
        <p14:creationId xmlns:p14="http://schemas.microsoft.com/office/powerpoint/2010/main" val="405000785"/>
      </p:ext>
    </p:extLst>
  </p:cSld>
  <p:clrMapOvr>
    <a:masterClrMapping/>
  </p:clrMapOvr>
  <mc:AlternateContent xmlns:mc="http://schemas.openxmlformats.org/markup-compatibility/2006" xmlns:p14="http://schemas.microsoft.com/office/powerpoint/2010/main">
    <mc:Choice Requires="p14">
      <p:transition spd="slow" p14:dur="2000" advTm="76052"/>
    </mc:Choice>
    <mc:Fallback xmlns="">
      <p:transition spd="slow" advTm="7605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Inhaltsplatzhalter 2"/>
          <p:cNvSpPr>
            <a:spLocks noGrp="1"/>
          </p:cNvSpPr>
          <p:nvPr>
            <p:ph idx="1"/>
          </p:nvPr>
        </p:nvSpPr>
        <p:spPr>
          <a:xfrm>
            <a:off x="719138" y="898620"/>
            <a:ext cx="7705725" cy="5024438"/>
          </a:xfrm>
        </p:spPr>
        <p:txBody>
          <a:bodyPr/>
          <a:lstStyle/>
          <a:p>
            <a:pPr>
              <a:defRPr/>
            </a:pPr>
            <a:endParaRPr lang="de-DE" altLang="de-DE" sz="1800" dirty="0"/>
          </a:p>
          <a:p>
            <a:pPr algn="just">
              <a:defRPr/>
            </a:pPr>
            <a:r>
              <a:rPr lang="de-DE" altLang="de-DE" sz="1800" dirty="0"/>
              <a:t>Kompetenz, die in den verschiedenen Modulen erworbenen Fähigkeiten und Kenntnisse vernetzt zum Einsatz zu bringen</a:t>
            </a:r>
          </a:p>
          <a:p>
            <a:pPr algn="just">
              <a:defRPr/>
            </a:pPr>
            <a:endParaRPr lang="de-DE" altLang="de-DE" sz="1800" dirty="0"/>
          </a:p>
          <a:p>
            <a:pPr algn="just">
              <a:defRPr/>
            </a:pPr>
            <a:r>
              <a:rPr lang="de-DE" altLang="de-DE" sz="1800" dirty="0"/>
              <a:t>Befähigung zur wissenschaftlichen Bearbeitung und Diskussion von Rechtsproblemen</a:t>
            </a:r>
          </a:p>
          <a:p>
            <a:pPr algn="just">
              <a:defRPr/>
            </a:pPr>
            <a:endParaRPr lang="de-DE" altLang="de-DE" sz="1800" dirty="0"/>
          </a:p>
          <a:p>
            <a:pPr algn="just">
              <a:defRPr/>
            </a:pPr>
            <a:r>
              <a:rPr lang="de-DE" altLang="de-DE" sz="1800" dirty="0"/>
              <a:t>Kompetenz, sich auch in unbekannte Rechtsmaterie einzuarbeiten und diese systematisch zu durchdringen</a:t>
            </a:r>
          </a:p>
          <a:p>
            <a:pPr>
              <a:defRPr/>
            </a:pPr>
            <a:endParaRPr lang="de-DE" altLang="de-DE" sz="1800" dirty="0"/>
          </a:p>
          <a:p>
            <a:pPr>
              <a:defRPr/>
            </a:pPr>
            <a:endParaRPr lang="de-DE" altLang="de-DE" sz="1800" dirty="0"/>
          </a:p>
        </p:txBody>
      </p:sp>
      <p:sp>
        <p:nvSpPr>
          <p:cNvPr id="7172" name="Foliennummernplatzhalt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7702550" algn="r"/>
              </a:tabLst>
              <a:defRPr>
                <a:solidFill>
                  <a:schemeClr val="tx1"/>
                </a:solidFill>
                <a:latin typeface="Arial" panose="020B0604020202020204" pitchFamily="34" charset="0"/>
              </a:defRPr>
            </a:lvl1pPr>
            <a:lvl2pPr marL="742950" indent="-285750">
              <a:tabLst>
                <a:tab pos="7702550" algn="r"/>
              </a:tabLst>
              <a:defRPr>
                <a:solidFill>
                  <a:schemeClr val="tx1"/>
                </a:solidFill>
                <a:latin typeface="Arial" panose="020B0604020202020204" pitchFamily="34" charset="0"/>
              </a:defRPr>
            </a:lvl2pPr>
            <a:lvl3pPr marL="1143000" indent="-228600">
              <a:tabLst>
                <a:tab pos="7702550" algn="r"/>
              </a:tabLst>
              <a:defRPr>
                <a:solidFill>
                  <a:schemeClr val="tx1"/>
                </a:solidFill>
                <a:latin typeface="Arial" panose="020B0604020202020204" pitchFamily="34" charset="0"/>
              </a:defRPr>
            </a:lvl3pPr>
            <a:lvl4pPr marL="1600200" indent="-228600">
              <a:tabLst>
                <a:tab pos="7702550" algn="r"/>
              </a:tabLst>
              <a:defRPr>
                <a:solidFill>
                  <a:schemeClr val="tx1"/>
                </a:solidFill>
                <a:latin typeface="Arial" panose="020B0604020202020204" pitchFamily="34" charset="0"/>
              </a:defRPr>
            </a:lvl4pPr>
            <a:lvl5pPr marL="2057400" indent="-228600">
              <a:tabLst>
                <a:tab pos="7702550" algn="r"/>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7702550" algn="r"/>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7702550" algn="r"/>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7702550" algn="r"/>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7702550" algn="r"/>
              </a:tabLst>
              <a:defRPr>
                <a:solidFill>
                  <a:schemeClr val="tx1"/>
                </a:solidFill>
                <a:latin typeface="Arial" panose="020B0604020202020204" pitchFamily="34" charset="0"/>
              </a:defRPr>
            </a:lvl9pPr>
          </a:lstStyle>
          <a:p>
            <a:fld id="{6CB8D7E2-B8AD-4D58-B1A2-45F1F05CCE1D}" type="slidenum">
              <a:rPr lang="de-DE" altLang="de-DE" smtClean="0"/>
              <a:pPr/>
              <a:t>4</a:t>
            </a:fld>
            <a:r>
              <a:rPr lang="de-DE" altLang="de-DE"/>
              <a:t> |</a:t>
            </a:r>
          </a:p>
        </p:txBody>
      </p:sp>
    </p:spTree>
    <p:custDataLst>
      <p:tags r:id="rId1"/>
    </p:custDataLst>
    <p:extLst>
      <p:ext uri="{BB962C8B-B14F-4D97-AF65-F5344CB8AC3E}">
        <p14:creationId xmlns:p14="http://schemas.microsoft.com/office/powerpoint/2010/main" val="1448209824"/>
      </p:ext>
    </p:extLst>
  </p:cSld>
  <p:clrMapOvr>
    <a:masterClrMapping/>
  </p:clrMapOvr>
  <mc:AlternateContent xmlns:mc="http://schemas.openxmlformats.org/markup-compatibility/2006" xmlns:p14="http://schemas.microsoft.com/office/powerpoint/2010/main">
    <mc:Choice Requires="p14">
      <p:transition spd="slow" p14:dur="2000" advTm="37499"/>
    </mc:Choice>
    <mc:Fallback xmlns="">
      <p:transition spd="slow" advTm="3749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a:xfrm>
            <a:off x="719138" y="864993"/>
            <a:ext cx="7700962" cy="430213"/>
          </a:xfrm>
        </p:spPr>
        <p:txBody>
          <a:bodyPr/>
          <a:lstStyle/>
          <a:p>
            <a:pPr algn="ctr"/>
            <a:r>
              <a:rPr lang="de-DE" altLang="de-DE" sz="2800" dirty="0"/>
              <a:t>II. Die harten Fakten</a:t>
            </a:r>
          </a:p>
        </p:txBody>
      </p:sp>
      <p:sp>
        <p:nvSpPr>
          <p:cNvPr id="8195" name="Inhaltsplatzhalter 2"/>
          <p:cNvSpPr>
            <a:spLocks noGrp="1"/>
          </p:cNvSpPr>
          <p:nvPr>
            <p:ph idx="1"/>
          </p:nvPr>
        </p:nvSpPr>
        <p:spPr>
          <a:xfrm>
            <a:off x="719138" y="1361946"/>
            <a:ext cx="7705725" cy="5024438"/>
          </a:xfrm>
        </p:spPr>
        <p:txBody>
          <a:bodyPr/>
          <a:lstStyle/>
          <a:p>
            <a:pPr marL="0" indent="0" algn="just">
              <a:buNone/>
              <a:defRPr/>
            </a:pPr>
            <a:endParaRPr lang="de-DE" altLang="de-DE" sz="1800" dirty="0"/>
          </a:p>
          <a:p>
            <a:pPr algn="just">
              <a:defRPr/>
            </a:pPr>
            <a:r>
              <a:rPr lang="de-DE" altLang="de-DE" sz="1800" dirty="0"/>
              <a:t>Regelstudienzeit: 6 Semester, Höchststudienzeit: </a:t>
            </a:r>
            <a:r>
              <a:rPr lang="de-DE" altLang="de-DE" sz="1800" dirty="0" err="1"/>
              <a:t>grds</a:t>
            </a:r>
            <a:r>
              <a:rPr lang="de-DE" altLang="de-DE" sz="1800" dirty="0"/>
              <a:t>. 10 Semester</a:t>
            </a:r>
          </a:p>
          <a:p>
            <a:pPr algn="just">
              <a:defRPr/>
            </a:pPr>
            <a:endParaRPr lang="de-DE" altLang="de-DE" sz="1800" dirty="0"/>
          </a:p>
          <a:p>
            <a:pPr algn="just">
              <a:defRPr/>
            </a:pPr>
            <a:r>
              <a:rPr lang="de-DE" altLang="de-DE" sz="1800" dirty="0"/>
              <a:t>Der Umfang des Studiums beträgt 60 ECTS-Punkte</a:t>
            </a:r>
          </a:p>
          <a:p>
            <a:pPr algn="just">
              <a:defRPr/>
            </a:pPr>
            <a:endParaRPr lang="de-DE" altLang="de-DE" sz="1800" dirty="0"/>
          </a:p>
          <a:p>
            <a:pPr algn="just">
              <a:defRPr/>
            </a:pPr>
            <a:r>
              <a:rPr lang="de-DE" altLang="de-DE" sz="1800" dirty="0"/>
              <a:t>Der Studiengang ist modularisiert</a:t>
            </a:r>
          </a:p>
          <a:p>
            <a:pPr algn="just">
              <a:defRPr/>
            </a:pPr>
            <a:endParaRPr lang="de-DE" altLang="de-DE" sz="1800" dirty="0"/>
          </a:p>
          <a:p>
            <a:pPr algn="just">
              <a:defRPr/>
            </a:pPr>
            <a:r>
              <a:rPr lang="de-DE" altLang="de-DE" sz="1800" dirty="0"/>
              <a:t>Lehrformen: Vorlesungen, Seminare, Übungen, Fallbesprechungen (Arbeitsgemeinschaften), Kolloquien, Praktika</a:t>
            </a:r>
          </a:p>
          <a:p>
            <a:pPr algn="just">
              <a:defRPr/>
            </a:pPr>
            <a:endParaRPr lang="de-DE" altLang="de-DE" sz="1800" dirty="0"/>
          </a:p>
          <a:p>
            <a:pPr algn="just">
              <a:defRPr/>
            </a:pPr>
            <a:r>
              <a:rPr lang="de-DE" altLang="de-DE" sz="1800" dirty="0"/>
              <a:t>Es finden studienbegleitende Prüfungen statt, die zusammen die Bachelor-Nebenfachprüfung bilden, d.h. auch, es gibt keine „große Abschlussprüfung“</a:t>
            </a:r>
          </a:p>
          <a:p>
            <a:pPr algn="just">
              <a:defRPr/>
            </a:pPr>
            <a:endParaRPr lang="de-DE" altLang="de-DE" sz="1800" dirty="0"/>
          </a:p>
          <a:p>
            <a:pPr algn="just">
              <a:defRPr/>
            </a:pPr>
            <a:r>
              <a:rPr lang="de-DE" altLang="de-DE" sz="1800" dirty="0"/>
              <a:t>Prüfungsformen: Klausur, mündliche Prüfung, Hausarbeit, </a:t>
            </a:r>
            <a:r>
              <a:rPr lang="de-DE" altLang="de-DE" sz="1800" dirty="0" smtClean="0"/>
              <a:t>Referat und ggfls. </a:t>
            </a:r>
            <a:r>
              <a:rPr lang="de-DE" altLang="de-DE" sz="1800" dirty="0"/>
              <a:t>Essay</a:t>
            </a:r>
          </a:p>
        </p:txBody>
      </p:sp>
      <p:sp>
        <p:nvSpPr>
          <p:cNvPr id="7172" name="Foliennummernplatzhalt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7702550" algn="r"/>
              </a:tabLst>
              <a:defRPr>
                <a:solidFill>
                  <a:schemeClr val="tx1"/>
                </a:solidFill>
                <a:latin typeface="Arial" panose="020B0604020202020204" pitchFamily="34" charset="0"/>
              </a:defRPr>
            </a:lvl1pPr>
            <a:lvl2pPr marL="742950" indent="-285750">
              <a:tabLst>
                <a:tab pos="7702550" algn="r"/>
              </a:tabLst>
              <a:defRPr>
                <a:solidFill>
                  <a:schemeClr val="tx1"/>
                </a:solidFill>
                <a:latin typeface="Arial" panose="020B0604020202020204" pitchFamily="34" charset="0"/>
              </a:defRPr>
            </a:lvl2pPr>
            <a:lvl3pPr marL="1143000" indent="-228600">
              <a:tabLst>
                <a:tab pos="7702550" algn="r"/>
              </a:tabLst>
              <a:defRPr>
                <a:solidFill>
                  <a:schemeClr val="tx1"/>
                </a:solidFill>
                <a:latin typeface="Arial" panose="020B0604020202020204" pitchFamily="34" charset="0"/>
              </a:defRPr>
            </a:lvl3pPr>
            <a:lvl4pPr marL="1600200" indent="-228600">
              <a:tabLst>
                <a:tab pos="7702550" algn="r"/>
              </a:tabLst>
              <a:defRPr>
                <a:solidFill>
                  <a:schemeClr val="tx1"/>
                </a:solidFill>
                <a:latin typeface="Arial" panose="020B0604020202020204" pitchFamily="34" charset="0"/>
              </a:defRPr>
            </a:lvl4pPr>
            <a:lvl5pPr marL="2057400" indent="-228600">
              <a:tabLst>
                <a:tab pos="7702550" algn="r"/>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7702550" algn="r"/>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7702550" algn="r"/>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7702550" algn="r"/>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7702550" algn="r"/>
              </a:tabLst>
              <a:defRPr>
                <a:solidFill>
                  <a:schemeClr val="tx1"/>
                </a:solidFill>
                <a:latin typeface="Arial" panose="020B0604020202020204" pitchFamily="34" charset="0"/>
              </a:defRPr>
            </a:lvl9pPr>
          </a:lstStyle>
          <a:p>
            <a:fld id="{6CB8D7E2-B8AD-4D58-B1A2-45F1F05CCE1D}" type="slidenum">
              <a:rPr lang="de-DE" altLang="de-DE" smtClean="0"/>
              <a:pPr/>
              <a:t>5</a:t>
            </a:fld>
            <a:r>
              <a:rPr lang="de-DE" altLang="de-DE"/>
              <a:t> |</a:t>
            </a:r>
          </a:p>
        </p:txBody>
      </p:sp>
    </p:spTree>
    <p:custDataLst>
      <p:tags r:id="rId1"/>
    </p:custDataLst>
    <p:extLst>
      <p:ext uri="{BB962C8B-B14F-4D97-AF65-F5344CB8AC3E}">
        <p14:creationId xmlns:p14="http://schemas.microsoft.com/office/powerpoint/2010/main" val="1980109531"/>
      </p:ext>
    </p:extLst>
  </p:cSld>
  <p:clrMapOvr>
    <a:masterClrMapping/>
  </p:clrMapOvr>
  <mc:AlternateContent xmlns:mc="http://schemas.openxmlformats.org/markup-compatibility/2006" xmlns:p14="http://schemas.microsoft.com/office/powerpoint/2010/main">
    <mc:Choice Requires="p14">
      <p:transition spd="slow" p14:dur="2000" advTm="58188"/>
    </mc:Choice>
    <mc:Fallback xmlns="">
      <p:transition spd="slow" advTm="581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Inhaltsplatzhalter 2"/>
          <p:cNvSpPr>
            <a:spLocks noGrp="1"/>
          </p:cNvSpPr>
          <p:nvPr>
            <p:ph idx="1"/>
          </p:nvPr>
        </p:nvSpPr>
        <p:spPr>
          <a:xfrm>
            <a:off x="719138" y="895602"/>
            <a:ext cx="7705725" cy="5024438"/>
          </a:xfrm>
        </p:spPr>
        <p:txBody>
          <a:bodyPr/>
          <a:lstStyle/>
          <a:p>
            <a:pPr marL="0" indent="0">
              <a:buNone/>
              <a:defRPr/>
            </a:pPr>
            <a:endParaRPr lang="de-DE" altLang="de-DE" sz="1800" dirty="0"/>
          </a:p>
          <a:p>
            <a:pPr algn="just">
              <a:defRPr/>
            </a:pPr>
            <a:r>
              <a:rPr lang="de-DE" altLang="de-DE" sz="1800" dirty="0"/>
              <a:t>Die ECTS-Punkte für ein Modul werden durch die Modulprüfung und </a:t>
            </a:r>
            <a:r>
              <a:rPr lang="de-DE" altLang="de-DE" sz="1800" dirty="0" smtClean="0"/>
              <a:t>die </a:t>
            </a:r>
            <a:r>
              <a:rPr lang="de-DE" altLang="de-DE" sz="1800" dirty="0"/>
              <a:t>Studienleistungen im jeweiligen Modul erworben</a:t>
            </a:r>
          </a:p>
          <a:p>
            <a:pPr algn="just">
              <a:defRPr/>
            </a:pPr>
            <a:endParaRPr lang="de-DE" altLang="de-DE" sz="1800" dirty="0"/>
          </a:p>
          <a:p>
            <a:pPr algn="just">
              <a:defRPr/>
            </a:pPr>
            <a:r>
              <a:rPr lang="de-DE" altLang="de-DE" sz="1800" dirty="0"/>
              <a:t>Die Bewertung erfolgt nach der juristischen Notenskala von 0-18 Punkten</a:t>
            </a:r>
          </a:p>
          <a:p>
            <a:pPr algn="just">
              <a:defRPr/>
            </a:pPr>
            <a:endParaRPr lang="de-DE" altLang="de-DE" sz="1800" dirty="0"/>
          </a:p>
          <a:p>
            <a:pPr algn="just">
              <a:defRPr/>
            </a:pPr>
            <a:r>
              <a:rPr lang="de-DE" altLang="de-DE" sz="1800" dirty="0"/>
              <a:t>Eine Prüfungsleistung ist ab der Note „ausreichend“, mindestens vier Notenpunkte, bestanden</a:t>
            </a:r>
          </a:p>
          <a:p>
            <a:pPr algn="just">
              <a:defRPr/>
            </a:pPr>
            <a:endParaRPr lang="de-DE" altLang="de-DE" sz="1800" dirty="0"/>
          </a:p>
          <a:p>
            <a:pPr algn="just">
              <a:defRPr/>
            </a:pPr>
            <a:r>
              <a:rPr lang="de-DE" altLang="de-DE" sz="1800" dirty="0"/>
              <a:t>Eine nicht bestandene Prüfungsleistung darf nur einmal wiederholt werden </a:t>
            </a:r>
            <a:r>
              <a:rPr lang="de-DE" altLang="de-DE" sz="1800" dirty="0" smtClean="0"/>
              <a:t>(spätestens </a:t>
            </a:r>
            <a:r>
              <a:rPr lang="de-DE" altLang="de-DE" sz="1800" smtClean="0"/>
              <a:t>im übernächsten </a:t>
            </a:r>
            <a:r>
              <a:rPr lang="de-DE" altLang="de-DE" sz="1800" dirty="0"/>
              <a:t>Semester), bei erneutem Misserfolg erlischt der Prüfungsanspruch</a:t>
            </a:r>
          </a:p>
          <a:p>
            <a:pPr algn="just">
              <a:defRPr/>
            </a:pPr>
            <a:endParaRPr lang="de-DE" altLang="de-DE" sz="1800" dirty="0"/>
          </a:p>
          <a:p>
            <a:pPr algn="just">
              <a:defRPr/>
            </a:pPr>
            <a:r>
              <a:rPr lang="de-DE" altLang="de-DE" sz="1800" dirty="0"/>
              <a:t>Die Endnote, die in die Bachelornote mit eingeht, wird umgerechnet</a:t>
            </a:r>
          </a:p>
          <a:p>
            <a:pPr marL="0" indent="0" algn="just">
              <a:buNone/>
              <a:defRPr/>
            </a:pPr>
            <a:endParaRPr lang="de-DE" altLang="de-DE" sz="1800" dirty="0"/>
          </a:p>
          <a:p>
            <a:pPr algn="just">
              <a:defRPr/>
            </a:pPr>
            <a:r>
              <a:rPr lang="de-DE" altLang="de-DE" sz="1800" dirty="0"/>
              <a:t>Kein juristischer Abschluss, der akademische Grad richtet sich nach dem Hauptfach</a:t>
            </a:r>
          </a:p>
        </p:txBody>
      </p:sp>
      <p:sp>
        <p:nvSpPr>
          <p:cNvPr id="7172" name="Foliennummernplatzhalt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7702550" algn="r"/>
              </a:tabLst>
              <a:defRPr>
                <a:solidFill>
                  <a:schemeClr val="tx1"/>
                </a:solidFill>
                <a:latin typeface="Arial" panose="020B0604020202020204" pitchFamily="34" charset="0"/>
              </a:defRPr>
            </a:lvl1pPr>
            <a:lvl2pPr marL="742950" indent="-285750">
              <a:tabLst>
                <a:tab pos="7702550" algn="r"/>
              </a:tabLst>
              <a:defRPr>
                <a:solidFill>
                  <a:schemeClr val="tx1"/>
                </a:solidFill>
                <a:latin typeface="Arial" panose="020B0604020202020204" pitchFamily="34" charset="0"/>
              </a:defRPr>
            </a:lvl2pPr>
            <a:lvl3pPr marL="1143000" indent="-228600">
              <a:tabLst>
                <a:tab pos="7702550" algn="r"/>
              </a:tabLst>
              <a:defRPr>
                <a:solidFill>
                  <a:schemeClr val="tx1"/>
                </a:solidFill>
                <a:latin typeface="Arial" panose="020B0604020202020204" pitchFamily="34" charset="0"/>
              </a:defRPr>
            </a:lvl3pPr>
            <a:lvl4pPr marL="1600200" indent="-228600">
              <a:tabLst>
                <a:tab pos="7702550" algn="r"/>
              </a:tabLst>
              <a:defRPr>
                <a:solidFill>
                  <a:schemeClr val="tx1"/>
                </a:solidFill>
                <a:latin typeface="Arial" panose="020B0604020202020204" pitchFamily="34" charset="0"/>
              </a:defRPr>
            </a:lvl4pPr>
            <a:lvl5pPr marL="2057400" indent="-228600">
              <a:tabLst>
                <a:tab pos="7702550" algn="r"/>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7702550" algn="r"/>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7702550" algn="r"/>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7702550" algn="r"/>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7702550" algn="r"/>
              </a:tabLst>
              <a:defRPr>
                <a:solidFill>
                  <a:schemeClr val="tx1"/>
                </a:solidFill>
                <a:latin typeface="Arial" panose="020B0604020202020204" pitchFamily="34" charset="0"/>
              </a:defRPr>
            </a:lvl9pPr>
          </a:lstStyle>
          <a:p>
            <a:fld id="{6CB8D7E2-B8AD-4D58-B1A2-45F1F05CCE1D}" type="slidenum">
              <a:rPr lang="de-DE" altLang="de-DE" smtClean="0"/>
              <a:pPr/>
              <a:t>6</a:t>
            </a:fld>
            <a:r>
              <a:rPr lang="de-DE" altLang="de-DE"/>
              <a:t> |</a:t>
            </a:r>
          </a:p>
        </p:txBody>
      </p:sp>
    </p:spTree>
    <p:custDataLst>
      <p:tags r:id="rId1"/>
    </p:custDataLst>
    <p:extLst>
      <p:ext uri="{BB962C8B-B14F-4D97-AF65-F5344CB8AC3E}">
        <p14:creationId xmlns:p14="http://schemas.microsoft.com/office/powerpoint/2010/main" val="2571822238"/>
      </p:ext>
    </p:extLst>
  </p:cSld>
  <p:clrMapOvr>
    <a:masterClrMapping/>
  </p:clrMapOvr>
  <mc:AlternateContent xmlns:mc="http://schemas.openxmlformats.org/markup-compatibility/2006" xmlns:p14="http://schemas.microsoft.com/office/powerpoint/2010/main">
    <mc:Choice Requires="p14">
      <p:transition spd="slow" p14:dur="2000" advTm="79358"/>
    </mc:Choice>
    <mc:Fallback xmlns="">
      <p:transition spd="slow" advTm="793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a:xfrm>
            <a:off x="719138" y="864993"/>
            <a:ext cx="7700962" cy="430213"/>
          </a:xfrm>
        </p:spPr>
        <p:txBody>
          <a:bodyPr/>
          <a:lstStyle/>
          <a:p>
            <a:pPr algn="ctr"/>
            <a:r>
              <a:rPr lang="de-DE" altLang="de-DE" sz="2800" dirty="0"/>
              <a:t>III. Aufbau des Studiengangs</a:t>
            </a:r>
          </a:p>
        </p:txBody>
      </p:sp>
      <p:sp>
        <p:nvSpPr>
          <p:cNvPr id="8195" name="Inhaltsplatzhalter 2"/>
          <p:cNvSpPr>
            <a:spLocks noGrp="1"/>
          </p:cNvSpPr>
          <p:nvPr>
            <p:ph idx="1"/>
          </p:nvPr>
        </p:nvSpPr>
        <p:spPr>
          <a:xfrm>
            <a:off x="719138" y="1361946"/>
            <a:ext cx="7705725" cy="5024438"/>
          </a:xfrm>
        </p:spPr>
        <p:txBody>
          <a:bodyPr/>
          <a:lstStyle/>
          <a:p>
            <a:pPr marL="0" indent="0">
              <a:buFontTx/>
              <a:buNone/>
              <a:defRPr/>
            </a:pPr>
            <a:endParaRPr lang="de-DE" altLang="de-DE" sz="1800" b="1" dirty="0"/>
          </a:p>
          <a:p>
            <a:pPr marL="0" indent="0">
              <a:buFontTx/>
              <a:buNone/>
              <a:defRPr/>
            </a:pPr>
            <a:r>
              <a:rPr lang="de-DE" altLang="de-DE" sz="1800" b="1" dirty="0"/>
              <a:t>Allgemeines:</a:t>
            </a:r>
          </a:p>
          <a:p>
            <a:pPr algn="just">
              <a:defRPr/>
            </a:pPr>
            <a:endParaRPr lang="de-DE" altLang="de-DE" sz="1800" dirty="0"/>
          </a:p>
          <a:p>
            <a:pPr algn="just">
              <a:defRPr/>
            </a:pPr>
            <a:r>
              <a:rPr lang="de-DE" altLang="de-DE" sz="1800" dirty="0"/>
              <a:t>Alle Studierende müssen in den ersten beiden Semestern das „Einführungsmodul“ besuchen</a:t>
            </a:r>
          </a:p>
          <a:p>
            <a:pPr algn="just">
              <a:defRPr/>
            </a:pPr>
            <a:endParaRPr lang="de-DE" altLang="de-DE" sz="1800" dirty="0"/>
          </a:p>
          <a:p>
            <a:pPr algn="just">
              <a:defRPr/>
            </a:pPr>
            <a:r>
              <a:rPr lang="de-DE" altLang="de-DE" sz="1800" dirty="0"/>
              <a:t>Am Anfang des Studiums steht dann aber schon die Wahl eines Profils; Sie müssen sich entscheiden, ob Sie das Zivil-, das Straf- oder das Öffentliche Recht studieren möchten</a:t>
            </a:r>
          </a:p>
          <a:p>
            <a:pPr algn="just">
              <a:defRPr/>
            </a:pPr>
            <a:endParaRPr lang="de-DE" altLang="de-DE" sz="1800" dirty="0"/>
          </a:p>
          <a:p>
            <a:pPr algn="just">
              <a:defRPr/>
            </a:pPr>
            <a:r>
              <a:rPr lang="de-DE" altLang="de-DE" sz="1800" dirty="0"/>
              <a:t>Teilweise machen die Prüfungsordnungen der Hauptfächer dazu Vorgaben, die Ihre Wahl einschränken </a:t>
            </a:r>
            <a:r>
              <a:rPr lang="de-DE" dirty="0">
                <a:sym typeface="Wingdings" panose="05000000000000000000" pitchFamily="2" charset="2"/>
              </a:rPr>
              <a:t></a:t>
            </a:r>
            <a:r>
              <a:rPr lang="de-DE" altLang="de-DE" sz="1800" dirty="0"/>
              <a:t> bei der Studienfachberatung Ihres Hauptfachs nachfragen</a:t>
            </a:r>
          </a:p>
          <a:p>
            <a:pPr>
              <a:defRPr/>
            </a:pPr>
            <a:endParaRPr lang="de-DE" altLang="de-DE" sz="1800" dirty="0"/>
          </a:p>
          <a:p>
            <a:pPr marL="0" indent="0">
              <a:buNone/>
              <a:defRPr/>
            </a:pPr>
            <a:endParaRPr lang="de-DE" altLang="de-DE" sz="1800" dirty="0"/>
          </a:p>
          <a:p>
            <a:pPr>
              <a:defRPr/>
            </a:pPr>
            <a:endParaRPr lang="de-DE" altLang="de-DE" sz="1800" dirty="0"/>
          </a:p>
        </p:txBody>
      </p:sp>
      <p:sp>
        <p:nvSpPr>
          <p:cNvPr id="7172" name="Foliennummernplatzhalt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7702550" algn="r"/>
              </a:tabLst>
              <a:defRPr>
                <a:solidFill>
                  <a:schemeClr val="tx1"/>
                </a:solidFill>
                <a:latin typeface="Arial" panose="020B0604020202020204" pitchFamily="34" charset="0"/>
              </a:defRPr>
            </a:lvl1pPr>
            <a:lvl2pPr marL="742950" indent="-285750">
              <a:tabLst>
                <a:tab pos="7702550" algn="r"/>
              </a:tabLst>
              <a:defRPr>
                <a:solidFill>
                  <a:schemeClr val="tx1"/>
                </a:solidFill>
                <a:latin typeface="Arial" panose="020B0604020202020204" pitchFamily="34" charset="0"/>
              </a:defRPr>
            </a:lvl2pPr>
            <a:lvl3pPr marL="1143000" indent="-228600">
              <a:tabLst>
                <a:tab pos="7702550" algn="r"/>
              </a:tabLst>
              <a:defRPr>
                <a:solidFill>
                  <a:schemeClr val="tx1"/>
                </a:solidFill>
                <a:latin typeface="Arial" panose="020B0604020202020204" pitchFamily="34" charset="0"/>
              </a:defRPr>
            </a:lvl3pPr>
            <a:lvl4pPr marL="1600200" indent="-228600">
              <a:tabLst>
                <a:tab pos="7702550" algn="r"/>
              </a:tabLst>
              <a:defRPr>
                <a:solidFill>
                  <a:schemeClr val="tx1"/>
                </a:solidFill>
                <a:latin typeface="Arial" panose="020B0604020202020204" pitchFamily="34" charset="0"/>
              </a:defRPr>
            </a:lvl4pPr>
            <a:lvl5pPr marL="2057400" indent="-228600">
              <a:tabLst>
                <a:tab pos="7702550" algn="r"/>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7702550" algn="r"/>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7702550" algn="r"/>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7702550" algn="r"/>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7702550" algn="r"/>
              </a:tabLst>
              <a:defRPr>
                <a:solidFill>
                  <a:schemeClr val="tx1"/>
                </a:solidFill>
                <a:latin typeface="Arial" panose="020B0604020202020204" pitchFamily="34" charset="0"/>
              </a:defRPr>
            </a:lvl9pPr>
          </a:lstStyle>
          <a:p>
            <a:fld id="{6CB8D7E2-B8AD-4D58-B1A2-45F1F05CCE1D}" type="slidenum">
              <a:rPr lang="de-DE" altLang="de-DE" smtClean="0"/>
              <a:pPr/>
              <a:t>7</a:t>
            </a:fld>
            <a:r>
              <a:rPr lang="de-DE" altLang="de-DE"/>
              <a:t> |</a:t>
            </a:r>
          </a:p>
        </p:txBody>
      </p:sp>
    </p:spTree>
    <p:custDataLst>
      <p:tags r:id="rId1"/>
    </p:custDataLst>
    <p:extLst>
      <p:ext uri="{BB962C8B-B14F-4D97-AF65-F5344CB8AC3E}">
        <p14:creationId xmlns:p14="http://schemas.microsoft.com/office/powerpoint/2010/main" val="750782729"/>
      </p:ext>
    </p:extLst>
  </p:cSld>
  <p:clrMapOvr>
    <a:masterClrMapping/>
  </p:clrMapOvr>
  <mc:AlternateContent xmlns:mc="http://schemas.openxmlformats.org/markup-compatibility/2006" xmlns:p14="http://schemas.microsoft.com/office/powerpoint/2010/main">
    <mc:Choice Requires="p14">
      <p:transition spd="slow" p14:dur="2000" advTm="83884"/>
    </mc:Choice>
    <mc:Fallback xmlns="">
      <p:transition spd="slow" advTm="8388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Inhaltsplatzhalter 2"/>
          <p:cNvSpPr>
            <a:spLocks noGrp="1"/>
          </p:cNvSpPr>
          <p:nvPr>
            <p:ph idx="1"/>
          </p:nvPr>
        </p:nvSpPr>
        <p:spPr>
          <a:xfrm>
            <a:off x="719138" y="593850"/>
            <a:ext cx="7705725" cy="5024438"/>
          </a:xfrm>
        </p:spPr>
        <p:txBody>
          <a:bodyPr/>
          <a:lstStyle/>
          <a:p>
            <a:pPr marL="0" indent="0" algn="just">
              <a:buNone/>
              <a:defRPr/>
            </a:pPr>
            <a:endParaRPr lang="de-DE" altLang="de-DE" sz="1800" dirty="0"/>
          </a:p>
          <a:p>
            <a:pPr algn="just">
              <a:defRPr/>
            </a:pPr>
            <a:r>
              <a:rPr lang="de-DE" altLang="de-DE" sz="1600" dirty="0"/>
              <a:t>In jedem Profil ist zunächst ein „Basismodul“ zu absolvieren, dieses dauert im Zivil- und im Strafrecht zwei, im Öffentlichen Recht drei Semester.</a:t>
            </a:r>
          </a:p>
          <a:p>
            <a:pPr algn="just">
              <a:defRPr/>
            </a:pPr>
            <a:endParaRPr lang="de-DE" altLang="de-DE" sz="1600" dirty="0"/>
          </a:p>
          <a:p>
            <a:pPr algn="just">
              <a:defRPr/>
            </a:pPr>
            <a:r>
              <a:rPr lang="de-DE" altLang="de-DE" sz="1600" dirty="0"/>
              <a:t>Für das zweite und das dritte Semester (Öffentliches Recht) bzw. für das dritte und für das vierte Semester (Zivil- und Strafrecht) ist dann das sog. „Aufbaumodul“ vorgesehen, in dem Sie zwischen verschiedenen Lehrveranstaltungen wählen können.</a:t>
            </a:r>
          </a:p>
          <a:p>
            <a:pPr algn="just">
              <a:defRPr/>
            </a:pPr>
            <a:endParaRPr lang="de-DE" altLang="de-DE" sz="1600" dirty="0"/>
          </a:p>
          <a:p>
            <a:pPr algn="just">
              <a:defRPr/>
            </a:pPr>
            <a:r>
              <a:rPr lang="de-DE" altLang="de-DE" sz="1600" dirty="0"/>
              <a:t>Im vierten und im fünften Semester wird dann ein sog. „Wahlpflichtmodul“ absolviert; dabei stehen, wie der Name schon andeutet, verschiedene Module zur Auswahl:</a:t>
            </a:r>
          </a:p>
          <a:p>
            <a:pPr algn="just">
              <a:defRPr/>
            </a:pPr>
            <a:endParaRPr lang="de-DE" altLang="de-DE" sz="1600" dirty="0"/>
          </a:p>
          <a:p>
            <a:pPr lvl="1" algn="just">
              <a:defRPr/>
            </a:pPr>
            <a:r>
              <a:rPr lang="de-DE" altLang="de-DE" sz="1600" dirty="0"/>
              <a:t>Zivilrecht: „</a:t>
            </a:r>
            <a:r>
              <a:rPr lang="de-DE" sz="1600" dirty="0"/>
              <a:t>Recht der privaten Lebens- und Vermögensgestaltung“ und „Arbeits- und Wirtschaftsrecht“</a:t>
            </a:r>
          </a:p>
          <a:p>
            <a:pPr lvl="1" algn="just">
              <a:defRPr/>
            </a:pPr>
            <a:endParaRPr lang="de-DE" sz="1600" dirty="0"/>
          </a:p>
          <a:p>
            <a:pPr lvl="1" algn="just">
              <a:defRPr/>
            </a:pPr>
            <a:r>
              <a:rPr lang="de-DE" sz="1600" dirty="0"/>
              <a:t>Strafrecht: „Kriminologie“ und „Wirtschaftskriminalität“</a:t>
            </a:r>
          </a:p>
          <a:p>
            <a:pPr lvl="1" algn="just">
              <a:defRPr/>
            </a:pPr>
            <a:endParaRPr lang="de-DE" sz="1600" dirty="0"/>
          </a:p>
          <a:p>
            <a:pPr lvl="1" algn="just">
              <a:defRPr/>
            </a:pPr>
            <a:r>
              <a:rPr lang="de-DE" sz="1600" dirty="0"/>
              <a:t>Öffentliches Recht: „Öffentliches Wirtschafts- und Umweltrecht“, „Recht der internationalen Beziehungen“ und „Steuerrecht“ </a:t>
            </a:r>
            <a:endParaRPr lang="de-DE" altLang="de-DE" sz="1800" dirty="0"/>
          </a:p>
        </p:txBody>
      </p:sp>
      <p:sp>
        <p:nvSpPr>
          <p:cNvPr id="7172" name="Foliennummernplatzhalt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7702550" algn="r"/>
              </a:tabLst>
              <a:defRPr>
                <a:solidFill>
                  <a:schemeClr val="tx1"/>
                </a:solidFill>
                <a:latin typeface="Arial" panose="020B0604020202020204" pitchFamily="34" charset="0"/>
              </a:defRPr>
            </a:lvl1pPr>
            <a:lvl2pPr marL="742950" indent="-285750">
              <a:tabLst>
                <a:tab pos="7702550" algn="r"/>
              </a:tabLst>
              <a:defRPr>
                <a:solidFill>
                  <a:schemeClr val="tx1"/>
                </a:solidFill>
                <a:latin typeface="Arial" panose="020B0604020202020204" pitchFamily="34" charset="0"/>
              </a:defRPr>
            </a:lvl2pPr>
            <a:lvl3pPr marL="1143000" indent="-228600">
              <a:tabLst>
                <a:tab pos="7702550" algn="r"/>
              </a:tabLst>
              <a:defRPr>
                <a:solidFill>
                  <a:schemeClr val="tx1"/>
                </a:solidFill>
                <a:latin typeface="Arial" panose="020B0604020202020204" pitchFamily="34" charset="0"/>
              </a:defRPr>
            </a:lvl3pPr>
            <a:lvl4pPr marL="1600200" indent="-228600">
              <a:tabLst>
                <a:tab pos="7702550" algn="r"/>
              </a:tabLst>
              <a:defRPr>
                <a:solidFill>
                  <a:schemeClr val="tx1"/>
                </a:solidFill>
                <a:latin typeface="Arial" panose="020B0604020202020204" pitchFamily="34" charset="0"/>
              </a:defRPr>
            </a:lvl4pPr>
            <a:lvl5pPr marL="2057400" indent="-228600">
              <a:tabLst>
                <a:tab pos="7702550" algn="r"/>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7702550" algn="r"/>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7702550" algn="r"/>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7702550" algn="r"/>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7702550" algn="r"/>
              </a:tabLst>
              <a:defRPr>
                <a:solidFill>
                  <a:schemeClr val="tx1"/>
                </a:solidFill>
                <a:latin typeface="Arial" panose="020B0604020202020204" pitchFamily="34" charset="0"/>
              </a:defRPr>
            </a:lvl9pPr>
          </a:lstStyle>
          <a:p>
            <a:fld id="{6CB8D7E2-B8AD-4D58-B1A2-45F1F05CCE1D}" type="slidenum">
              <a:rPr lang="de-DE" altLang="de-DE" smtClean="0"/>
              <a:pPr/>
              <a:t>8</a:t>
            </a:fld>
            <a:r>
              <a:rPr lang="de-DE" altLang="de-DE"/>
              <a:t> |</a:t>
            </a:r>
          </a:p>
        </p:txBody>
      </p:sp>
    </p:spTree>
    <p:custDataLst>
      <p:tags r:id="rId1"/>
    </p:custDataLst>
    <p:extLst>
      <p:ext uri="{BB962C8B-B14F-4D97-AF65-F5344CB8AC3E}">
        <p14:creationId xmlns:p14="http://schemas.microsoft.com/office/powerpoint/2010/main" val="1721591437"/>
      </p:ext>
    </p:extLst>
  </p:cSld>
  <p:clrMapOvr>
    <a:masterClrMapping/>
  </p:clrMapOvr>
  <mc:AlternateContent xmlns:mc="http://schemas.openxmlformats.org/markup-compatibility/2006" xmlns:p14="http://schemas.microsoft.com/office/powerpoint/2010/main">
    <mc:Choice Requires="p14">
      <p:transition spd="slow" p14:dur="2000" advTm="59043"/>
    </mc:Choice>
    <mc:Fallback xmlns="">
      <p:transition spd="slow" advTm="590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Inhaltsplatzhalter 2"/>
          <p:cNvSpPr>
            <a:spLocks noGrp="1"/>
          </p:cNvSpPr>
          <p:nvPr>
            <p:ph idx="1"/>
          </p:nvPr>
        </p:nvSpPr>
        <p:spPr>
          <a:xfrm>
            <a:off x="719138" y="1635441"/>
            <a:ext cx="7705725" cy="5024438"/>
          </a:xfrm>
        </p:spPr>
        <p:txBody>
          <a:bodyPr/>
          <a:lstStyle/>
          <a:p>
            <a:pPr marL="182563" indent="0" algn="just">
              <a:buNone/>
              <a:defRPr/>
            </a:pPr>
            <a:r>
              <a:rPr lang="de-DE" altLang="de-DE" dirty="0"/>
              <a:t>Innerhalb der Wahlpflichtmodule können Sie zudem aus verschiedenen Lehrveranstaltungen wählen und das jeweilige „Wahlpflichtmodul“ sogar als „kleines Wahlpflichtmodul“ mit dem Ergänzungsmodul „Grundlagen des Rechts“ kombinieren, in dem Sie verschiedene weitere Grundlagenfächer studieren.</a:t>
            </a:r>
          </a:p>
          <a:p>
            <a:pPr algn="just">
              <a:defRPr/>
            </a:pPr>
            <a:endParaRPr lang="de-DE" altLang="de-DE" dirty="0"/>
          </a:p>
          <a:p>
            <a:pPr marL="182563" indent="0" algn="just">
              <a:buNone/>
              <a:defRPr/>
            </a:pPr>
            <a:r>
              <a:rPr lang="de-DE" altLang="de-DE" dirty="0"/>
              <a:t>Im sechsten Semester steht dann, gewissermaßen als Abschluss des Studiums, das wissenschaftliche „Vertiefungsmodul“ an, in dem eine Seminararbeit geschrieben und vorgetragen wird.</a:t>
            </a:r>
          </a:p>
          <a:p>
            <a:pPr marL="0" indent="0">
              <a:buNone/>
              <a:defRPr/>
            </a:pPr>
            <a:endParaRPr lang="de-DE" altLang="de-DE" sz="1800" dirty="0"/>
          </a:p>
          <a:p>
            <a:pPr>
              <a:defRPr/>
            </a:pPr>
            <a:endParaRPr lang="de-DE" altLang="de-DE" sz="1800" dirty="0"/>
          </a:p>
        </p:txBody>
      </p:sp>
      <p:sp>
        <p:nvSpPr>
          <p:cNvPr id="7172" name="Foliennummernplatzhalt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7702550" algn="r"/>
              </a:tabLst>
              <a:defRPr>
                <a:solidFill>
                  <a:schemeClr val="tx1"/>
                </a:solidFill>
                <a:latin typeface="Arial" panose="020B0604020202020204" pitchFamily="34" charset="0"/>
              </a:defRPr>
            </a:lvl1pPr>
            <a:lvl2pPr marL="742950" indent="-285750">
              <a:tabLst>
                <a:tab pos="7702550" algn="r"/>
              </a:tabLst>
              <a:defRPr>
                <a:solidFill>
                  <a:schemeClr val="tx1"/>
                </a:solidFill>
                <a:latin typeface="Arial" panose="020B0604020202020204" pitchFamily="34" charset="0"/>
              </a:defRPr>
            </a:lvl2pPr>
            <a:lvl3pPr marL="1143000" indent="-228600">
              <a:tabLst>
                <a:tab pos="7702550" algn="r"/>
              </a:tabLst>
              <a:defRPr>
                <a:solidFill>
                  <a:schemeClr val="tx1"/>
                </a:solidFill>
                <a:latin typeface="Arial" panose="020B0604020202020204" pitchFamily="34" charset="0"/>
              </a:defRPr>
            </a:lvl3pPr>
            <a:lvl4pPr marL="1600200" indent="-228600">
              <a:tabLst>
                <a:tab pos="7702550" algn="r"/>
              </a:tabLst>
              <a:defRPr>
                <a:solidFill>
                  <a:schemeClr val="tx1"/>
                </a:solidFill>
                <a:latin typeface="Arial" panose="020B0604020202020204" pitchFamily="34" charset="0"/>
              </a:defRPr>
            </a:lvl4pPr>
            <a:lvl5pPr marL="2057400" indent="-228600">
              <a:tabLst>
                <a:tab pos="7702550" algn="r"/>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7702550" algn="r"/>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7702550" algn="r"/>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7702550" algn="r"/>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7702550" algn="r"/>
              </a:tabLst>
              <a:defRPr>
                <a:solidFill>
                  <a:schemeClr val="tx1"/>
                </a:solidFill>
                <a:latin typeface="Arial" panose="020B0604020202020204" pitchFamily="34" charset="0"/>
              </a:defRPr>
            </a:lvl9pPr>
          </a:lstStyle>
          <a:p>
            <a:fld id="{6CB8D7E2-B8AD-4D58-B1A2-45F1F05CCE1D}" type="slidenum">
              <a:rPr lang="de-DE" altLang="de-DE" smtClean="0"/>
              <a:pPr/>
              <a:t>9</a:t>
            </a:fld>
            <a:r>
              <a:rPr lang="de-DE" altLang="de-DE"/>
              <a:t> |</a:t>
            </a:r>
          </a:p>
        </p:txBody>
      </p:sp>
    </p:spTree>
    <p:custDataLst>
      <p:tags r:id="rId1"/>
    </p:custDataLst>
    <p:extLst>
      <p:ext uri="{BB962C8B-B14F-4D97-AF65-F5344CB8AC3E}">
        <p14:creationId xmlns:p14="http://schemas.microsoft.com/office/powerpoint/2010/main" val="681347458"/>
      </p:ext>
    </p:extLst>
  </p:cSld>
  <p:clrMapOvr>
    <a:masterClrMapping/>
  </p:clrMapOvr>
  <mc:AlternateContent xmlns:mc="http://schemas.openxmlformats.org/markup-compatibility/2006" xmlns:p14="http://schemas.microsoft.com/office/powerpoint/2010/main">
    <mc:Choice Requires="p14">
      <p:transition spd="slow" p14:dur="2000" advTm="56544"/>
    </mc:Choice>
    <mc:Fallback xmlns="">
      <p:transition spd="slow" advTm="5654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6.8|0.8|13.5|18.2|7.6"/>
</p:tagLst>
</file>

<file path=ppt/tags/tag2.xml><?xml version="1.0" encoding="utf-8"?>
<p:tagLst xmlns:a="http://schemas.openxmlformats.org/drawingml/2006/main" xmlns:r="http://schemas.openxmlformats.org/officeDocument/2006/relationships" xmlns:p="http://schemas.openxmlformats.org/presentationml/2006/main">
  <p:tag name="TIMING" val="|19.2|2.4|27.1"/>
</p:tagLst>
</file>

<file path=ppt/tags/tag3.xml><?xml version="1.0" encoding="utf-8"?>
<p:tagLst xmlns:a="http://schemas.openxmlformats.org/drawingml/2006/main" xmlns:r="http://schemas.openxmlformats.org/officeDocument/2006/relationships" xmlns:p="http://schemas.openxmlformats.org/presentationml/2006/main">
  <p:tag name="TIMING" val="|13.2|12.3"/>
</p:tagLst>
</file>

<file path=ppt/tags/tag4.xml><?xml version="1.0" encoding="utf-8"?>
<p:tagLst xmlns:a="http://schemas.openxmlformats.org/drawingml/2006/main" xmlns:r="http://schemas.openxmlformats.org/officeDocument/2006/relationships" xmlns:p="http://schemas.openxmlformats.org/presentationml/2006/main">
  <p:tag name="TIMING" val="|5.7|6.8|8.8|3.5|6.7|13.2"/>
</p:tagLst>
</file>

<file path=ppt/tags/tag5.xml><?xml version="1.0" encoding="utf-8"?>
<p:tagLst xmlns:a="http://schemas.openxmlformats.org/drawingml/2006/main" xmlns:r="http://schemas.openxmlformats.org/officeDocument/2006/relationships" xmlns:p="http://schemas.openxmlformats.org/presentationml/2006/main">
  <p:tag name="TIMING" val="|17.8|17.5|8.2|17.9|5.9"/>
</p:tagLst>
</file>

<file path=ppt/tags/tag6.xml><?xml version="1.0" encoding="utf-8"?>
<p:tagLst xmlns:a="http://schemas.openxmlformats.org/drawingml/2006/main" xmlns:r="http://schemas.openxmlformats.org/officeDocument/2006/relationships" xmlns:p="http://schemas.openxmlformats.org/presentationml/2006/main">
  <p:tag name="TIMING" val="|26.3|0.3|6.2|39.8"/>
</p:tagLst>
</file>

<file path=ppt/tags/tag7.xml><?xml version="1.0" encoding="utf-8"?>
<p:tagLst xmlns:a="http://schemas.openxmlformats.org/drawingml/2006/main" xmlns:r="http://schemas.openxmlformats.org/officeDocument/2006/relationships" xmlns:p="http://schemas.openxmlformats.org/presentationml/2006/main">
  <p:tag name="TIMING" val="|12.2|9|6.5|13.5|4.1"/>
</p:tagLst>
</file>

<file path=ppt/tags/tag8.xml><?xml version="1.0" encoding="utf-8"?>
<p:tagLst xmlns:a="http://schemas.openxmlformats.org/drawingml/2006/main" xmlns:r="http://schemas.openxmlformats.org/officeDocument/2006/relationships" xmlns:p="http://schemas.openxmlformats.org/presentationml/2006/main">
  <p:tag name="TIMING" val="|36.2"/>
</p:tagLst>
</file>

<file path=ppt/theme/theme1.xml><?xml version="1.0" encoding="utf-8"?>
<a:theme xmlns:a="http://schemas.openxmlformats.org/drawingml/2006/main" name="UT_pptmaster_jur">
  <a:themeElements>
    <a:clrScheme name="UT_TITEL 1">
      <a:dk1>
        <a:srgbClr val="333333"/>
      </a:dk1>
      <a:lt1>
        <a:srgbClr val="FFFFFF"/>
      </a:lt1>
      <a:dk2>
        <a:srgbClr val="A51E37"/>
      </a:dk2>
      <a:lt2>
        <a:srgbClr val="2D2015"/>
      </a:lt2>
      <a:accent1>
        <a:srgbClr val="ADB3B7"/>
      </a:accent1>
      <a:accent2>
        <a:srgbClr val="B4A069"/>
      </a:accent2>
      <a:accent3>
        <a:srgbClr val="FFFFFF"/>
      </a:accent3>
      <a:accent4>
        <a:srgbClr val="2A2A2A"/>
      </a:accent4>
      <a:accent5>
        <a:srgbClr val="D3D6D8"/>
      </a:accent5>
      <a:accent6>
        <a:srgbClr val="A3915E"/>
      </a:accent6>
      <a:hlink>
        <a:srgbClr val="32414B"/>
      </a:hlink>
      <a:folHlink>
        <a:srgbClr val="A51E37"/>
      </a:folHlink>
    </a:clrScheme>
    <a:fontScheme name="UT_TITE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T_TITEL 1">
        <a:dk1>
          <a:srgbClr val="333333"/>
        </a:dk1>
        <a:lt1>
          <a:srgbClr val="FFFFFF"/>
        </a:lt1>
        <a:dk2>
          <a:srgbClr val="A51E37"/>
        </a:dk2>
        <a:lt2>
          <a:srgbClr val="2D2015"/>
        </a:lt2>
        <a:accent1>
          <a:srgbClr val="ADB3B7"/>
        </a:accent1>
        <a:accent2>
          <a:srgbClr val="B4A069"/>
        </a:accent2>
        <a:accent3>
          <a:srgbClr val="FFFFFF"/>
        </a:accent3>
        <a:accent4>
          <a:srgbClr val="2A2A2A"/>
        </a:accent4>
        <a:accent5>
          <a:srgbClr val="D3D6D8"/>
        </a:accent5>
        <a:accent6>
          <a:srgbClr val="A3915E"/>
        </a:accent6>
        <a:hlink>
          <a:srgbClr val="32414B"/>
        </a:hlink>
        <a:folHlink>
          <a:srgbClr val="A51E3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UT_pptmaster_jur</Template>
  <TotalTime>0</TotalTime>
  <Words>739</Words>
  <Application>Microsoft Office PowerPoint</Application>
  <PresentationFormat>Bildschirmpräsentation (4:3)</PresentationFormat>
  <Paragraphs>162</Paragraphs>
  <Slides>11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11</vt:i4>
      </vt:variant>
    </vt:vector>
  </HeadingPairs>
  <TitlesOfParts>
    <vt:vector size="16" baseType="lpstr">
      <vt:lpstr>Arial</vt:lpstr>
      <vt:lpstr>Calibri</vt:lpstr>
      <vt:lpstr>Times New Roman</vt:lpstr>
      <vt:lpstr>Wingdings</vt:lpstr>
      <vt:lpstr>UT_pptmaster_jur</vt:lpstr>
      <vt:lpstr>Informationsveranstaltung zum Nebenfach „Rechtswissenschaft“ im Wintersemester 2024  Struktur und Ablauf des Studiums der Rechtswissenschaft im Bachelor-Nebenfach</vt:lpstr>
      <vt:lpstr>I. Qualifikationsziele des Studiengangs</vt:lpstr>
      <vt:lpstr>PowerPoint-Präsentation</vt:lpstr>
      <vt:lpstr>PowerPoint-Präsentation</vt:lpstr>
      <vt:lpstr>II. Die harten Fakten</vt:lpstr>
      <vt:lpstr>PowerPoint-Präsentation</vt:lpstr>
      <vt:lpstr>III. Aufbau des Studiengangs</vt:lpstr>
      <vt:lpstr>PowerPoint-Präsentation</vt:lpstr>
      <vt:lpstr>PowerPoint-Präsentation</vt:lpstr>
      <vt:lpstr>PowerPoint-Präsentation</vt:lpstr>
      <vt:lpstr>PowerPoint-Präsentation</vt:lpstr>
    </vt:vector>
  </TitlesOfParts>
  <Company>Universität Tübingen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(max. zweizeilig/linksbündig) Headline (Ausrichtung am Fuß) 28 pt</dc:title>
  <dc:creator>Daniel Höfer</dc:creator>
  <cp:lastModifiedBy>Daniel Höfer</cp:lastModifiedBy>
  <cp:revision>157</cp:revision>
  <dcterms:created xsi:type="dcterms:W3CDTF">2011-04-08T09:52:11Z</dcterms:created>
  <dcterms:modified xsi:type="dcterms:W3CDTF">2024-10-14T12:59:03Z</dcterms:modified>
</cp:coreProperties>
</file>