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7559675" cy="1069181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 showGuides="1">
      <p:cViewPr varScale="1">
        <p:scale>
          <a:sx n="81" d="100"/>
          <a:sy n="81" d="100"/>
        </p:scale>
        <p:origin x="3319" y="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  <a:prstGeom prst="rect">
            <a:avLst/>
          </a:prstGeom>
        </p:spPr>
        <p:txBody>
          <a:bodyPr anchor="b"/>
          <a:lstStyle>
            <a:lvl1pPr algn="ctr">
              <a:defRPr sz="49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3390F05-39DC-4391-AB7B-D556A65EB49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80815459-E493-4541-846A-A191CA78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9199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3390F05-39DC-4391-AB7B-D556A65EB49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80815459-E493-4541-846A-A191CA78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0150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3390F05-39DC-4391-AB7B-D556A65EB49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80815459-E493-4541-846A-A191CA78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81949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3390F05-39DC-4391-AB7B-D556A65EB49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80815459-E493-4541-846A-A191CA78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89931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  <a:prstGeom prst="rect">
            <a:avLst/>
          </a:prstGeom>
        </p:spPr>
        <p:txBody>
          <a:bodyPr anchor="b"/>
          <a:lstStyle>
            <a:lvl1pPr>
              <a:defRPr sz="496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3390F05-39DC-4391-AB7B-D556A65EB49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80815459-E493-4541-846A-A191CA78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3978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3390F05-39DC-4391-AB7B-D556A65EB49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80815459-E493-4541-846A-A191CA78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88322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3390F05-39DC-4391-AB7B-D556A65EB49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80815459-E493-4541-846A-A191CA78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258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3390F05-39DC-4391-AB7B-D556A65EB49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80815459-E493-4541-846A-A191CA78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75992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3390F05-39DC-4391-AB7B-D556A65EB49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80815459-E493-4541-846A-A191CA78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3740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3390F05-39DC-4391-AB7B-D556A65EB49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80815459-E493-4541-846A-A191CA78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5993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  <a:prstGeom prst="rect">
            <a:avLst/>
          </a:prstGeom>
        </p:spPr>
        <p:txBody>
          <a:bodyPr anchor="b"/>
          <a:lstStyle>
            <a:lvl1pPr>
              <a:defRPr sz="2645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03390F05-39DC-4391-AB7B-D556A65EB49E}" type="datetimeFigureOut">
              <a:rPr lang="de-DE" smtClean="0"/>
              <a:t>31.08.2023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/>
          <a:lstStyle/>
          <a:p>
            <a:fld id="{80815459-E493-4541-846A-A191CA78C1D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8018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9EF73E74-F4CD-44EB-813A-9B8959255A7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156" y="414648"/>
            <a:ext cx="2808000" cy="721053"/>
          </a:xfrm>
          <a:prstGeom prst="rect">
            <a:avLst/>
          </a:prstGeom>
        </p:spPr>
      </p:pic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77B2B5C0-43DA-40E8-BFF7-9808B3D432C9}"/>
              </a:ext>
            </a:extLst>
          </p:cNvPr>
          <p:cNvCxnSpPr>
            <a:cxnSpLocks/>
          </p:cNvCxnSpPr>
          <p:nvPr userDrawn="1"/>
        </p:nvCxnSpPr>
        <p:spPr>
          <a:xfrm>
            <a:off x="469900" y="2312126"/>
            <a:ext cx="643382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Gerader Verbinder 8">
            <a:extLst>
              <a:ext uri="{FF2B5EF4-FFF2-40B4-BE49-F238E27FC236}">
                <a16:creationId xmlns:a16="http://schemas.microsoft.com/office/drawing/2014/main" id="{960920CA-733D-48F9-B44B-CCE089A508AB}"/>
              </a:ext>
            </a:extLst>
          </p:cNvPr>
          <p:cNvCxnSpPr>
            <a:cxnSpLocks/>
          </p:cNvCxnSpPr>
          <p:nvPr userDrawn="1"/>
        </p:nvCxnSpPr>
        <p:spPr>
          <a:xfrm>
            <a:off x="469900" y="9274629"/>
            <a:ext cx="643382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eck 9">
            <a:extLst>
              <a:ext uri="{FF2B5EF4-FFF2-40B4-BE49-F238E27FC236}">
                <a16:creationId xmlns:a16="http://schemas.microsoft.com/office/drawing/2014/main" id="{7B0B0955-D9FD-4E28-87BB-1EEE16DD2A02}"/>
              </a:ext>
            </a:extLst>
          </p:cNvPr>
          <p:cNvSpPr/>
          <p:nvPr userDrawn="1"/>
        </p:nvSpPr>
        <p:spPr>
          <a:xfrm>
            <a:off x="679264" y="2767354"/>
            <a:ext cx="6152609" cy="604588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>
              <a:lnSpc>
                <a:spcPct val="114000"/>
              </a:lnSpc>
              <a:spcAft>
                <a:spcPts val="1600"/>
              </a:spcAft>
            </a:pPr>
            <a:r>
              <a:rPr lang="de-DE" sz="2200" dirty="0">
                <a:solidFill>
                  <a:srgbClr val="A51E3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Einverständnis: Aufnahmen dieser Veranstaltung</a:t>
            </a:r>
          </a:p>
          <a:p>
            <a:pPr>
              <a:lnSpc>
                <a:spcPct val="114000"/>
              </a:lnSpc>
              <a:spcAft>
                <a:spcPts val="1200"/>
              </a:spcAft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Während dieser Veranstaltung werden im Auftrag der Universität Tübingen oder der Veranstalter Foto-, Audio- oder Filmaufnahmen gemacht.</a:t>
            </a:r>
          </a:p>
          <a:p>
            <a:pPr>
              <a:lnSpc>
                <a:spcPct val="114000"/>
              </a:lnSpc>
              <a:spcAft>
                <a:spcPts val="1200"/>
              </a:spcAft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Wir gehen davon aus, dass Teilnehmerinnen </a:t>
            </a:r>
            <a:b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und Teilnehmer dieser Veranstaltung der </a:t>
            </a:r>
            <a:r>
              <a:rPr lang="de-DE" sz="2200" dirty="0" err="1">
                <a:latin typeface="Arial" panose="020B0604020202020204" pitchFamily="34" charset="0"/>
                <a:cs typeface="Arial" panose="020B0604020202020204" pitchFamily="34" charset="0"/>
              </a:rPr>
              <a:t>unent-</a:t>
            </a:r>
            <a:r>
              <a:rPr lang="de-DE" sz="2200" spc="10" dirty="0" err="1">
                <a:latin typeface="Arial" panose="020B0604020202020204" pitchFamily="34" charset="0"/>
                <a:cs typeface="Arial" panose="020B0604020202020204" pitchFamily="34" charset="0"/>
              </a:rPr>
              <a:t>geltlichen</a:t>
            </a:r>
            <a:r>
              <a:rPr lang="de-DE" sz="2200" spc="10" dirty="0">
                <a:latin typeface="Arial" panose="020B0604020202020204" pitchFamily="34" charset="0"/>
                <a:cs typeface="Arial" panose="020B0604020202020204" pitchFamily="34" charset="0"/>
              </a:rPr>
              <a:t> Veröffentlichung von Aufnahmen zu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spc="20" dirty="0">
                <a:latin typeface="Arial" panose="020B0604020202020204" pitchFamily="34" charset="0"/>
                <a:cs typeface="Arial" panose="020B0604020202020204" pitchFamily="34" charset="0"/>
              </a:rPr>
              <a:t>Zwecken der Öffentlichkeitsarbeit der Universität Tübingen zustimmen,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 auch in Sozialen Medien. </a:t>
            </a:r>
          </a:p>
          <a:p>
            <a:pPr>
              <a:lnSpc>
                <a:spcPct val="114000"/>
              </a:lnSpc>
              <a:spcAft>
                <a:spcPts val="1200"/>
              </a:spcAft>
            </a:pP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Dies schließt die Zustimmung zur Weitergabe an Dritte ein (z.</a:t>
            </a:r>
            <a:r>
              <a:rPr lang="de-DE" sz="2200" spc="-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200" dirty="0">
                <a:latin typeface="Arial" panose="020B0604020202020204" pitchFamily="34" charset="0"/>
                <a:cs typeface="Arial" panose="020B0604020202020204" pitchFamily="34" charset="0"/>
              </a:rPr>
              <a:t>B. Teilnehmende der Veranstaltung).</a:t>
            </a:r>
          </a:p>
          <a:p>
            <a:pPr>
              <a:lnSpc>
                <a:spcPct val="114000"/>
              </a:lnSpc>
              <a:spcAft>
                <a:spcPts val="1200"/>
              </a:spcAft>
            </a:pPr>
            <a:r>
              <a:rPr lang="de-DE" sz="2200" spc="20" dirty="0">
                <a:latin typeface="Arial" panose="020B0604020202020204" pitchFamily="34" charset="0"/>
                <a:cs typeface="Arial" panose="020B0604020202020204" pitchFamily="34" charset="0"/>
              </a:rPr>
              <a:t>Sollten Sie damit nicht einverstanden sein, sprechen Sie bitte die Fotografin, den Fotografen oder das Organisationsteam an.</a:t>
            </a:r>
            <a:endParaRPr lang="de-DE" sz="2200" spc="20" dirty="0"/>
          </a:p>
        </p:txBody>
      </p:sp>
    </p:spTree>
    <p:extLst>
      <p:ext uri="{BB962C8B-B14F-4D97-AF65-F5344CB8AC3E}">
        <p14:creationId xmlns:p14="http://schemas.microsoft.com/office/powerpoint/2010/main" val="2496882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43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feld 10">
            <a:extLst>
              <a:ext uri="{FF2B5EF4-FFF2-40B4-BE49-F238E27FC236}">
                <a16:creationId xmlns:a16="http://schemas.microsoft.com/office/drawing/2014/main" id="{1BEFD698-877A-4747-8857-58FE82EE3AE9}"/>
              </a:ext>
            </a:extLst>
          </p:cNvPr>
          <p:cNvSpPr txBox="1"/>
          <p:nvPr/>
        </p:nvSpPr>
        <p:spPr>
          <a:xfrm>
            <a:off x="692327" y="9849398"/>
            <a:ext cx="6302829" cy="4035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ct val="114000"/>
              </a:lnSpc>
            </a:pP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Universität Tübingen · &lt;Fakultät, Dezernat, SFB&gt; · &lt;Fachbereich/Abteilung/Institut …&gt; · &lt;Straße …&gt; · &lt;PLZ&gt; Tübingen · Tel. 0 7071 29-xxxxx · &lt;</a:t>
            </a:r>
            <a:r>
              <a:rPr lang="de-DE" sz="1200" dirty="0" err="1">
                <a:latin typeface="Arial" panose="020B0604020202020204" pitchFamily="34" charset="0"/>
                <a:cs typeface="Arial" panose="020B0604020202020204" pitchFamily="34" charset="0"/>
              </a:rPr>
              <a:t>mailadresse</a:t>
            </a:r>
            <a:r>
              <a:rPr lang="de-DE" sz="1200" dirty="0">
                <a:latin typeface="Arial" panose="020B0604020202020204" pitchFamily="34" charset="0"/>
                <a:cs typeface="Arial" panose="020B0604020202020204" pitchFamily="34" charset="0"/>
              </a:rPr>
              <a:t>&gt;@uni-tuebingen.de</a:t>
            </a:r>
          </a:p>
        </p:txBody>
      </p:sp>
    </p:spTree>
    <p:extLst>
      <p:ext uri="{BB962C8B-B14F-4D97-AF65-F5344CB8AC3E}">
        <p14:creationId xmlns:p14="http://schemas.microsoft.com/office/powerpoint/2010/main" val="40984941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nweis Fotografieren_dt_hoch_hk_k.pptx" id="{ACD79D91-859A-491F-AE6F-08148BF92701}" vid="{A7A4C2AD-E1D3-486D-8F80-531656B2750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40</Words>
  <Application>Microsoft Office PowerPoint</Application>
  <PresentationFormat>Benutzerdefiniert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von Briel, Gabriele</dc:creator>
  <cp:lastModifiedBy>von Briel, Gabriele</cp:lastModifiedBy>
  <cp:revision>5</cp:revision>
  <cp:lastPrinted>2023-08-25T07:17:54Z</cp:lastPrinted>
  <dcterms:created xsi:type="dcterms:W3CDTF">2023-08-25T07:09:13Z</dcterms:created>
  <dcterms:modified xsi:type="dcterms:W3CDTF">2023-08-31T13:32:28Z</dcterms:modified>
</cp:coreProperties>
</file>