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392" y="7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650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63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76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93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</p:spPr>
        <p:txBody>
          <a:bodyPr anchor="b"/>
          <a:lstStyle>
            <a:lvl1pPr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83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87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46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90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18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08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49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753B6F05-2FF2-4274-BAFC-2E3D230E682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56" y="414648"/>
            <a:ext cx="2808000" cy="721053"/>
          </a:xfrm>
          <a:prstGeom prst="rect">
            <a:avLst/>
          </a:prstGeom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17C9E24A-AB50-4BA1-99FC-A047366C84B4}"/>
              </a:ext>
            </a:extLst>
          </p:cNvPr>
          <p:cNvCxnSpPr>
            <a:cxnSpLocks/>
          </p:cNvCxnSpPr>
          <p:nvPr userDrawn="1"/>
        </p:nvCxnSpPr>
        <p:spPr>
          <a:xfrm>
            <a:off x="446156" y="1667164"/>
            <a:ext cx="9824680" cy="0"/>
          </a:xfrm>
          <a:prstGeom prst="line">
            <a:avLst/>
          </a:prstGeom>
          <a:ln>
            <a:solidFill>
              <a:srgbClr val="A51E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F7E50051-7D63-4C20-A9F9-B1FE9BC3B156}"/>
              </a:ext>
            </a:extLst>
          </p:cNvPr>
          <p:cNvCxnSpPr>
            <a:cxnSpLocks/>
          </p:cNvCxnSpPr>
          <p:nvPr userDrawn="1"/>
        </p:nvCxnSpPr>
        <p:spPr>
          <a:xfrm>
            <a:off x="446156" y="6539346"/>
            <a:ext cx="9824680" cy="0"/>
          </a:xfrm>
          <a:prstGeom prst="line">
            <a:avLst/>
          </a:prstGeom>
          <a:ln>
            <a:solidFill>
              <a:srgbClr val="A51E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13468D7-3FEC-4207-86E0-66F9FEC4D63F}"/>
              </a:ext>
            </a:extLst>
          </p:cNvPr>
          <p:cNvSpPr txBox="1">
            <a:spLocks/>
          </p:cNvSpPr>
          <p:nvPr userDrawn="1"/>
        </p:nvSpPr>
        <p:spPr>
          <a:xfrm>
            <a:off x="446156" y="1911927"/>
            <a:ext cx="9524499" cy="435032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r>
              <a:rPr lang="de-DE" sz="2200" dirty="0">
                <a:solidFill>
                  <a:srgbClr val="A51E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Einverständnis: Aufnahmen dieser Veranstaltung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Während dieser Veranstaltung werden im Auftrag der Universität Tübingen 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oder der Veranstalter Foto-, Audio- oder Filmaufnahmen gemacht.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Wir gehen davon aus, dass Teilnehmerinnen und Teilnehmer dieser Ver-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anstaltung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der unentgeltlichen Veröffentlichung von Aufnahmen zu Zwecken der Öffentlichkeitsarbeit </a:t>
            </a:r>
            <a:r>
              <a:rPr lang="de-DE" sz="2200" spc="20" dirty="0">
                <a:latin typeface="Arial" panose="020B0604020202020204" pitchFamily="34" charset="0"/>
                <a:cs typeface="Arial" panose="020B0604020202020204" pitchFamily="34" charset="0"/>
              </a:rPr>
              <a:t>der Universität Tübingen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zustimmen, auch in Sozialen Medien. Dies schließt die Zustimmung zur Weitergabe an Dritte 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ein (z. B. Teilnehmende der Veranstaltung).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de-DE" sz="2200" spc="20" dirty="0">
                <a:latin typeface="Arial" panose="020B0604020202020204" pitchFamily="34" charset="0"/>
                <a:cs typeface="Arial" panose="020B0604020202020204" pitchFamily="34" charset="0"/>
              </a:rPr>
              <a:t>Sollten Sie damit nicht einverstanden sein, sprechen Sie bitte die Foto-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grafin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, den Fotografen oder das Organisationsteam an.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62683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45D4FC1B-6960-43A1-99FF-EB06AB137806}"/>
              </a:ext>
            </a:extLst>
          </p:cNvPr>
          <p:cNvSpPr txBox="1"/>
          <p:nvPr/>
        </p:nvSpPr>
        <p:spPr>
          <a:xfrm>
            <a:off x="446157" y="6714703"/>
            <a:ext cx="9445942" cy="4706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Universität Tübingen · &lt;Fakultät, Dezernat, SFB&gt; · &lt;Fachbereich/Abteilung/Institut …&gt;</a:t>
            </a:r>
            <a:b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&lt;Straße …&gt; · &lt;PLZ&gt; Tübingen · Tel. 0 7071 29-xxxxx · &lt;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mailadresse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&gt;@uni-tuebingen.de</a:t>
            </a:r>
          </a:p>
        </p:txBody>
      </p:sp>
    </p:spTree>
    <p:extLst>
      <p:ext uri="{BB962C8B-B14F-4D97-AF65-F5344CB8AC3E}">
        <p14:creationId xmlns:p14="http://schemas.microsoft.com/office/powerpoint/2010/main" val="483237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nweis Fotografieren_dt_quer_hk_k.pptx" id="{DA2E5D6E-A9EB-44FD-8A8D-5AF123C6C324}" vid="{0927DF23-191A-4522-9B75-0F5ABA988E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von Briel, Gabriele</dc:creator>
  <cp:lastModifiedBy>von Briel, Gabriele</cp:lastModifiedBy>
  <cp:revision>10</cp:revision>
  <cp:lastPrinted>2023-08-25T06:51:13Z</cp:lastPrinted>
  <dcterms:created xsi:type="dcterms:W3CDTF">2023-08-24T14:10:08Z</dcterms:created>
  <dcterms:modified xsi:type="dcterms:W3CDTF">2023-08-31T13:33:10Z</dcterms:modified>
</cp:coreProperties>
</file>