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319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19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15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94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99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97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32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25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9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74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99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01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EF73E74-F4CD-44EB-813A-9B8959255A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6" y="414648"/>
            <a:ext cx="2808000" cy="721053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7B2B5C0-43DA-40E8-BFF7-9808B3D432C9}"/>
              </a:ext>
            </a:extLst>
          </p:cNvPr>
          <p:cNvCxnSpPr>
            <a:cxnSpLocks/>
          </p:cNvCxnSpPr>
          <p:nvPr userDrawn="1"/>
        </p:nvCxnSpPr>
        <p:spPr>
          <a:xfrm>
            <a:off x="469900" y="2312126"/>
            <a:ext cx="64338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960920CA-733D-48F9-B44B-CCE089A508AB}"/>
              </a:ext>
            </a:extLst>
          </p:cNvPr>
          <p:cNvCxnSpPr>
            <a:cxnSpLocks/>
          </p:cNvCxnSpPr>
          <p:nvPr userDrawn="1"/>
        </p:nvCxnSpPr>
        <p:spPr>
          <a:xfrm>
            <a:off x="469900" y="9274629"/>
            <a:ext cx="64338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2156718-BE0B-445C-82F6-EC955F770662}"/>
              </a:ext>
            </a:extLst>
          </p:cNvPr>
          <p:cNvSpPr txBox="1"/>
          <p:nvPr userDrawn="1"/>
        </p:nvSpPr>
        <p:spPr>
          <a:xfrm>
            <a:off x="677125" y="2862859"/>
            <a:ext cx="6359215" cy="58160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  <a:spcAft>
                <a:spcPts val="1600"/>
              </a:spcAft>
            </a:pPr>
            <a:r>
              <a:rPr lang="en-US" sz="2200" dirty="0">
                <a:solidFill>
                  <a:srgbClr val="A51E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Consent: This event will be recorded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During this event, </a:t>
            </a: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photographs, audio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film recordings will be made on behalf </a:t>
            </a:r>
            <a:r>
              <a:rPr lang="en-US" sz="2200" spc="10" dirty="0">
                <a:latin typeface="Arial" panose="020B0604020202020204" pitchFamily="34" charset="0"/>
                <a:cs typeface="Arial" panose="020B0604020202020204" pitchFamily="34" charset="0"/>
              </a:rPr>
              <a:t>of the University of Tübingen/the hosts.</a:t>
            </a:r>
            <a:endParaRPr lang="de-DE" sz="2200" spc="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US" sz="2200" spc="10" dirty="0">
                <a:latin typeface="Arial" panose="020B0604020202020204" pitchFamily="34" charset="0"/>
                <a:cs typeface="Arial" panose="020B0604020202020204" pitchFamily="34" charset="0"/>
              </a:rPr>
              <a:t>We assume that people attending this event consent to the free publication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recordings for public relations purposes of the University of Tübingen, including social media. 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This also includes sharing content with third parties (e.g. participants of the event).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US" sz="2200" spc="20" baseline="0" dirty="0">
                <a:latin typeface="Arial" panose="020B0604020202020204" pitchFamily="34" charset="0"/>
                <a:cs typeface="Arial" panose="020B0604020202020204" pitchFamily="34" charset="0"/>
              </a:rPr>
              <a:t>If you do not agree, please contact the photog-</a:t>
            </a:r>
            <a:r>
              <a:rPr lang="en-US" sz="2200" spc="2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raphers</a:t>
            </a:r>
            <a:r>
              <a:rPr lang="en-US" sz="2200" spc="20" dirty="0">
                <a:latin typeface="Arial" panose="020B0604020202020204" pitchFamily="34" charset="0"/>
                <a:cs typeface="Arial" panose="020B0604020202020204" pitchFamily="34" charset="0"/>
              </a:rPr>
              <a:t> or the organization team.</a:t>
            </a:r>
            <a:endParaRPr lang="de-DE" sz="2200" spc="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Aft>
                <a:spcPts val="1200"/>
              </a:spcAft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49688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4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1BEFD698-877A-4747-8857-58FE82EE3AE9}"/>
              </a:ext>
            </a:extLst>
          </p:cNvPr>
          <p:cNvSpPr txBox="1"/>
          <p:nvPr/>
        </p:nvSpPr>
        <p:spPr>
          <a:xfrm>
            <a:off x="692327" y="9849398"/>
            <a:ext cx="6302829" cy="403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Universität Tübingen · &lt;Fakultät, Dezernat, SFB&gt; · &lt;Fachbereich/Abteilung/Institut …&gt; · &lt;Straße …&gt; · &lt;PLZ&gt; Tübingen · Tel. 0 7071 29-xxxxx · &lt;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mailadresse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&gt;@uni-tuebingen.de</a:t>
            </a:r>
          </a:p>
        </p:txBody>
      </p:sp>
    </p:spTree>
    <p:extLst>
      <p:ext uri="{BB962C8B-B14F-4D97-AF65-F5344CB8AC3E}">
        <p14:creationId xmlns:p14="http://schemas.microsoft.com/office/powerpoint/2010/main" val="2437817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nweis Fotografieren_engl_hoch_hk_k.pptx" id="{E2AAF6B4-0AE1-41B8-A98E-C4A7080DF27A}" vid="{BB9C10C7-F097-410B-9DCC-AFE6E8896A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von Briel, Gabriele</dc:creator>
  <cp:lastModifiedBy>von Briel, Gabriele</cp:lastModifiedBy>
  <cp:revision>7</cp:revision>
  <cp:lastPrinted>2023-08-25T07:17:54Z</cp:lastPrinted>
  <dcterms:created xsi:type="dcterms:W3CDTF">2023-08-25T07:09:13Z</dcterms:created>
  <dcterms:modified xsi:type="dcterms:W3CDTF">2023-08-31T13:33:38Z</dcterms:modified>
</cp:coreProperties>
</file>