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392" y="7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6508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635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76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B4BFF15-0B45-40B5-8411-806EB0E1E7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56" y="414648"/>
            <a:ext cx="2808000" cy="721053"/>
          </a:xfrm>
          <a:prstGeom prst="rect">
            <a:avLst/>
          </a:prstGeom>
        </p:spPr>
      </p:pic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66CC17EE-0FC6-4ABC-86AF-C6139532B8F3}"/>
              </a:ext>
            </a:extLst>
          </p:cNvPr>
          <p:cNvCxnSpPr>
            <a:cxnSpLocks/>
          </p:cNvCxnSpPr>
          <p:nvPr userDrawn="1"/>
        </p:nvCxnSpPr>
        <p:spPr>
          <a:xfrm>
            <a:off x="446156" y="1667164"/>
            <a:ext cx="9824680" cy="0"/>
          </a:xfrm>
          <a:prstGeom prst="line">
            <a:avLst/>
          </a:prstGeom>
          <a:ln>
            <a:solidFill>
              <a:srgbClr val="A51E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74D0DD3E-8E7D-4999-88CD-F77E7F25D95E}"/>
              </a:ext>
            </a:extLst>
          </p:cNvPr>
          <p:cNvCxnSpPr>
            <a:cxnSpLocks/>
          </p:cNvCxnSpPr>
          <p:nvPr userDrawn="1"/>
        </p:nvCxnSpPr>
        <p:spPr>
          <a:xfrm>
            <a:off x="446156" y="6539346"/>
            <a:ext cx="9824680" cy="0"/>
          </a:xfrm>
          <a:prstGeom prst="line">
            <a:avLst/>
          </a:prstGeom>
          <a:ln>
            <a:solidFill>
              <a:srgbClr val="A51E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93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</p:spPr>
        <p:txBody>
          <a:bodyPr anchor="b"/>
          <a:lstStyle>
            <a:lvl1pPr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83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87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46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990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418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08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61023A32-85B9-4E9C-87D7-F8BB8ED8918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9FE7632A-B383-4E14-A786-209F33103F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49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CA2EA94E-8CA2-4B13-B321-9F09BD9A9D8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56" y="414648"/>
            <a:ext cx="2808000" cy="721053"/>
          </a:xfrm>
          <a:prstGeom prst="rect">
            <a:avLst/>
          </a:prstGeom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92B72A91-EE70-4AFC-BEEB-E3B8CDFC990F}"/>
              </a:ext>
            </a:extLst>
          </p:cNvPr>
          <p:cNvCxnSpPr>
            <a:cxnSpLocks/>
          </p:cNvCxnSpPr>
          <p:nvPr userDrawn="1"/>
        </p:nvCxnSpPr>
        <p:spPr>
          <a:xfrm>
            <a:off x="446156" y="1667164"/>
            <a:ext cx="9824680" cy="0"/>
          </a:xfrm>
          <a:prstGeom prst="line">
            <a:avLst/>
          </a:prstGeom>
          <a:ln>
            <a:solidFill>
              <a:srgbClr val="A51E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0D61D90-FDF9-4CF7-8D04-DC8520765BAB}"/>
              </a:ext>
            </a:extLst>
          </p:cNvPr>
          <p:cNvCxnSpPr>
            <a:cxnSpLocks/>
          </p:cNvCxnSpPr>
          <p:nvPr userDrawn="1"/>
        </p:nvCxnSpPr>
        <p:spPr>
          <a:xfrm>
            <a:off x="446156" y="6539346"/>
            <a:ext cx="9824680" cy="0"/>
          </a:xfrm>
          <a:prstGeom prst="line">
            <a:avLst/>
          </a:prstGeom>
          <a:ln>
            <a:solidFill>
              <a:srgbClr val="A51E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65E4F623-EE30-498D-B67E-28AD2251EF31}"/>
              </a:ext>
            </a:extLst>
          </p:cNvPr>
          <p:cNvSpPr txBox="1">
            <a:spLocks/>
          </p:cNvSpPr>
          <p:nvPr userDrawn="1"/>
        </p:nvSpPr>
        <p:spPr>
          <a:xfrm>
            <a:off x="446156" y="2235204"/>
            <a:ext cx="9723080" cy="35418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3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r>
              <a:rPr lang="en-US" sz="2200" dirty="0">
                <a:solidFill>
                  <a:srgbClr val="A51E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Consent: This event will be recorded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3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During this event, photographs, audio or film recordings will be made on behalf of the University of Tübingen/the hosts.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3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2200" spc="10" dirty="0">
                <a:latin typeface="Arial" panose="020B0604020202020204" pitchFamily="34" charset="0"/>
                <a:cs typeface="Arial" panose="020B0604020202020204" pitchFamily="34" charset="0"/>
              </a:rPr>
              <a:t>We assume that people attending this event consent to the free publication 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recordings for public relations purposes of the University of Tübingen, including social media. This also includes sharing content with third parties (e.g. participants of the event).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3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200" spc="-10" dirty="0">
                <a:latin typeface="Arial" panose="020B0604020202020204" pitchFamily="34" charset="0"/>
                <a:cs typeface="Arial" panose="020B0604020202020204" pitchFamily="34" charset="0"/>
              </a:rPr>
              <a:t>If you do not agree, please contact the photographers or the organization team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83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45D4FC1B-6960-43A1-99FF-EB06AB137806}"/>
              </a:ext>
            </a:extLst>
          </p:cNvPr>
          <p:cNvSpPr txBox="1"/>
          <p:nvPr/>
        </p:nvSpPr>
        <p:spPr>
          <a:xfrm>
            <a:off x="446157" y="6714703"/>
            <a:ext cx="9445942" cy="4706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Universität Tübingen · &lt;Fakultät, Dezernat, SFB&gt; · &lt;Fachbereich/Abteilung/Institut …&gt;</a:t>
            </a:r>
            <a:b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&lt;Straße …&gt; · &lt;PLZ&gt; Tübingen · Tel. 0 7071 29-xxxxx · &lt;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mailadresse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&gt;@uni-tuebingen.de</a:t>
            </a:r>
          </a:p>
        </p:txBody>
      </p:sp>
    </p:spTree>
    <p:extLst>
      <p:ext uri="{BB962C8B-B14F-4D97-AF65-F5344CB8AC3E}">
        <p14:creationId xmlns:p14="http://schemas.microsoft.com/office/powerpoint/2010/main" val="2301503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nweis Fotografieren_engl_quer_hk_k.pptx" id="{2A0420D2-CF31-4F68-A256-B348D1F2838E}" vid="{15875B5A-3D45-467E-9884-E30D7ACA53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</Words>
  <Application>Microsoft Office PowerPoint</Application>
  <PresentationFormat>Benutzerdefiniert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von Briel, Gabriele</dc:creator>
  <cp:lastModifiedBy>von Briel, Gabriele</cp:lastModifiedBy>
  <cp:revision>12</cp:revision>
  <cp:lastPrinted>2023-08-25T07:50:15Z</cp:lastPrinted>
  <dcterms:created xsi:type="dcterms:W3CDTF">2023-08-24T14:10:08Z</dcterms:created>
  <dcterms:modified xsi:type="dcterms:W3CDTF">2023-08-31T13:34:02Z</dcterms:modified>
</cp:coreProperties>
</file>