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354" r:id="rId3"/>
    <p:sldId id="355" r:id="rId4"/>
    <p:sldId id="356" r:id="rId5"/>
    <p:sldId id="358" r:id="rId6"/>
    <p:sldId id="357" r:id="rId7"/>
    <p:sldId id="353" r:id="rId8"/>
    <p:sldId id="352" r:id="rId9"/>
  </p:sldIdLst>
  <p:sldSz cx="9144000" cy="6858000" type="screen4x3"/>
  <p:notesSz cx="6797675" cy="9928225"/>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F3AD80DB-A02E-4FB0-AB7B-1B232648B271}" type="datetimeFigureOut">
              <a:rPr lang="de-DE"/>
              <a:pPr>
                <a:defRPr/>
              </a:pPr>
              <a:t>31.05.2021</a:t>
            </a:fld>
            <a:endParaRPr lang="de-DE"/>
          </a:p>
        </p:txBody>
      </p:sp>
      <p:sp>
        <p:nvSpPr>
          <p:cNvPr id="4" name="Fußzeilenplatzhalter 3">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a:extLst/>
          </p:cNvPr>
          <p:cNvSpPr>
            <a:spLocks noGrp="1"/>
          </p:cNvSpPr>
          <p:nvPr>
            <p:ph type="sldNum" sz="quarter" idx="3"/>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6E678F0-8877-483F-9617-85DAB4917867}" type="slidenum">
              <a:rPr lang="de-DE" altLang="en-US"/>
              <a:pPr>
                <a:defRPr/>
              </a:pPr>
              <a:t>‹Nr.›</a:t>
            </a:fld>
            <a:endParaRPr lang="de-DE"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496DCD9D-6C80-4FBF-8350-8FA1F0C7B198}" type="datetimeFigureOut">
              <a:rPr lang="de-DE"/>
              <a:pPr>
                <a:defRPr/>
              </a:pPr>
              <a:t>31.05.2021</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pPr>
              <a:defRPr/>
            </a:pPr>
            <a:fld id="{9DEBFFBD-B518-4A41-9B06-75055B891368}"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p:cNvPr>
          <p:cNvSpPr>
            <a:spLocks noGrp="1"/>
          </p:cNvSpPr>
          <p:nvPr>
            <p:ph type="dt" sz="half" idx="10"/>
          </p:nvPr>
        </p:nvSpPr>
        <p:spPr/>
        <p:txBody>
          <a:bodyPr/>
          <a:lstStyle>
            <a:lvl1pPr>
              <a:defRPr/>
            </a:lvl1pPr>
          </a:lstStyle>
          <a:p>
            <a:pPr>
              <a:defRPr/>
            </a:pPr>
            <a:fld id="{6583C723-605F-404D-91B5-6B52A5462785}" type="datetimeFigureOut">
              <a:rPr lang="de-DE"/>
              <a:pPr>
                <a:defRPr/>
              </a:pPr>
              <a:t>31.05.2021</a:t>
            </a:fld>
            <a:endParaRPr 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p:cNvPr>
          <p:cNvSpPr>
            <a:spLocks noGrp="1"/>
          </p:cNvSpPr>
          <p:nvPr>
            <p:ph type="sldNum" sz="quarter" idx="12"/>
          </p:nvPr>
        </p:nvSpPr>
        <p:spPr/>
        <p:txBody>
          <a:bodyPr/>
          <a:lstStyle>
            <a:lvl1pPr>
              <a:defRPr/>
            </a:lvl1pPr>
          </a:lstStyle>
          <a:p>
            <a:pPr>
              <a:defRPr/>
            </a:pPr>
            <a:fld id="{B63CA6FD-4852-462C-84D5-7E0469B5BCAC}" type="slidenum">
              <a:rPr lang="de-DE" altLang="de-DE"/>
              <a:pPr>
                <a:defRPr/>
              </a:pPr>
              <a:t>‹Nr.›</a:t>
            </a:fld>
            <a:endParaRPr lang="de-DE" altLang="de-DE"/>
          </a:p>
        </p:txBody>
      </p:sp>
    </p:spTree>
    <p:extLst>
      <p:ext uri="{BB962C8B-B14F-4D97-AF65-F5344CB8AC3E}">
        <p14:creationId xmlns:p14="http://schemas.microsoft.com/office/powerpoint/2010/main" val="145801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5D6944DE-EDE6-4A18-8D2D-92D5D3CB0D06}" type="datetimeFigureOut">
              <a:rPr lang="de-DE"/>
              <a:pPr>
                <a:defRPr/>
              </a:pPr>
              <a:t>31.05.2021</a:t>
            </a:fld>
            <a:endParaRPr 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p:cNvPr>
          <p:cNvSpPr>
            <a:spLocks noGrp="1"/>
          </p:cNvSpPr>
          <p:nvPr>
            <p:ph type="sldNum" sz="quarter" idx="12"/>
          </p:nvPr>
        </p:nvSpPr>
        <p:spPr/>
        <p:txBody>
          <a:bodyPr/>
          <a:lstStyle>
            <a:lvl1pPr>
              <a:defRPr/>
            </a:lvl1pPr>
          </a:lstStyle>
          <a:p>
            <a:pPr>
              <a:defRPr/>
            </a:pPr>
            <a:fld id="{AC961601-129A-434C-9F6A-25FF5957AE9A}" type="slidenum">
              <a:rPr lang="de-DE" altLang="de-DE"/>
              <a:pPr>
                <a:defRPr/>
              </a:pPr>
              <a:t>‹Nr.›</a:t>
            </a:fld>
            <a:endParaRPr lang="de-DE" altLang="de-DE"/>
          </a:p>
        </p:txBody>
      </p:sp>
    </p:spTree>
    <p:extLst>
      <p:ext uri="{BB962C8B-B14F-4D97-AF65-F5344CB8AC3E}">
        <p14:creationId xmlns:p14="http://schemas.microsoft.com/office/powerpoint/2010/main" val="366865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BBB9C762-F4E7-4F1A-8480-9BC42100ECE9}" type="datetimeFigureOut">
              <a:rPr lang="de-DE"/>
              <a:pPr>
                <a:defRPr/>
              </a:pPr>
              <a:t>31.05.2021</a:t>
            </a:fld>
            <a:endParaRPr 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p:cNvPr>
          <p:cNvSpPr>
            <a:spLocks noGrp="1"/>
          </p:cNvSpPr>
          <p:nvPr>
            <p:ph type="sldNum" sz="quarter" idx="12"/>
          </p:nvPr>
        </p:nvSpPr>
        <p:spPr/>
        <p:txBody>
          <a:bodyPr/>
          <a:lstStyle>
            <a:lvl1pPr>
              <a:defRPr/>
            </a:lvl1pPr>
          </a:lstStyle>
          <a:p>
            <a:pPr>
              <a:defRPr/>
            </a:pPr>
            <a:fld id="{06D877A7-C88A-4A68-89C8-E0AC570B51F2}" type="slidenum">
              <a:rPr lang="de-DE" altLang="de-DE"/>
              <a:pPr>
                <a:defRPr/>
              </a:pPr>
              <a:t>‹Nr.›</a:t>
            </a:fld>
            <a:endParaRPr lang="de-DE" altLang="de-DE"/>
          </a:p>
        </p:txBody>
      </p:sp>
    </p:spTree>
    <p:extLst>
      <p:ext uri="{BB962C8B-B14F-4D97-AF65-F5344CB8AC3E}">
        <p14:creationId xmlns:p14="http://schemas.microsoft.com/office/powerpoint/2010/main" val="245018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0EE3C7DF-3D32-4510-9E7A-E5AB2C3C6635}" type="datetimeFigureOut">
              <a:rPr lang="de-DE"/>
              <a:pPr>
                <a:defRPr/>
              </a:pPr>
              <a:t>31.05.2021</a:t>
            </a:fld>
            <a:endParaRPr 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p:cNvPr>
          <p:cNvSpPr>
            <a:spLocks noGrp="1"/>
          </p:cNvSpPr>
          <p:nvPr>
            <p:ph type="sldNum" sz="quarter" idx="12"/>
          </p:nvPr>
        </p:nvSpPr>
        <p:spPr/>
        <p:txBody>
          <a:bodyPr/>
          <a:lstStyle>
            <a:lvl1pPr>
              <a:defRPr/>
            </a:lvl1pPr>
          </a:lstStyle>
          <a:p>
            <a:pPr>
              <a:defRPr/>
            </a:pPr>
            <a:fld id="{5AF68AAE-5A42-4579-808E-6D597ED64A5B}" type="slidenum">
              <a:rPr lang="de-DE" altLang="de-DE"/>
              <a:pPr>
                <a:defRPr/>
              </a:pPr>
              <a:t>‹Nr.›</a:t>
            </a:fld>
            <a:endParaRPr lang="de-DE" altLang="de-DE"/>
          </a:p>
        </p:txBody>
      </p:sp>
    </p:spTree>
    <p:extLst>
      <p:ext uri="{BB962C8B-B14F-4D97-AF65-F5344CB8AC3E}">
        <p14:creationId xmlns:p14="http://schemas.microsoft.com/office/powerpoint/2010/main" val="299150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p:cNvPr>
          <p:cNvSpPr>
            <a:spLocks noGrp="1"/>
          </p:cNvSpPr>
          <p:nvPr>
            <p:ph type="dt" sz="half" idx="10"/>
          </p:nvPr>
        </p:nvSpPr>
        <p:spPr/>
        <p:txBody>
          <a:bodyPr/>
          <a:lstStyle>
            <a:lvl1pPr>
              <a:defRPr/>
            </a:lvl1pPr>
          </a:lstStyle>
          <a:p>
            <a:pPr>
              <a:defRPr/>
            </a:pPr>
            <a:fld id="{4D62FCCA-D311-4405-A259-73439998D5D8}" type="datetimeFigureOut">
              <a:rPr lang="de-DE"/>
              <a:pPr>
                <a:defRPr/>
              </a:pPr>
              <a:t>31.05.2021</a:t>
            </a:fld>
            <a:endParaRPr 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p:cNvPr>
          <p:cNvSpPr>
            <a:spLocks noGrp="1"/>
          </p:cNvSpPr>
          <p:nvPr>
            <p:ph type="sldNum" sz="quarter" idx="12"/>
          </p:nvPr>
        </p:nvSpPr>
        <p:spPr/>
        <p:txBody>
          <a:bodyPr/>
          <a:lstStyle>
            <a:lvl1pPr>
              <a:defRPr/>
            </a:lvl1pPr>
          </a:lstStyle>
          <a:p>
            <a:pPr>
              <a:defRPr/>
            </a:pPr>
            <a:fld id="{F3B3AE03-3860-4F40-8068-59E843CEA150}" type="slidenum">
              <a:rPr lang="de-DE" altLang="de-DE"/>
              <a:pPr>
                <a:defRPr/>
              </a:pPr>
              <a:t>‹Nr.›</a:t>
            </a:fld>
            <a:endParaRPr lang="de-DE" altLang="de-DE"/>
          </a:p>
        </p:txBody>
      </p:sp>
    </p:spTree>
    <p:extLst>
      <p:ext uri="{BB962C8B-B14F-4D97-AF65-F5344CB8AC3E}">
        <p14:creationId xmlns:p14="http://schemas.microsoft.com/office/powerpoint/2010/main" val="304560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p:cNvPr>
          <p:cNvSpPr>
            <a:spLocks noGrp="1"/>
          </p:cNvSpPr>
          <p:nvPr>
            <p:ph type="dt" sz="half" idx="10"/>
          </p:nvPr>
        </p:nvSpPr>
        <p:spPr/>
        <p:txBody>
          <a:bodyPr/>
          <a:lstStyle>
            <a:lvl1pPr>
              <a:defRPr/>
            </a:lvl1pPr>
          </a:lstStyle>
          <a:p>
            <a:pPr>
              <a:defRPr/>
            </a:pPr>
            <a:fld id="{382C42AB-3446-44E0-90E8-D38EB77BFAD4}" type="datetimeFigureOut">
              <a:rPr lang="de-DE"/>
              <a:pPr>
                <a:defRPr/>
              </a:pPr>
              <a:t>31.05.2021</a:t>
            </a:fld>
            <a:endParaRPr lang="de-DE"/>
          </a:p>
        </p:txBody>
      </p:sp>
      <p:sp>
        <p:nvSpPr>
          <p:cNvPr id="6" name="Fußzeilenplatzhalter 4">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p:cNvPr>
          <p:cNvSpPr>
            <a:spLocks noGrp="1"/>
          </p:cNvSpPr>
          <p:nvPr>
            <p:ph type="sldNum" sz="quarter" idx="12"/>
          </p:nvPr>
        </p:nvSpPr>
        <p:spPr/>
        <p:txBody>
          <a:bodyPr/>
          <a:lstStyle>
            <a:lvl1pPr>
              <a:defRPr/>
            </a:lvl1pPr>
          </a:lstStyle>
          <a:p>
            <a:pPr>
              <a:defRPr/>
            </a:pPr>
            <a:fld id="{21945528-CDE2-4F97-BACF-11034B8FB0BA}" type="slidenum">
              <a:rPr lang="de-DE" altLang="de-DE"/>
              <a:pPr>
                <a:defRPr/>
              </a:pPr>
              <a:t>‹Nr.›</a:t>
            </a:fld>
            <a:endParaRPr lang="de-DE" altLang="de-DE"/>
          </a:p>
        </p:txBody>
      </p:sp>
    </p:spTree>
    <p:extLst>
      <p:ext uri="{BB962C8B-B14F-4D97-AF65-F5344CB8AC3E}">
        <p14:creationId xmlns:p14="http://schemas.microsoft.com/office/powerpoint/2010/main" val="326110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p:cNvPr>
          <p:cNvSpPr>
            <a:spLocks noGrp="1"/>
          </p:cNvSpPr>
          <p:nvPr>
            <p:ph type="dt" sz="half" idx="10"/>
          </p:nvPr>
        </p:nvSpPr>
        <p:spPr/>
        <p:txBody>
          <a:bodyPr/>
          <a:lstStyle>
            <a:lvl1pPr>
              <a:defRPr/>
            </a:lvl1pPr>
          </a:lstStyle>
          <a:p>
            <a:pPr>
              <a:defRPr/>
            </a:pPr>
            <a:fld id="{7D3C47EF-919A-407C-89E7-8AC4C8A498DA}" type="datetimeFigureOut">
              <a:rPr lang="de-DE"/>
              <a:pPr>
                <a:defRPr/>
              </a:pPr>
              <a:t>31.05.2021</a:t>
            </a:fld>
            <a:endParaRPr lang="de-DE"/>
          </a:p>
        </p:txBody>
      </p:sp>
      <p:sp>
        <p:nvSpPr>
          <p:cNvPr id="8" name="Fußzeilenplatzhalter 4">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p:cNvPr>
          <p:cNvSpPr>
            <a:spLocks noGrp="1"/>
          </p:cNvSpPr>
          <p:nvPr>
            <p:ph type="sldNum" sz="quarter" idx="12"/>
          </p:nvPr>
        </p:nvSpPr>
        <p:spPr/>
        <p:txBody>
          <a:bodyPr/>
          <a:lstStyle>
            <a:lvl1pPr>
              <a:defRPr/>
            </a:lvl1pPr>
          </a:lstStyle>
          <a:p>
            <a:pPr>
              <a:defRPr/>
            </a:pPr>
            <a:fld id="{9559D348-3EA7-450F-B57D-EF2385003CE5}" type="slidenum">
              <a:rPr lang="de-DE" altLang="de-DE"/>
              <a:pPr>
                <a:defRPr/>
              </a:pPr>
              <a:t>‹Nr.›</a:t>
            </a:fld>
            <a:endParaRPr lang="de-DE" altLang="de-DE"/>
          </a:p>
        </p:txBody>
      </p:sp>
    </p:spTree>
    <p:extLst>
      <p:ext uri="{BB962C8B-B14F-4D97-AF65-F5344CB8AC3E}">
        <p14:creationId xmlns:p14="http://schemas.microsoft.com/office/powerpoint/2010/main" val="283383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p:cNvPr>
          <p:cNvSpPr>
            <a:spLocks noGrp="1"/>
          </p:cNvSpPr>
          <p:nvPr>
            <p:ph type="dt" sz="half" idx="10"/>
          </p:nvPr>
        </p:nvSpPr>
        <p:spPr/>
        <p:txBody>
          <a:bodyPr/>
          <a:lstStyle>
            <a:lvl1pPr>
              <a:defRPr/>
            </a:lvl1pPr>
          </a:lstStyle>
          <a:p>
            <a:pPr>
              <a:defRPr/>
            </a:pPr>
            <a:fld id="{1F787B3B-606C-453F-A390-A976248E92A0}" type="datetimeFigureOut">
              <a:rPr lang="de-DE"/>
              <a:pPr>
                <a:defRPr/>
              </a:pPr>
              <a:t>31.05.2021</a:t>
            </a:fld>
            <a:endParaRPr lang="de-DE"/>
          </a:p>
        </p:txBody>
      </p:sp>
      <p:sp>
        <p:nvSpPr>
          <p:cNvPr id="4" name="Fußzeilenplatzhalter 4">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p:cNvPr>
          <p:cNvSpPr>
            <a:spLocks noGrp="1"/>
          </p:cNvSpPr>
          <p:nvPr>
            <p:ph type="sldNum" sz="quarter" idx="12"/>
          </p:nvPr>
        </p:nvSpPr>
        <p:spPr/>
        <p:txBody>
          <a:bodyPr/>
          <a:lstStyle>
            <a:lvl1pPr>
              <a:defRPr/>
            </a:lvl1pPr>
          </a:lstStyle>
          <a:p>
            <a:pPr>
              <a:defRPr/>
            </a:pPr>
            <a:fld id="{B360DF84-65D1-4C10-AB35-3F407768A14D}" type="slidenum">
              <a:rPr lang="de-DE" altLang="de-DE"/>
              <a:pPr>
                <a:defRPr/>
              </a:pPr>
              <a:t>‹Nr.›</a:t>
            </a:fld>
            <a:endParaRPr lang="de-DE" altLang="de-DE"/>
          </a:p>
        </p:txBody>
      </p:sp>
    </p:spTree>
    <p:extLst>
      <p:ext uri="{BB962C8B-B14F-4D97-AF65-F5344CB8AC3E}">
        <p14:creationId xmlns:p14="http://schemas.microsoft.com/office/powerpoint/2010/main" val="85234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p:cNvPr>
          <p:cNvSpPr>
            <a:spLocks noGrp="1"/>
          </p:cNvSpPr>
          <p:nvPr>
            <p:ph type="dt" sz="half" idx="10"/>
          </p:nvPr>
        </p:nvSpPr>
        <p:spPr/>
        <p:txBody>
          <a:bodyPr/>
          <a:lstStyle>
            <a:lvl1pPr>
              <a:defRPr/>
            </a:lvl1pPr>
          </a:lstStyle>
          <a:p>
            <a:pPr>
              <a:defRPr/>
            </a:pPr>
            <a:fld id="{94A5F5EB-196C-42D2-B7F5-5A58C10B0A78}" type="datetimeFigureOut">
              <a:rPr lang="de-DE"/>
              <a:pPr>
                <a:defRPr/>
              </a:pPr>
              <a:t>31.05.2021</a:t>
            </a:fld>
            <a:endParaRPr lang="de-DE"/>
          </a:p>
        </p:txBody>
      </p:sp>
      <p:sp>
        <p:nvSpPr>
          <p:cNvPr id="3" name="Fußzeilenplatzhalter 4">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p:cNvPr>
          <p:cNvSpPr>
            <a:spLocks noGrp="1"/>
          </p:cNvSpPr>
          <p:nvPr>
            <p:ph type="sldNum" sz="quarter" idx="12"/>
          </p:nvPr>
        </p:nvSpPr>
        <p:spPr/>
        <p:txBody>
          <a:bodyPr/>
          <a:lstStyle>
            <a:lvl1pPr>
              <a:defRPr/>
            </a:lvl1pPr>
          </a:lstStyle>
          <a:p>
            <a:pPr>
              <a:defRPr/>
            </a:pPr>
            <a:fld id="{B31E4AF7-E20A-4890-B2A1-B004733F4CB3}" type="slidenum">
              <a:rPr lang="de-DE" altLang="de-DE"/>
              <a:pPr>
                <a:defRPr/>
              </a:pPr>
              <a:t>‹Nr.›</a:t>
            </a:fld>
            <a:endParaRPr lang="de-DE" altLang="de-DE"/>
          </a:p>
        </p:txBody>
      </p:sp>
    </p:spTree>
    <p:extLst>
      <p:ext uri="{BB962C8B-B14F-4D97-AF65-F5344CB8AC3E}">
        <p14:creationId xmlns:p14="http://schemas.microsoft.com/office/powerpoint/2010/main" val="320312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p:cNvPr>
          <p:cNvSpPr>
            <a:spLocks noGrp="1"/>
          </p:cNvSpPr>
          <p:nvPr>
            <p:ph type="dt" sz="half" idx="10"/>
          </p:nvPr>
        </p:nvSpPr>
        <p:spPr/>
        <p:txBody>
          <a:bodyPr/>
          <a:lstStyle>
            <a:lvl1pPr>
              <a:defRPr/>
            </a:lvl1pPr>
          </a:lstStyle>
          <a:p>
            <a:pPr>
              <a:defRPr/>
            </a:pPr>
            <a:fld id="{6425D34A-3512-4910-AFE2-152675A08B7D}" type="datetimeFigureOut">
              <a:rPr lang="de-DE"/>
              <a:pPr>
                <a:defRPr/>
              </a:pPr>
              <a:t>31.05.2021</a:t>
            </a:fld>
            <a:endParaRPr lang="de-DE"/>
          </a:p>
        </p:txBody>
      </p:sp>
      <p:sp>
        <p:nvSpPr>
          <p:cNvPr id="6" name="Fußzeilenplatzhalter 4">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p:cNvPr>
          <p:cNvSpPr>
            <a:spLocks noGrp="1"/>
          </p:cNvSpPr>
          <p:nvPr>
            <p:ph type="sldNum" sz="quarter" idx="12"/>
          </p:nvPr>
        </p:nvSpPr>
        <p:spPr/>
        <p:txBody>
          <a:bodyPr/>
          <a:lstStyle>
            <a:lvl1pPr>
              <a:defRPr/>
            </a:lvl1pPr>
          </a:lstStyle>
          <a:p>
            <a:pPr>
              <a:defRPr/>
            </a:pPr>
            <a:fld id="{C849B831-6143-463E-A667-8E92B1814CDF}" type="slidenum">
              <a:rPr lang="de-DE" altLang="de-DE"/>
              <a:pPr>
                <a:defRPr/>
              </a:pPr>
              <a:t>‹Nr.›</a:t>
            </a:fld>
            <a:endParaRPr lang="de-DE" altLang="de-DE"/>
          </a:p>
        </p:txBody>
      </p:sp>
    </p:spTree>
    <p:extLst>
      <p:ext uri="{BB962C8B-B14F-4D97-AF65-F5344CB8AC3E}">
        <p14:creationId xmlns:p14="http://schemas.microsoft.com/office/powerpoint/2010/main" val="106392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p:cNvPr>
          <p:cNvSpPr>
            <a:spLocks noGrp="1"/>
          </p:cNvSpPr>
          <p:nvPr>
            <p:ph type="dt" sz="half" idx="10"/>
          </p:nvPr>
        </p:nvSpPr>
        <p:spPr/>
        <p:txBody>
          <a:bodyPr/>
          <a:lstStyle>
            <a:lvl1pPr>
              <a:defRPr/>
            </a:lvl1pPr>
          </a:lstStyle>
          <a:p>
            <a:pPr>
              <a:defRPr/>
            </a:pPr>
            <a:fld id="{94024CC0-A4D1-46D8-91B6-7AE2DE71ADA5}" type="datetimeFigureOut">
              <a:rPr lang="de-DE"/>
              <a:pPr>
                <a:defRPr/>
              </a:pPr>
              <a:t>31.05.2021</a:t>
            </a:fld>
            <a:endParaRPr lang="de-DE"/>
          </a:p>
        </p:txBody>
      </p:sp>
      <p:sp>
        <p:nvSpPr>
          <p:cNvPr id="6" name="Fußzeilenplatzhalter 4">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p:cNvPr>
          <p:cNvSpPr>
            <a:spLocks noGrp="1"/>
          </p:cNvSpPr>
          <p:nvPr>
            <p:ph type="sldNum" sz="quarter" idx="12"/>
          </p:nvPr>
        </p:nvSpPr>
        <p:spPr/>
        <p:txBody>
          <a:bodyPr/>
          <a:lstStyle>
            <a:lvl1pPr>
              <a:defRPr/>
            </a:lvl1pPr>
          </a:lstStyle>
          <a:p>
            <a:pPr>
              <a:defRPr/>
            </a:pPr>
            <a:fld id="{49DA97FD-06AC-4279-9995-CAA02DCE235D}" type="slidenum">
              <a:rPr lang="de-DE" altLang="de-DE"/>
              <a:pPr>
                <a:defRPr/>
              </a:pPr>
              <a:t>‹Nr.›</a:t>
            </a:fld>
            <a:endParaRPr lang="de-DE" altLang="de-DE"/>
          </a:p>
        </p:txBody>
      </p:sp>
    </p:spTree>
    <p:extLst>
      <p:ext uri="{BB962C8B-B14F-4D97-AF65-F5344CB8AC3E}">
        <p14:creationId xmlns:p14="http://schemas.microsoft.com/office/powerpoint/2010/main" val="105887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FEFB4A3-4C8E-4A96-BCEF-81D230068999}" type="datetimeFigureOut">
              <a:rPr lang="de-DE"/>
              <a:pPr>
                <a:defRPr/>
              </a:pPr>
              <a:t>31.05.2021</a:t>
            </a:fld>
            <a:endParaRPr lang="de-DE"/>
          </a:p>
        </p:txBody>
      </p:sp>
      <p:sp>
        <p:nvSpPr>
          <p:cNvPr id="5" name="Fußzeilenplatzhalt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4C35895-459C-4AC3-9998-46E41EE8ED6C}"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a:xfrm>
            <a:off x="685800" y="981075"/>
            <a:ext cx="7772400" cy="2619375"/>
          </a:xfrm>
        </p:spPr>
        <p:txBody>
          <a:bodyPr/>
          <a:lstStyle/>
          <a:p>
            <a:r>
              <a:rPr lang="de-DE" altLang="en-US" dirty="0" smtClean="0"/>
              <a:t/>
            </a:r>
            <a:br>
              <a:rPr lang="de-DE" altLang="en-US" dirty="0" smtClean="0"/>
            </a:br>
            <a:r>
              <a:rPr lang="de-DE" altLang="en-US" dirty="0" err="1" smtClean="0"/>
              <a:t>Spatial</a:t>
            </a:r>
            <a:r>
              <a:rPr lang="de-DE" altLang="en-US" dirty="0" smtClean="0"/>
              <a:t> </a:t>
            </a:r>
            <a:r>
              <a:rPr lang="de-DE" altLang="en-US" dirty="0" err="1" smtClean="0"/>
              <a:t>regression</a:t>
            </a:r>
            <a:r>
              <a:rPr lang="de-DE" altLang="en-US" dirty="0" smtClean="0"/>
              <a:t> </a:t>
            </a:r>
            <a:r>
              <a:rPr lang="de-DE" altLang="en-US" dirty="0" err="1" smtClean="0"/>
              <a:t>example</a:t>
            </a:r>
            <a:endParaRPr lang="de-DE" altLang="en-US" dirty="0" smtClean="0"/>
          </a:p>
        </p:txBody>
      </p:sp>
      <p:sp>
        <p:nvSpPr>
          <p:cNvPr id="3" name="Untertitel 2">
            <a:extLst/>
          </p:cNvPr>
          <p:cNvSpPr>
            <a:spLocks noGrp="1"/>
          </p:cNvSpPr>
          <p:nvPr>
            <p:ph type="subTitle" idx="1"/>
          </p:nvPr>
        </p:nvSpPr>
        <p:spPr>
          <a:xfrm>
            <a:off x="685800" y="3886200"/>
            <a:ext cx="7772400" cy="2279650"/>
          </a:xfrm>
        </p:spPr>
        <p:txBody>
          <a:bodyPr rtlCol="0">
            <a:noAutofit/>
          </a:bodyPr>
          <a:lstStyle/>
          <a:p>
            <a:pPr eaLnBrk="1" fontAlgn="auto" hangingPunct="1">
              <a:lnSpc>
                <a:spcPct val="150000"/>
              </a:lnSpc>
              <a:spcAft>
                <a:spcPts val="0"/>
              </a:spcAft>
              <a:defRPr/>
            </a:pPr>
            <a:r>
              <a:rPr lang="de-DE" sz="2400" dirty="0" smtClean="0">
                <a:latin typeface="Arial" panose="020B0604020202020204" pitchFamily="34" charset="0"/>
                <a:cs typeface="Arial" panose="020B0604020202020204" pitchFamily="34" charset="0"/>
              </a:rPr>
              <a:t>Joerg </a:t>
            </a:r>
            <a:r>
              <a:rPr lang="de-DE" sz="2400" dirty="0">
                <a:latin typeface="Arial" panose="020B0604020202020204" pitchFamily="34" charset="0"/>
                <a:cs typeface="Arial" panose="020B0604020202020204" pitchFamily="34" charset="0"/>
              </a:rPr>
              <a:t>Ba</a:t>
            </a:r>
            <a:r>
              <a:rPr lang="de-DE" sz="2400" dirty="0">
                <a:solidFill>
                  <a:schemeClr val="bg1">
                    <a:lumMod val="50000"/>
                  </a:schemeClr>
                </a:solidFill>
                <a:latin typeface="Arial" panose="020B0604020202020204" pitchFamily="34" charset="0"/>
                <a:cs typeface="Arial" panose="020B0604020202020204" pitchFamily="34" charset="0"/>
              </a:rPr>
              <a:t>ten (Univ. </a:t>
            </a:r>
            <a:r>
              <a:rPr lang="de-DE" sz="2400" dirty="0" err="1">
                <a:solidFill>
                  <a:schemeClr val="bg1">
                    <a:lumMod val="50000"/>
                  </a:schemeClr>
                </a:solidFill>
                <a:latin typeface="Arial" panose="020B0604020202020204" pitchFamily="34" charset="0"/>
                <a:cs typeface="Arial" panose="020B0604020202020204" pitchFamily="34" charset="0"/>
              </a:rPr>
              <a:t>Tuebingen</a:t>
            </a:r>
            <a:r>
              <a:rPr lang="de-DE" sz="2400" dirty="0">
                <a:solidFill>
                  <a:schemeClr val="bg1">
                    <a:lumMod val="50000"/>
                  </a:schemeClr>
                </a:solidFill>
                <a:latin typeface="Arial" panose="020B0604020202020204" pitchFamily="34" charset="0"/>
                <a:cs typeface="Arial" panose="020B0604020202020204" pitchFamily="34" charset="0"/>
              </a:rPr>
              <a:t>, </a:t>
            </a:r>
            <a:r>
              <a:rPr lang="de-DE" sz="2400" dirty="0" smtClean="0">
                <a:solidFill>
                  <a:schemeClr val="bg1">
                    <a:lumMod val="50000"/>
                  </a:schemeClr>
                </a:solidFill>
                <a:latin typeface="Arial" panose="020B0604020202020204" pitchFamily="34" charset="0"/>
                <a:cs typeface="Arial" panose="020B0604020202020204" pitchFamily="34" charset="0"/>
              </a:rPr>
              <a:t>CEPR/London </a:t>
            </a:r>
            <a:r>
              <a:rPr lang="de-DE" sz="2400" dirty="0" err="1">
                <a:solidFill>
                  <a:schemeClr val="bg1">
                    <a:lumMod val="50000"/>
                  </a:schemeClr>
                </a:solidFill>
                <a:latin typeface="Arial" panose="020B0604020202020204" pitchFamily="34" charset="0"/>
                <a:cs typeface="Arial" panose="020B0604020202020204" pitchFamily="34" charset="0"/>
              </a:rPr>
              <a:t>and</a:t>
            </a:r>
            <a:r>
              <a:rPr lang="de-DE" sz="2400" dirty="0">
                <a:solidFill>
                  <a:schemeClr val="bg1">
                    <a:lumMod val="50000"/>
                  </a:schemeClr>
                </a:solidFill>
                <a:latin typeface="Arial" panose="020B0604020202020204" pitchFamily="34" charset="0"/>
                <a:cs typeface="Arial" panose="020B0604020202020204" pitchFamily="34" charset="0"/>
              </a:rPr>
              <a:t> </a:t>
            </a:r>
            <a:r>
              <a:rPr lang="de-DE" sz="2400" dirty="0" err="1" smtClean="0">
                <a:solidFill>
                  <a:schemeClr val="bg1">
                    <a:lumMod val="50000"/>
                  </a:schemeClr>
                </a:solidFill>
                <a:latin typeface="Arial" panose="020B0604020202020204" pitchFamily="34" charset="0"/>
                <a:cs typeface="Arial" panose="020B0604020202020204" pitchFamily="34" charset="0"/>
              </a:rPr>
              <a:t>CESifo</a:t>
            </a:r>
            <a:r>
              <a:rPr lang="de-DE" sz="2400" dirty="0" smtClean="0">
                <a:solidFill>
                  <a:schemeClr val="bg1">
                    <a:lumMod val="50000"/>
                  </a:schemeClr>
                </a:solidFill>
                <a:latin typeface="Arial" panose="020B0604020202020204" pitchFamily="34" charset="0"/>
                <a:cs typeface="Arial" panose="020B0604020202020204" pitchFamily="34" charset="0"/>
              </a:rPr>
              <a:t>/München),</a:t>
            </a:r>
            <a:br>
              <a:rPr lang="de-DE" sz="2400" dirty="0" smtClean="0">
                <a:solidFill>
                  <a:schemeClr val="bg1">
                    <a:lumMod val="50000"/>
                  </a:schemeClr>
                </a:solidFill>
                <a:latin typeface="Arial" panose="020B0604020202020204" pitchFamily="34" charset="0"/>
                <a:cs typeface="Arial" panose="020B0604020202020204" pitchFamily="34" charset="0"/>
              </a:rPr>
            </a:br>
            <a:endParaRPr lang="de-DE" sz="2400" dirty="0">
              <a:solidFill>
                <a:schemeClr val="bg1">
                  <a:lumMod val="50000"/>
                </a:schemeClr>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4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GB" dirty="0"/>
              <a:t>Spatial autocorrelation may be a concern, which we address in the </a:t>
            </a:r>
            <a:r>
              <a:rPr lang="en-GB" dirty="0" smtClean="0"/>
              <a:t>following</a:t>
            </a:r>
          </a:p>
          <a:p>
            <a:pPr lvl="1"/>
            <a:r>
              <a:rPr lang="en-GB" dirty="0" smtClean="0"/>
              <a:t>Similar </a:t>
            </a:r>
            <a:r>
              <a:rPr lang="en-GB" dirty="0"/>
              <a:t>to temporal autocorrelation, in which the previous period might have an impact on the current behaviour of a variable (independent of the explanatory variables), </a:t>
            </a:r>
            <a:endParaRPr lang="en-GB" dirty="0" smtClean="0"/>
          </a:p>
          <a:p>
            <a:pPr lvl="1"/>
            <a:r>
              <a:rPr lang="en-GB" dirty="0" smtClean="0"/>
              <a:t>the </a:t>
            </a:r>
            <a:r>
              <a:rPr lang="en-GB" dirty="0"/>
              <a:t>behaviour in a region might be influenced by the behaviour in one of the adjacent regions (again independent of explanatory variables). </a:t>
            </a: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57490109"/>
      </p:ext>
    </p:extLst>
  </p:cSld>
  <p:clrMapOvr>
    <a:masterClrMapping/>
  </p:clrMapOvr>
  <mc:AlternateContent xmlns:mc="http://schemas.openxmlformats.org/markup-compatibility/2006">
    <mc:Choice xmlns:p14="http://schemas.microsoft.com/office/powerpoint/2010/main" Requires="p14">
      <p:transition spd="slow" p14:dur="2000" advTm="104533"/>
    </mc:Choice>
    <mc:Fallback>
      <p:transition spd="slow" advTm="10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GB" dirty="0"/>
              <a:t>An econometric technique to take this into account is to calculate Conley standard </a:t>
            </a:r>
            <a:r>
              <a:rPr lang="en-GB" dirty="0" smtClean="0"/>
              <a:t>errors</a:t>
            </a:r>
          </a:p>
          <a:p>
            <a:pPr lvl="1"/>
            <a:r>
              <a:rPr lang="en-GB" dirty="0" smtClean="0"/>
              <a:t>a </a:t>
            </a:r>
            <a:r>
              <a:rPr lang="en-GB" dirty="0"/>
              <a:t>standard procedure for cross-sectional data (Conley 2008). </a:t>
            </a:r>
            <a:endParaRPr lang="en-GB" dirty="0" smtClean="0"/>
          </a:p>
          <a:p>
            <a:r>
              <a:rPr lang="en-GB" dirty="0" smtClean="0"/>
              <a:t>For </a:t>
            </a:r>
            <a:r>
              <a:rPr lang="en-GB" dirty="0"/>
              <a:t>panel data, in which temporal autocorrelation might also play a role, Hsiang (2010) developed a specific </a:t>
            </a:r>
            <a:r>
              <a:rPr lang="en-GB" dirty="0" smtClean="0"/>
              <a:t>method</a:t>
            </a: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9757515"/>
      </p:ext>
    </p:extLst>
  </p:cSld>
  <p:clrMapOvr>
    <a:masterClrMapping/>
  </p:clrMapOvr>
  <mc:AlternateContent xmlns:mc="http://schemas.openxmlformats.org/markup-compatibility/2006">
    <mc:Choice xmlns:p14="http://schemas.microsoft.com/office/powerpoint/2010/main" Requires="p14">
      <p:transition spd="slow" p14:dur="2000" advTm="39256"/>
    </mc:Choice>
    <mc:Fallback>
      <p:transition spd="slow" advTm="39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GB" dirty="0"/>
              <a:t>We applied this method using plausible bandwidths for distances of 250, 500, or 750 kilometres. </a:t>
            </a:r>
            <a:endParaRPr lang="en-GB" dirty="0" smtClean="0"/>
          </a:p>
          <a:p>
            <a:r>
              <a:rPr lang="en-GB" dirty="0" smtClean="0"/>
              <a:t>We </a:t>
            </a:r>
            <a:r>
              <a:rPr lang="en-GB" dirty="0"/>
              <a:t>find that spatial autocorrelation does not make our general results invalid, as all three bandwidths result in standard errors for age at marriage that imply statistical significance at the 5% level</a:t>
            </a: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26296482"/>
      </p:ext>
    </p:extLst>
  </p:cSld>
  <p:clrMapOvr>
    <a:masterClrMapping/>
  </p:clrMapOvr>
  <mc:AlternateContent xmlns:mc="http://schemas.openxmlformats.org/markup-compatibility/2006">
    <mc:Choice xmlns:p14="http://schemas.microsoft.com/office/powerpoint/2010/main" Requires="p14">
      <p:transition spd="slow" p14:dur="2000" advTm="36207"/>
    </mc:Choice>
    <mc:Fallback>
      <p:transition spd="slow" advTm="3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2" y="44626"/>
          <a:ext cx="9143997" cy="6813377"/>
        </p:xfrm>
        <a:graphic>
          <a:graphicData uri="http://schemas.openxmlformats.org/drawingml/2006/table">
            <a:tbl>
              <a:tblPr firstRow="1" firstCol="1" bandRow="1">
                <a:tableStyleId>{5C22544A-7EE6-4342-B048-85BDC9FD1C3A}</a:tableStyleId>
              </a:tblPr>
              <a:tblGrid>
                <a:gridCol w="1334897">
                  <a:extLst>
                    <a:ext uri="{9D8B030D-6E8A-4147-A177-3AD203B41FA5}">
                      <a16:colId xmlns:a16="http://schemas.microsoft.com/office/drawing/2014/main" val="1584166306"/>
                    </a:ext>
                  </a:extLst>
                </a:gridCol>
                <a:gridCol w="826846">
                  <a:extLst>
                    <a:ext uri="{9D8B030D-6E8A-4147-A177-3AD203B41FA5}">
                      <a16:colId xmlns:a16="http://schemas.microsoft.com/office/drawing/2014/main" val="4159358939"/>
                    </a:ext>
                  </a:extLst>
                </a:gridCol>
                <a:gridCol w="826846">
                  <a:extLst>
                    <a:ext uri="{9D8B030D-6E8A-4147-A177-3AD203B41FA5}">
                      <a16:colId xmlns:a16="http://schemas.microsoft.com/office/drawing/2014/main" val="1499039730"/>
                    </a:ext>
                  </a:extLst>
                </a:gridCol>
                <a:gridCol w="826846">
                  <a:extLst>
                    <a:ext uri="{9D8B030D-6E8A-4147-A177-3AD203B41FA5}">
                      <a16:colId xmlns:a16="http://schemas.microsoft.com/office/drawing/2014/main" val="2998758610"/>
                    </a:ext>
                  </a:extLst>
                </a:gridCol>
                <a:gridCol w="826846">
                  <a:extLst>
                    <a:ext uri="{9D8B030D-6E8A-4147-A177-3AD203B41FA5}">
                      <a16:colId xmlns:a16="http://schemas.microsoft.com/office/drawing/2014/main" val="2200315782"/>
                    </a:ext>
                  </a:extLst>
                </a:gridCol>
                <a:gridCol w="734974">
                  <a:extLst>
                    <a:ext uri="{9D8B030D-6E8A-4147-A177-3AD203B41FA5}">
                      <a16:colId xmlns:a16="http://schemas.microsoft.com/office/drawing/2014/main" val="2588182158"/>
                    </a:ext>
                  </a:extLst>
                </a:gridCol>
                <a:gridCol w="734974">
                  <a:extLst>
                    <a:ext uri="{9D8B030D-6E8A-4147-A177-3AD203B41FA5}">
                      <a16:colId xmlns:a16="http://schemas.microsoft.com/office/drawing/2014/main" val="1511240726"/>
                    </a:ext>
                  </a:extLst>
                </a:gridCol>
                <a:gridCol w="734974">
                  <a:extLst>
                    <a:ext uri="{9D8B030D-6E8A-4147-A177-3AD203B41FA5}">
                      <a16:colId xmlns:a16="http://schemas.microsoft.com/office/drawing/2014/main" val="269785226"/>
                    </a:ext>
                  </a:extLst>
                </a:gridCol>
                <a:gridCol w="826846">
                  <a:extLst>
                    <a:ext uri="{9D8B030D-6E8A-4147-A177-3AD203B41FA5}">
                      <a16:colId xmlns:a16="http://schemas.microsoft.com/office/drawing/2014/main" val="3701099194"/>
                    </a:ext>
                  </a:extLst>
                </a:gridCol>
                <a:gridCol w="734974">
                  <a:extLst>
                    <a:ext uri="{9D8B030D-6E8A-4147-A177-3AD203B41FA5}">
                      <a16:colId xmlns:a16="http://schemas.microsoft.com/office/drawing/2014/main" val="1197156143"/>
                    </a:ext>
                  </a:extLst>
                </a:gridCol>
                <a:gridCol w="734974">
                  <a:extLst>
                    <a:ext uri="{9D8B030D-6E8A-4147-A177-3AD203B41FA5}">
                      <a16:colId xmlns:a16="http://schemas.microsoft.com/office/drawing/2014/main" val="3169265555"/>
                    </a:ext>
                  </a:extLst>
                </a:gridCol>
              </a:tblGrid>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(2)</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(6)</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757341159"/>
                  </a:ext>
                </a:extLst>
              </a:tr>
              <a:tr h="364859">
                <a:tc>
                  <a:txBody>
                    <a:bodyPr/>
                    <a:lstStyle/>
                    <a:p>
                      <a:pPr>
                        <a:lnSpc>
                          <a:spcPct val="107000"/>
                        </a:lnSpc>
                        <a:spcAft>
                          <a:spcPts val="0"/>
                        </a:spcAft>
                      </a:pPr>
                      <a:r>
                        <a:rPr lang="de-DE" sz="1600">
                          <a:effectLst/>
                        </a:rPr>
                        <a:t>Incl. cases</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Lact.</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All</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006648105"/>
                  </a:ext>
                </a:extLst>
              </a:tr>
              <a:tr h="610774">
                <a:tc>
                  <a:txBody>
                    <a:bodyPr/>
                    <a:lstStyle/>
                    <a:p>
                      <a:pPr>
                        <a:lnSpc>
                          <a:spcPct val="107000"/>
                        </a:lnSpc>
                        <a:spcAft>
                          <a:spcPts val="0"/>
                        </a:spcAft>
                      </a:pPr>
                      <a:r>
                        <a:rPr lang="de-DE" sz="1600">
                          <a:effectLst/>
                        </a:rPr>
                        <a:t>Age at marriage</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4.39</a:t>
                      </a:r>
                      <a:r>
                        <a:rPr lang="de-DE" sz="1600" dirty="0">
                          <a:effectLst/>
                        </a:rPr>
                        <a:t>***</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6.32***</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4.33***</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3.35***</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3.14**</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3.27**</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3.40**</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3.37***</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3.60</a:t>
                      </a:r>
                      <a:r>
                        <a:rPr lang="de-DE" sz="1600" dirty="0">
                          <a:effectLst/>
                        </a:rPr>
                        <a:t>**</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smtClean="0">
                          <a:effectLst/>
                        </a:rPr>
                        <a:t>3.41**</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832085849"/>
                  </a:ext>
                </a:extLst>
              </a:tr>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(0.583)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(1.419)</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(0.566)</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(1.030)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(1.341)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(1.258)</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(1.388)</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(1.029)</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(1.595)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(1.487)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3585813895"/>
                  </a:ext>
                </a:extLst>
              </a:tr>
              <a:tr h="364859">
                <a:tc>
                  <a:txBody>
                    <a:bodyPr/>
                    <a:lstStyle/>
                    <a:p>
                      <a:pPr>
                        <a:lnSpc>
                          <a:spcPct val="107000"/>
                        </a:lnSpc>
                        <a:spcAft>
                          <a:spcPts val="0"/>
                        </a:spcAft>
                      </a:pPr>
                      <a:r>
                        <a:rPr lang="de-DE" sz="1600">
                          <a:effectLst/>
                        </a:rPr>
                        <a:t>p-value Wild</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0.0000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0.0000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0.0000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0.0110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0.0521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0.0541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0.0561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0.0090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0.0780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0.0791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674979920"/>
                  </a:ext>
                </a:extLst>
              </a:tr>
              <a:tr h="364859">
                <a:tc>
                  <a:txBody>
                    <a:bodyPr/>
                    <a:lstStyle/>
                    <a:p>
                      <a:pPr>
                        <a:lnSpc>
                          <a:spcPct val="107000"/>
                        </a:lnSpc>
                        <a:spcAft>
                          <a:spcPts val="0"/>
                        </a:spcAft>
                      </a:pPr>
                      <a:r>
                        <a:rPr lang="de-DE" sz="1600">
                          <a:effectLst/>
                        </a:rPr>
                        <a:t>War</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-0.284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-0.0410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325655517"/>
                  </a:ext>
                </a:extLst>
              </a:tr>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(6.104)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(6.465)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7276524"/>
                  </a:ext>
                </a:extLst>
              </a:tr>
              <a:tr h="364859">
                <a:tc>
                  <a:txBody>
                    <a:bodyPr/>
                    <a:lstStyle/>
                    <a:p>
                      <a:pPr>
                        <a:lnSpc>
                          <a:spcPct val="107000"/>
                        </a:lnSpc>
                        <a:spcAft>
                          <a:spcPts val="0"/>
                        </a:spcAft>
                      </a:pPr>
                      <a:r>
                        <a:rPr lang="de-DE" sz="1600">
                          <a:effectLst/>
                        </a:rPr>
                        <a:t>Civil war</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-2.760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-2.694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955352378"/>
                  </a:ext>
                </a:extLst>
              </a:tr>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(9.372)</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(10.15)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3206278877"/>
                  </a:ext>
                </a:extLst>
              </a:tr>
              <a:tr h="364859">
                <a:tc>
                  <a:txBody>
                    <a:bodyPr/>
                    <a:lstStyle/>
                    <a:p>
                      <a:pPr>
                        <a:lnSpc>
                          <a:spcPct val="107000"/>
                        </a:lnSpc>
                        <a:spcAft>
                          <a:spcPts val="0"/>
                        </a:spcAft>
                      </a:pPr>
                      <a:r>
                        <a:rPr lang="de-DE" sz="1600">
                          <a:effectLst/>
                        </a:rPr>
                        <a:t>Serfdom</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-0.493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-0.338</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1273499034"/>
                  </a:ext>
                </a:extLst>
              </a:tr>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(2.232)</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(2.401)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694852178"/>
                  </a:ext>
                </a:extLst>
              </a:tr>
              <a:tr h="364859">
                <a:tc>
                  <a:txBody>
                    <a:bodyPr/>
                    <a:lstStyle/>
                    <a:p>
                      <a:pPr>
                        <a:lnSpc>
                          <a:spcPct val="107000"/>
                        </a:lnSpc>
                        <a:spcAft>
                          <a:spcPts val="0"/>
                        </a:spcAft>
                      </a:pPr>
                      <a:r>
                        <a:rPr lang="de-DE" sz="1600">
                          <a:effectLst/>
                        </a:rPr>
                        <a:t>GDP (ln.)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8.840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59298435"/>
                  </a:ext>
                </a:extLst>
              </a:tr>
              <a:tr h="364859">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(8.861)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endParaRPr lang="de-DE" sz="16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08270874"/>
                  </a:ext>
                </a:extLst>
              </a:tr>
              <a:tr h="364859">
                <a:tc>
                  <a:txBody>
                    <a:bodyPr/>
                    <a:lstStyle/>
                    <a:p>
                      <a:pPr>
                        <a:lnSpc>
                          <a:spcPct val="107000"/>
                        </a:lnSpc>
                        <a:spcAft>
                          <a:spcPts val="0"/>
                        </a:spcAft>
                      </a:pPr>
                      <a:r>
                        <a:rPr lang="de-DE" sz="1600">
                          <a:effectLst/>
                        </a:rPr>
                        <a:t>Time FE</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4235830673"/>
                  </a:ext>
                </a:extLst>
              </a:tr>
              <a:tr h="364859">
                <a:tc>
                  <a:txBody>
                    <a:bodyPr/>
                    <a:lstStyle/>
                    <a:p>
                      <a:pPr>
                        <a:lnSpc>
                          <a:spcPct val="107000"/>
                        </a:lnSpc>
                        <a:spcAft>
                          <a:spcPts val="0"/>
                        </a:spcAft>
                      </a:pPr>
                      <a:r>
                        <a:rPr lang="de-DE" sz="1600">
                          <a:effectLst/>
                        </a:rPr>
                        <a:t>Country FE</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422821527"/>
                  </a:ext>
                </a:extLst>
              </a:tr>
              <a:tr h="364859">
                <a:tc>
                  <a:txBody>
                    <a:bodyPr/>
                    <a:lstStyle/>
                    <a:p>
                      <a:pPr>
                        <a:lnSpc>
                          <a:spcPct val="107000"/>
                        </a:lnSpc>
                        <a:spcAft>
                          <a:spcPts val="0"/>
                        </a:spcAft>
                      </a:pPr>
                      <a:r>
                        <a:rPr lang="de-DE" sz="1600">
                          <a:effectLst/>
                        </a:rPr>
                        <a:t>Source FE</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N</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Y</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1899867817"/>
                  </a:ext>
                </a:extLst>
              </a:tr>
              <a:tr h="364859">
                <a:tc>
                  <a:txBody>
                    <a:bodyPr/>
                    <a:lstStyle/>
                    <a:p>
                      <a:pPr>
                        <a:lnSpc>
                          <a:spcPct val="107000"/>
                        </a:lnSpc>
                        <a:spcAft>
                          <a:spcPts val="0"/>
                        </a:spcAft>
                      </a:pPr>
                      <a:r>
                        <a:rPr lang="de-DE" sz="1600">
                          <a:effectLst/>
                        </a:rPr>
                        <a:t>Observations</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93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73</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87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377791635"/>
                  </a:ext>
                </a:extLst>
              </a:tr>
              <a:tr h="364859">
                <a:tc>
                  <a:txBody>
                    <a:bodyPr/>
                    <a:lstStyle/>
                    <a:p>
                      <a:pPr>
                        <a:lnSpc>
                          <a:spcPct val="107000"/>
                        </a:lnSpc>
                        <a:spcAft>
                          <a:spcPts val="0"/>
                        </a:spcAft>
                      </a:pPr>
                      <a:r>
                        <a:rPr lang="de-DE" sz="1600">
                          <a:effectLst/>
                        </a:rPr>
                        <a:t>R-sq.</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0.461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0.761</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0.624</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0.897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0.886</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0.905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0.905</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0.897</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a:effectLst/>
                        </a:rPr>
                        <a:t>0.880</a:t>
                      </a:r>
                      <a:endParaRPr lang="de-DE" sz="16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07000"/>
                        </a:lnSpc>
                        <a:spcAft>
                          <a:spcPts val="0"/>
                        </a:spcAft>
                      </a:pPr>
                      <a:r>
                        <a:rPr lang="de-DE" sz="1600" dirty="0">
                          <a:effectLst/>
                        </a:rPr>
                        <a:t>0.905</a:t>
                      </a:r>
                      <a:endParaRPr lang="de-DE"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401234683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2356635"/>
      </p:ext>
    </p:extLst>
  </p:cSld>
  <p:clrMapOvr>
    <a:masterClrMapping/>
  </p:clrMapOvr>
  <mc:AlternateContent xmlns:mc="http://schemas.openxmlformats.org/markup-compatibility/2006">
    <mc:Choice xmlns:p14="http://schemas.microsoft.com/office/powerpoint/2010/main" Requires="p14">
      <p:transition spd="slow" p14:dur="2000" advTm="134182"/>
    </mc:Choice>
    <mc:Fallback>
      <p:transition spd="slow" advTm="13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9254" x="2108200" y="3232150"/>
          <p14:tracePt t="49754" x="2108200" y="3238500"/>
          <p14:tracePt t="49792" x="1905000" y="3536950"/>
          <p14:tracePt t="49828" x="1543050" y="4064000"/>
          <p14:tracePt t="49866" x="1174750" y="4711700"/>
          <p14:tracePt t="49911" x="1047750" y="5035550"/>
          <p14:tracePt t="49954" x="1028700" y="5130800"/>
          <p14:tracePt t="49988" x="1028700" y="5162550"/>
          <p14:tracePt t="50018" x="1060450" y="5200650"/>
          <p14:tracePt t="50051" x="1168400" y="5270500"/>
          <p14:tracePt t="50080" x="1244600" y="5314950"/>
          <p14:tracePt t="50097" x="1263650" y="5321300"/>
          <p14:tracePt t="50115" x="1289050" y="5340350"/>
          <p14:tracePt t="50133" x="1308100" y="5346700"/>
          <p14:tracePt t="50151" x="1327150" y="5353050"/>
          <p14:tracePt t="50183" x="1339850" y="5353050"/>
          <p14:tracePt t="50202" x="1365250" y="5353050"/>
          <p14:tracePt t="50217" x="1384300" y="5353050"/>
          <p14:tracePt t="50236" x="1428750" y="5346700"/>
          <p14:tracePt t="50256" x="1460500" y="5334000"/>
          <p14:tracePt t="50619" x="1473200" y="5327650"/>
          <p14:tracePt t="50654" x="1524000" y="5283200"/>
          <p14:tracePt t="50687" x="1644650" y="5187950"/>
          <p14:tracePt t="50722" x="1714500" y="5137150"/>
          <p14:tracePt t="50756" x="1790700" y="5073650"/>
          <p14:tracePt t="50789" x="1847850" y="5041900"/>
          <p14:tracePt t="50830" x="1905000" y="5010150"/>
          <p14:tracePt t="50864" x="1936750" y="5003800"/>
          <p14:tracePt t="50895" x="1962150" y="5003800"/>
          <p14:tracePt t="50929" x="2006600" y="5003800"/>
          <p14:tracePt t="50956" x="2032000" y="5003800"/>
          <p14:tracePt t="50976" x="2038350" y="5010150"/>
          <p14:tracePt t="50997" x="2044700" y="5010150"/>
          <p14:tracePt t="51017" x="2063750" y="5016500"/>
          <p14:tracePt t="51040" x="2070100" y="5022850"/>
          <p14:tracePt t="51060" x="2095500" y="5029200"/>
          <p14:tracePt t="51081" x="2120900" y="5041900"/>
          <p14:tracePt t="51101" x="2146300" y="5054600"/>
          <p14:tracePt t="51122" x="2165350" y="5060950"/>
          <p14:tracePt t="51144" x="2178050" y="5067300"/>
          <p14:tracePt t="51163" x="2197100" y="5073650"/>
          <p14:tracePt t="51183" x="2203450" y="5080000"/>
          <p14:tracePt t="51201" x="2222500" y="5092700"/>
          <p14:tracePt t="51222" x="2247900" y="5105400"/>
          <p14:tracePt t="51245" x="2298700" y="5130800"/>
          <p14:tracePt t="51266" x="2330450" y="5143500"/>
          <p14:tracePt t="51286" x="2362200" y="5156200"/>
          <p14:tracePt t="51313" x="2393950" y="5162550"/>
          <p14:tracePt t="51336" x="2432050" y="5168900"/>
          <p14:tracePt t="51356" x="2457450" y="5168900"/>
          <p14:tracePt t="51379" x="2476500" y="5175250"/>
          <p14:tracePt t="51399" x="2495550" y="5175250"/>
          <p14:tracePt t="51420" x="2514600" y="5175250"/>
          <p14:tracePt t="51441" x="2540000" y="5175250"/>
          <p14:tracePt t="51463" x="2571750" y="5175250"/>
          <p14:tracePt t="51485" x="2628900" y="5175250"/>
          <p14:tracePt t="51506" x="2660650" y="5175250"/>
          <p14:tracePt t="51521" x="2686050" y="5168900"/>
          <p14:tracePt t="51536" x="2743200" y="5168900"/>
          <p14:tracePt t="51549" x="2774950" y="5168900"/>
          <p14:tracePt t="51563" x="2800350" y="5168900"/>
          <p14:tracePt t="51576" x="2857500" y="5168900"/>
          <p14:tracePt t="51593" x="2882900" y="5162550"/>
          <p14:tracePt t="51610" x="2921000" y="5162550"/>
          <p14:tracePt t="51626" x="2946400" y="5162550"/>
          <p14:tracePt t="51643" x="2952750" y="5162550"/>
          <p14:tracePt t="51659" x="2959100" y="5162550"/>
          <p14:tracePt t="51676" x="2971800" y="5162550"/>
          <p14:tracePt t="51709" x="2978150" y="5162550"/>
          <p14:tracePt t="51745" x="2984500" y="5162550"/>
          <p14:tracePt t="51887" x="2971800" y="5168900"/>
          <p14:tracePt t="51918" x="2787650" y="5302250"/>
          <p14:tracePt t="51953" x="2559050" y="5422900"/>
          <p14:tracePt t="51991" x="2343150" y="5480050"/>
          <p14:tracePt t="52029" x="2260600" y="5480050"/>
          <p14:tracePt t="52065" x="2209800" y="5480050"/>
          <p14:tracePt t="52099" x="2197100" y="5480050"/>
          <p14:tracePt t="52162" x="2184400" y="5480050"/>
          <p14:tracePt t="52196" x="2159000" y="5486400"/>
          <p14:tracePt t="52224" x="2127250" y="5511800"/>
          <p14:tracePt t="52261" x="2082800" y="5562600"/>
          <p14:tracePt t="52280" x="2051050" y="5581650"/>
          <p14:tracePt t="52298" x="2038350" y="5594350"/>
          <p14:tracePt t="52321" x="2032000" y="5600700"/>
          <p14:tracePt t="52341" x="2019300" y="5600700"/>
          <p14:tracePt t="52362" x="2006600" y="5600700"/>
          <p14:tracePt t="52380" x="1987550" y="5575300"/>
          <p14:tracePt t="52399" x="1962150" y="5492750"/>
          <p14:tracePt t="52418" x="1949450" y="5441950"/>
          <p14:tracePt t="52436" x="1943100" y="5410200"/>
          <p14:tracePt t="52455" x="1936750" y="5391150"/>
          <p14:tracePt t="52474" x="1936750" y="5372100"/>
          <p14:tracePt t="52492" x="1936750" y="5365750"/>
          <p14:tracePt t="52510" x="1936750" y="5346700"/>
          <p14:tracePt t="52530" x="1936750" y="5334000"/>
          <p14:tracePt t="52548" x="1936750" y="5314950"/>
          <p14:tracePt t="52570" x="1943100" y="5308600"/>
          <p14:tracePt t="52587" x="1943100" y="5295900"/>
          <p14:tracePt t="52606" x="1949450" y="5283200"/>
          <p14:tracePt t="52624" x="1949450" y="5276850"/>
          <p14:tracePt t="52645" x="1949450" y="5270500"/>
          <p14:tracePt t="52675" x="1949450" y="5264150"/>
          <p14:tracePt t="52695" x="1949450" y="5257800"/>
          <p14:tracePt t="52745" x="1949450" y="5251450"/>
          <p14:tracePt t="52816" x="1949450" y="5264150"/>
          <p14:tracePt t="52847" x="1949450" y="5283200"/>
          <p14:tracePt t="52884" x="1949450" y="5334000"/>
          <p14:tracePt t="52921" x="1962150" y="5372100"/>
          <p14:tracePt t="52956" x="1968500" y="5416550"/>
          <p14:tracePt t="52993" x="1968500" y="5448300"/>
          <p14:tracePt t="53027" x="1968500" y="5499100"/>
          <p14:tracePt t="53064" x="1968500" y="5556250"/>
          <p14:tracePt t="53096" x="1968500" y="5594350"/>
          <p14:tracePt t="53133" x="1968500" y="5626100"/>
          <p14:tracePt t="53158" x="1968500" y="5645150"/>
          <p14:tracePt t="53181" x="1968500" y="5664200"/>
          <p14:tracePt t="53207" x="1968500" y="5689600"/>
          <p14:tracePt t="53234" x="1968500" y="5715000"/>
          <p14:tracePt t="53260" x="1968500" y="5727700"/>
          <p14:tracePt t="53283" x="1968500" y="5746750"/>
          <p14:tracePt t="53310" x="1968500" y="5759450"/>
          <p14:tracePt t="53334" x="1968500" y="5765800"/>
          <p14:tracePt t="53354" x="1968500" y="5772150"/>
          <p14:tracePt t="53455" x="1974850" y="5772150"/>
          <p14:tracePt t="53488" x="1987550" y="5683250"/>
          <p14:tracePt t="53523" x="2032000" y="5372100"/>
          <p14:tracePt t="53549" x="2044700" y="5276850"/>
          <p14:tracePt t="53573" x="2044700" y="5232400"/>
          <p14:tracePt t="53596" x="2044700" y="5219700"/>
          <p14:tracePt t="53618" x="2044700" y="5207000"/>
          <p14:tracePt t="53638" x="2044700" y="5194300"/>
          <p14:tracePt t="53658" x="2051050" y="5175250"/>
          <p14:tracePt t="53679" x="2051050" y="5156200"/>
          <p14:tracePt t="53699" x="2057400" y="5143500"/>
          <p14:tracePt t="53721" x="2063750" y="5124450"/>
          <p14:tracePt t="53742" x="2076450" y="5105400"/>
          <p14:tracePt t="53764" x="2082800" y="5092700"/>
          <p14:tracePt t="53786" x="2089150" y="5080000"/>
          <p14:tracePt t="53810" x="2089150" y="5073650"/>
          <p14:tracePt t="53829" x="2089150" y="5067300"/>
          <p14:tracePt t="53852" x="2095500" y="5060950"/>
          <p14:tracePt t="53874" x="2101850" y="5054600"/>
          <p14:tracePt t="53888" x="2101850" y="5048250"/>
          <p14:tracePt t="53900" x="2108200" y="5041900"/>
          <p14:tracePt t="53912" x="2114550" y="5035550"/>
          <p14:tracePt t="53925" x="2120900" y="5029200"/>
          <p14:tracePt t="53942" x="2127250" y="5022850"/>
          <p14:tracePt t="53959" x="2133600" y="5022850"/>
          <p14:tracePt t="53976" x="2146300" y="5022850"/>
          <p14:tracePt t="53992" x="2152650" y="5016500"/>
          <p14:tracePt t="54009" x="2171700" y="5016500"/>
          <p14:tracePt t="54025" x="2197100" y="5010150"/>
          <p14:tracePt t="54042" x="2222500" y="5010150"/>
          <p14:tracePt t="54059" x="2235200" y="5010150"/>
          <p14:tracePt t="54075" x="2254250" y="5010150"/>
          <p14:tracePt t="54092" x="2279650" y="5010150"/>
          <p14:tracePt t="54109" x="2292350" y="5010150"/>
          <p14:tracePt t="54125" x="2317750" y="5022850"/>
          <p14:tracePt t="54142" x="2336800" y="5022850"/>
          <p14:tracePt t="54159" x="2368550" y="5035550"/>
          <p14:tracePt t="54175" x="2400300" y="5041900"/>
          <p14:tracePt t="54192" x="2432050" y="5048250"/>
          <p14:tracePt t="54209" x="2444750" y="5054600"/>
          <p14:tracePt t="54225" x="2470150" y="5067300"/>
          <p14:tracePt t="54242" x="2495550" y="5080000"/>
          <p14:tracePt t="54259" x="2508250" y="5092700"/>
          <p14:tracePt t="54275" x="2540000" y="5111750"/>
          <p14:tracePt t="54292" x="2559050" y="5137150"/>
          <p14:tracePt t="54308" x="2565400" y="5156200"/>
          <p14:tracePt t="54325" x="2578100" y="5168900"/>
          <p14:tracePt t="54342" x="2584450" y="5187950"/>
          <p14:tracePt t="54359" x="2590800" y="5200650"/>
          <p14:tracePt t="54375" x="2603500" y="5219700"/>
          <p14:tracePt t="54392" x="2622550" y="5238750"/>
          <p14:tracePt t="54409" x="2628900" y="5251450"/>
          <p14:tracePt t="54425" x="2641600" y="5264150"/>
          <p14:tracePt t="54442" x="2654300" y="5283200"/>
          <p14:tracePt t="54458" x="2654300" y="5289550"/>
          <p14:tracePt t="54475" x="2667000" y="5302250"/>
          <p14:tracePt t="54492" x="2679700" y="5302250"/>
          <p14:tracePt t="54508" x="2686050" y="5302250"/>
          <p14:tracePt t="54525" x="2692400" y="5308600"/>
          <p14:tracePt t="54559" x="2698750" y="5308600"/>
          <p14:tracePt t="54575" x="2705100" y="5308600"/>
          <p14:tracePt t="55091" x="2711450" y="5314950"/>
          <p14:tracePt t="55125" x="2717800" y="5327650"/>
          <p14:tracePt t="55159" x="2717800" y="5346700"/>
          <p14:tracePt t="55185" x="2717800" y="5365750"/>
          <p14:tracePt t="55207" x="2717800" y="5378450"/>
          <p14:tracePt t="55230" x="2717800" y="5391150"/>
          <p14:tracePt t="55253" x="2717800" y="5410200"/>
          <p14:tracePt t="55276" x="2724150" y="5422900"/>
          <p14:tracePt t="55300" x="2730500" y="5454650"/>
          <p14:tracePt t="55329" x="2730500" y="5480050"/>
          <p14:tracePt t="55350" x="2730500" y="5499100"/>
          <p14:tracePt t="55373" x="2730500" y="5505450"/>
          <p14:tracePt t="55394" x="2736850" y="5511800"/>
          <p14:tracePt t="55420" x="2736850" y="5524500"/>
          <p14:tracePt t="55445" x="2736850" y="5530850"/>
          <p14:tracePt t="55461" x="2736850" y="5537200"/>
          <p14:tracePt t="55498" x="2736850" y="5543550"/>
          <p14:tracePt t="55518" x="2736850" y="5549900"/>
          <p14:tracePt t="55538" x="2736850" y="5556250"/>
          <p14:tracePt t="55568" x="2736850" y="5562600"/>
          <p14:tracePt t="55609" x="2736850" y="5568950"/>
          <p14:tracePt t="55670" x="2736850" y="5575300"/>
          <p14:tracePt t="55780" x="2743200" y="5575300"/>
          <p14:tracePt t="55840" x="2749550" y="5568950"/>
          <p14:tracePt t="55874" x="2755900" y="5556250"/>
          <p14:tracePt t="55909" x="2755900" y="5543550"/>
          <p14:tracePt t="55940" x="2762250" y="5543550"/>
          <p14:tracePt t="55976" x="2762250" y="5524500"/>
          <p14:tracePt t="55998" x="2768600" y="5511800"/>
          <p14:tracePt t="56015" x="2768600" y="5505450"/>
          <p14:tracePt t="56034" x="2774950" y="5499100"/>
          <p14:tracePt t="56068" x="2774950" y="5492750"/>
          <p14:tracePt t="56099" x="2774950" y="5486400"/>
          <p14:tracePt t="56149" x="2774950" y="5480050"/>
          <p14:tracePt t="56200" x="2774950" y="5473700"/>
          <p14:tracePt t="56235" x="2781300" y="5467350"/>
          <p14:tracePt t="56270" x="2787650" y="5461000"/>
          <p14:tracePt t="56305" x="2787650" y="5448300"/>
          <p14:tracePt t="56313" x="2787650" y="5435600"/>
          <p14:tracePt t="56348" x="2794000" y="5403850"/>
          <p14:tracePt t="56381" x="2806700" y="5346700"/>
          <p14:tracePt t="56402" x="2806700" y="5314950"/>
          <p14:tracePt t="56426" x="2813050" y="5283200"/>
          <p14:tracePt t="56447" x="2813050" y="5245100"/>
          <p14:tracePt t="56471" x="2813050" y="5219700"/>
          <p14:tracePt t="56494" x="2813050" y="5207000"/>
          <p14:tracePt t="56517" x="2813050" y="5187950"/>
          <p14:tracePt t="56537" x="2813050" y="5175250"/>
          <p14:tracePt t="56558" x="2813050" y="5168900"/>
          <p14:tracePt t="56600" x="2813050" y="5162550"/>
          <p14:tracePt t="56628" x="2813050" y="5156200"/>
          <p14:tracePt t="56760" x="2813050" y="5162550"/>
          <p14:tracePt t="56788" x="2813050" y="5181600"/>
          <p14:tracePt t="56824" x="2813050" y="5213350"/>
          <p14:tracePt t="56858" x="2813050" y="5245100"/>
          <p14:tracePt t="56890" x="2806700" y="5276850"/>
          <p14:tracePt t="56923" x="2806700" y="5289550"/>
          <p14:tracePt t="56953" x="2806700" y="5302250"/>
          <p14:tracePt t="56977" x="2806700" y="5308600"/>
          <p14:tracePt t="56999" x="2806700" y="5321300"/>
          <p14:tracePt t="57046" x="2806700" y="5327650"/>
          <p14:tracePt t="57068" x="2806700" y="5340350"/>
          <p14:tracePt t="57113" x="2806700" y="5346700"/>
          <p14:tracePt t="57135" x="2806700" y="5353050"/>
          <p14:tracePt t="57157" x="2806700" y="5359400"/>
          <p14:tracePt t="57180" x="2819400" y="5359400"/>
          <p14:tracePt t="57202" x="2832100" y="5365750"/>
          <p14:tracePt t="57224" x="2844800" y="5365750"/>
          <p14:tracePt t="57247" x="2882900" y="5353050"/>
          <p14:tracePt t="57270" x="2927350" y="5308600"/>
          <p14:tracePt t="57293" x="3003550" y="5219700"/>
          <p14:tracePt t="57298" x="3028950" y="5175250"/>
          <p14:tracePt t="57321" x="3086100" y="5105400"/>
          <p14:tracePt t="57347" x="3124200" y="5048250"/>
          <p14:tracePt t="57370" x="3143250" y="5022850"/>
          <p14:tracePt t="57392" x="3155950" y="5003800"/>
          <p14:tracePt t="57414" x="3175000" y="4997450"/>
          <p14:tracePt t="57434" x="3181350" y="4978400"/>
          <p14:tracePt t="57456" x="3238500" y="4946650"/>
          <p14:tracePt t="57479" x="3276600" y="4933950"/>
          <p14:tracePt t="57500" x="3308350" y="4921250"/>
          <p14:tracePt t="57522" x="3340100" y="4908550"/>
          <p14:tracePt t="57542" x="3384550" y="4902200"/>
          <p14:tracePt t="57565" x="3409950" y="4895850"/>
          <p14:tracePt t="57586" x="3435350" y="4889500"/>
          <p14:tracePt t="57609" x="3454400" y="4889500"/>
          <p14:tracePt t="57627" x="3473450" y="4889500"/>
          <p14:tracePt t="57648" x="3479800" y="4889500"/>
          <p14:tracePt t="57667" x="3492500" y="4889500"/>
          <p14:tracePt t="57686" x="3505200" y="4902200"/>
          <p14:tracePt t="57706" x="3517900" y="4908550"/>
          <p14:tracePt t="57728" x="3524250" y="4921250"/>
          <p14:tracePt t="57750" x="3530600" y="4946650"/>
          <p14:tracePt t="57772" x="3543300" y="4972050"/>
          <p14:tracePt t="57793" x="3549650" y="4991100"/>
          <p14:tracePt t="57796" x="3556000" y="5016500"/>
          <p14:tracePt t="57819" x="3562350" y="5041900"/>
          <p14:tracePt t="57839" x="3568700" y="5067300"/>
          <p14:tracePt t="57862" x="3575050" y="5086350"/>
          <p14:tracePt t="57883" x="3575050" y="5099050"/>
          <p14:tracePt t="57904" x="3581400" y="5118100"/>
          <p14:tracePt t="57926" x="3594100" y="5137150"/>
          <p14:tracePt t="57948" x="3600450" y="5156200"/>
          <p14:tracePt t="57970" x="3606800" y="5175250"/>
          <p14:tracePt t="57991" x="3613150" y="5200650"/>
          <p14:tracePt t="58011" x="3619500" y="5213350"/>
          <p14:tracePt t="58035" x="3619500" y="5232400"/>
          <p14:tracePt t="58056" x="3619500" y="5238750"/>
          <p14:tracePt t="58454" x="3619500" y="5245100"/>
          <p14:tracePt t="58487" x="3619500" y="5257800"/>
          <p14:tracePt t="58518" x="3619500" y="5289550"/>
          <p14:tracePt t="58554" x="3638550" y="5346700"/>
          <p14:tracePt t="58591" x="3651250" y="5384800"/>
          <p14:tracePt t="58625" x="3651250" y="5403850"/>
          <p14:tracePt t="58651" x="3651250" y="5410200"/>
          <p14:tracePt t="58681" x="3657600" y="5416550"/>
          <p14:tracePt t="58742" x="3657600" y="5410200"/>
          <p14:tracePt t="58774" x="3657600" y="5384800"/>
          <p14:tracePt t="58810" x="3657600" y="5365750"/>
          <p14:tracePt t="58851" x="3657600" y="5353050"/>
          <p14:tracePt t="58925" x="3657600" y="5365750"/>
          <p14:tracePt t="58956" x="3663950" y="5441950"/>
          <p14:tracePt t="58978" x="3670300" y="5492750"/>
          <p14:tracePt t="59000" x="3670300" y="5543550"/>
          <p14:tracePt t="59026" x="3670300" y="5562600"/>
          <p14:tracePt t="59049" x="3670300" y="5588000"/>
          <p14:tracePt t="59070" x="3670300" y="5600700"/>
          <p14:tracePt t="59092" x="3670300" y="5613400"/>
          <p14:tracePt t="59113" x="3670300" y="5619750"/>
          <p14:tracePt t="59137" x="3670300" y="5626100"/>
          <p14:tracePt t="59159" x="3670300" y="5632450"/>
          <p14:tracePt t="59182" x="3670300" y="5638800"/>
          <p14:tracePt t="59221" x="3670300" y="5645150"/>
          <p14:tracePt t="59281" x="3670300" y="5651500"/>
          <p14:tracePt t="59431" x="3670300" y="5645150"/>
          <p14:tracePt t="59469" x="3683000" y="5626100"/>
          <p14:tracePt t="59491" x="3689350" y="5613400"/>
          <p14:tracePt t="59516" x="3695700" y="5594350"/>
          <p14:tracePt t="59537" x="3702050" y="5575300"/>
          <p14:tracePt t="59560" x="3702050" y="5543550"/>
          <p14:tracePt t="59584" x="3702050" y="5518150"/>
          <p14:tracePt t="59609" x="3702050" y="5480050"/>
          <p14:tracePt t="59630" x="3702050" y="5461000"/>
          <p14:tracePt t="59652" x="3695700" y="5429250"/>
          <p14:tracePt t="59678" x="3695700" y="5384800"/>
          <p14:tracePt t="59699" x="3689350" y="5353050"/>
          <p14:tracePt t="59724" x="3689350" y="5327650"/>
          <p14:tracePt t="59746" x="3689350" y="5302250"/>
          <p14:tracePt t="59770" x="3689350" y="5289550"/>
          <p14:tracePt t="59793" x="3689350" y="5270500"/>
          <p14:tracePt t="59815" x="3689350" y="5264150"/>
          <p14:tracePt t="59836" x="3689350" y="5251450"/>
          <p14:tracePt t="59861" x="3689350" y="5226050"/>
          <p14:tracePt t="59881" x="3702050" y="5194300"/>
          <p14:tracePt t="59904" x="3708400" y="5168900"/>
          <p14:tracePt t="59925" x="3721100" y="5149850"/>
          <p14:tracePt t="59948" x="3733800" y="5118100"/>
          <p14:tracePt t="59972" x="3746500" y="5099050"/>
          <p14:tracePt t="59993" x="3765550" y="5080000"/>
          <p14:tracePt t="60016" x="3784600" y="5060950"/>
          <p14:tracePt t="60037" x="3803650" y="5048250"/>
          <p14:tracePt t="60058" x="3829050" y="5029200"/>
          <p14:tracePt t="60078" x="3835400" y="5022850"/>
          <p14:tracePt t="60097" x="3841750" y="5016500"/>
          <p14:tracePt t="60116" x="3848100" y="5010150"/>
          <p14:tracePt t="60135" x="3848100" y="5003800"/>
          <p14:tracePt t="60159" x="3854450" y="4997450"/>
          <p14:tracePt t="60190" x="3860800" y="4997450"/>
          <p14:tracePt t="60221" x="3867150" y="4991100"/>
          <p14:tracePt t="60241" x="3873500" y="4984750"/>
          <p14:tracePt t="60260" x="3873500" y="4978400"/>
          <p14:tracePt t="60279" x="3879850" y="4965700"/>
          <p14:tracePt t="60300" x="3879850" y="4959350"/>
          <p14:tracePt t="60325" x="3886200" y="4946650"/>
          <p14:tracePt t="60347" x="3892550" y="4933950"/>
          <p14:tracePt t="60370" x="3911600" y="4921250"/>
          <p14:tracePt t="60391" x="3924300" y="4902200"/>
          <p14:tracePt t="60412" x="3930650" y="4889500"/>
          <p14:tracePt t="60435" x="3937000" y="4876800"/>
          <p14:tracePt t="60458" x="3949700" y="4857750"/>
          <p14:tracePt t="60480" x="3956050" y="4851400"/>
          <p14:tracePt t="60497" x="3962400" y="4845050"/>
          <p14:tracePt t="60517" x="3962400" y="4838700"/>
          <p14:tracePt t="60538" x="3968750" y="4826000"/>
          <p14:tracePt t="60559" x="3968750" y="4819650"/>
          <p14:tracePt t="61585" x="3975100" y="4819650"/>
          <p14:tracePt t="61615" x="3994150" y="4800600"/>
          <p14:tracePt t="61648" x="4038600" y="4737100"/>
          <p14:tracePt t="61679" x="4133850" y="4610100"/>
          <p14:tracePt t="61712" x="4311650" y="4368800"/>
          <p14:tracePt t="61731" x="4349750" y="4298950"/>
          <p14:tracePt t="61753" x="4445000" y="4140200"/>
          <p14:tracePt t="61772" x="4483100" y="4083050"/>
          <p14:tracePt t="61794" x="4502150" y="4057650"/>
          <p14:tracePt t="61814" x="4508500" y="4038600"/>
          <p14:tracePt t="61834" x="4514850" y="4032250"/>
          <p14:tracePt t="61854" x="4521200" y="4032250"/>
          <p14:tracePt t="61877" x="4521200" y="4025900"/>
          <p14:tracePt t="61895" x="4527550" y="4025900"/>
          <p14:tracePt t="61912" x="4527550" y="4019550"/>
          <p14:tracePt t="61943" x="4533900" y="4019550"/>
          <p14:tracePt t="61963" x="4533900" y="4013200"/>
          <p14:tracePt t="61982" x="4540250" y="4006850"/>
          <p14:tracePt t="61993" x="4546600" y="4006850"/>
          <p14:tracePt t="62006" x="4552950" y="4000500"/>
          <p14:tracePt t="62023" x="4565650" y="4000500"/>
          <p14:tracePt t="62039" x="4572000" y="3994150"/>
          <p14:tracePt t="62062" x="4578350" y="3994150"/>
          <p14:tracePt t="62100" x="4584700" y="3994150"/>
          <p14:tracePt t="62118" x="4591050" y="3987800"/>
          <p14:tracePt t="62137" x="4597400" y="3987800"/>
          <p14:tracePt t="62155" x="4603750" y="3987800"/>
          <p14:tracePt t="62174" x="4610100" y="3981450"/>
          <p14:tracePt t="62196" x="4616450" y="3981450"/>
          <p14:tracePt t="62214" x="4629150" y="3981450"/>
          <p14:tracePt t="62236" x="4635500" y="3981450"/>
          <p14:tracePt t="62256" x="4648200" y="3981450"/>
          <p14:tracePt t="62276" x="4654550" y="3987800"/>
          <p14:tracePt t="62297" x="4667250" y="3987800"/>
          <p14:tracePt t="62303" x="4673600" y="3987800"/>
          <p14:tracePt t="62320" x="4679950" y="3987800"/>
          <p14:tracePt t="62341" x="4686300" y="3994150"/>
          <p14:tracePt t="62361" x="4699000" y="4000500"/>
          <p14:tracePt t="62379" x="4705350" y="4000500"/>
          <p14:tracePt t="62400" x="4718050" y="4006850"/>
          <p14:tracePt t="62412" x="4724400" y="4013200"/>
          <p14:tracePt t="62422" x="4730750" y="4019550"/>
          <p14:tracePt t="62439" x="4737100" y="4025900"/>
          <p14:tracePt t="62455" x="4749800" y="4025900"/>
          <p14:tracePt t="62472" x="4768850" y="4032250"/>
          <p14:tracePt t="62505" x="4775200" y="4038600"/>
          <p14:tracePt t="62522" x="4787900" y="4038600"/>
          <p14:tracePt t="62539" x="4794250" y="4044950"/>
          <p14:tracePt t="62556" x="4800600" y="4044950"/>
          <p14:tracePt t="62572" x="4800600" y="4051300"/>
          <p14:tracePt t="62589" x="4806950" y="4057650"/>
          <p14:tracePt t="62605" x="4819650" y="4057650"/>
          <p14:tracePt t="62622" x="4826000" y="4064000"/>
          <p14:tracePt t="62656" x="4838700" y="4064000"/>
          <p14:tracePt t="62672" x="4845050" y="4064000"/>
          <p14:tracePt t="62701" x="4851400" y="4064000"/>
          <p14:tracePt t="62722" x="4857750" y="4070350"/>
          <p14:tracePt t="62741" x="4864100" y="4070350"/>
          <p14:tracePt t="62761" x="4870450" y="4070350"/>
          <p14:tracePt t="62793" x="4876800" y="4076700"/>
          <p14:tracePt t="62824" x="4883150" y="4076700"/>
          <p14:tracePt t="68223" x="4883150" y="4070350"/>
          <p14:tracePt t="68238" x="4889500" y="4051300"/>
          <p14:tracePt t="68255" x="4889500" y="3937000"/>
          <p14:tracePt t="68271" x="4902200" y="3873500"/>
          <p14:tracePt t="68288" x="4914900" y="3695700"/>
          <p14:tracePt t="68308" x="4933950" y="3492500"/>
          <p14:tracePt t="68325" x="4933950" y="3302000"/>
          <p14:tracePt t="68342" x="4940300" y="3124200"/>
          <p14:tracePt t="68365" x="4953000" y="2952750"/>
          <p14:tracePt t="68377" x="4959350" y="2889250"/>
          <p14:tracePt t="68387" x="4972050" y="2825750"/>
          <p14:tracePt t="68403" x="4991100" y="2692400"/>
          <p14:tracePt t="68420" x="5010150" y="2616200"/>
          <p14:tracePt t="68437" x="5060950" y="2406650"/>
          <p14:tracePt t="68453" x="5111750" y="2171700"/>
          <p14:tracePt t="68470" x="5137150" y="2057400"/>
          <p14:tracePt t="68487" x="5162550" y="1879600"/>
          <p14:tracePt t="68503" x="5187950" y="1746250"/>
          <p14:tracePt t="68521" x="5200650" y="1663700"/>
          <p14:tracePt t="68547" x="5207000" y="1606550"/>
          <p14:tracePt t="68572" x="5226050" y="1460500"/>
          <p14:tracePt t="68596" x="5232400" y="1403350"/>
          <p14:tracePt t="68618" x="5232400" y="1346200"/>
          <p14:tracePt t="68641" x="5232400" y="1289050"/>
          <p14:tracePt t="68661" x="5232400" y="1257300"/>
          <p14:tracePt t="68682" x="5238750" y="1219200"/>
          <p14:tracePt t="68703" x="5245100" y="1181100"/>
          <p14:tracePt t="68724" x="5264150" y="1143000"/>
          <p14:tracePt t="68742" x="5270500" y="1111250"/>
          <p14:tracePt t="68762" x="5283200" y="1079500"/>
          <p14:tracePt t="68780" x="5283200" y="1073150"/>
          <p14:tracePt t="68802" x="5289550" y="1035050"/>
          <p14:tracePt t="68822" x="5295900" y="1016000"/>
          <p14:tracePt t="68841" x="5295900" y="996950"/>
          <p14:tracePt t="68861" x="5295900" y="990600"/>
          <p14:tracePt t="69331" x="5289550" y="990600"/>
          <p14:tracePt t="69367" x="5283200" y="984250"/>
          <p14:tracePt t="69401" x="5270500" y="971550"/>
          <p14:tracePt t="69425" x="5264150" y="965200"/>
          <p14:tracePt t="69470" x="5257800" y="958850"/>
          <p14:tracePt t="69493" x="5257800" y="952500"/>
          <p14:tracePt t="69517" x="5251450" y="952500"/>
          <p14:tracePt t="69740" x="5257800" y="952500"/>
          <p14:tracePt t="69781" x="5264150" y="952500"/>
          <p14:tracePt t="69818" x="5283200" y="952500"/>
          <p14:tracePt t="69851" x="5295900" y="952500"/>
          <p14:tracePt t="69897" x="5321300" y="958850"/>
          <p14:tracePt t="69922" x="5340350" y="965200"/>
          <p14:tracePt t="69947" x="5365750" y="971550"/>
          <p14:tracePt t="69974" x="5384800" y="977900"/>
          <p14:tracePt t="69999" x="5416550" y="984250"/>
          <p14:tracePt t="70024" x="5435600" y="990600"/>
          <p14:tracePt t="70049" x="5461000" y="996950"/>
          <p14:tracePt t="70077" x="5486400" y="1003300"/>
          <p14:tracePt t="70103" x="5499100" y="1009650"/>
          <p14:tracePt t="70128" x="5518150" y="1022350"/>
          <p14:tracePt t="70152" x="5530850" y="1035050"/>
          <p14:tracePt t="70182" x="5537200" y="1047750"/>
          <p14:tracePt t="70205" x="5543550" y="1060450"/>
          <p14:tracePt t="70229" x="5556250" y="1092200"/>
          <p14:tracePt t="70253" x="5562600" y="1104900"/>
          <p14:tracePt t="70277" x="5581650" y="1149350"/>
          <p14:tracePt t="70300" x="5594350" y="1162050"/>
          <p14:tracePt t="70328" x="5607050" y="1200150"/>
          <p14:tracePt t="70349" x="5613400" y="1212850"/>
          <p14:tracePt t="70371" x="5619750" y="1231900"/>
          <p14:tracePt t="70394" x="5626100" y="1238250"/>
          <p14:tracePt t="70414" x="5638800" y="1244600"/>
          <p14:tracePt t="70438" x="5657850" y="1257300"/>
          <p14:tracePt t="70459" x="5664200" y="1257300"/>
          <p14:tracePt t="70482" x="5683250" y="1257300"/>
          <p14:tracePt t="70503" x="5702300" y="1257300"/>
          <p14:tracePt t="70527" x="5715000" y="1244600"/>
          <p14:tracePt t="70549" x="5727700" y="1238250"/>
          <p14:tracePt t="70574" x="5734050" y="1238250"/>
          <p14:tracePt t="70595" x="5746750" y="1231900"/>
          <p14:tracePt t="70617" x="5759450" y="1212850"/>
          <p14:tracePt t="70641" x="5778500" y="1193800"/>
          <p14:tracePt t="70662" x="5791200" y="1187450"/>
          <p14:tracePt t="70685" x="5797550" y="1174750"/>
          <p14:tracePt t="70705" x="5803900" y="1168400"/>
          <p14:tracePt t="70727" x="5816600" y="1149350"/>
          <p14:tracePt t="70747" x="5822950" y="1143000"/>
          <p14:tracePt t="70772" x="5835650" y="1130300"/>
          <p14:tracePt t="70792" x="5835650" y="1111250"/>
          <p14:tracePt t="70796" x="5842000" y="1104900"/>
          <p14:tracePt t="70817" x="5848350" y="1104900"/>
          <p14:tracePt t="70839" x="5848350" y="1098550"/>
          <p14:tracePt t="70859" x="5854700" y="1092200"/>
          <p14:tracePt t="70887" x="5854700" y="1085850"/>
          <p14:tracePt t="70907" x="5861050" y="1085850"/>
          <p14:tracePt t="70928" x="5867400" y="1085850"/>
          <p14:tracePt t="70957" x="5867400" y="1092200"/>
          <p14:tracePt t="70979" x="5873750" y="1111250"/>
          <p14:tracePt t="70998" x="5873750" y="1130300"/>
          <p14:tracePt t="71021" x="5880100" y="1149350"/>
          <p14:tracePt t="71041" x="5880100" y="1168400"/>
          <p14:tracePt t="71056" x="5880100" y="1181100"/>
          <p14:tracePt t="71069" x="5880100" y="1187450"/>
          <p14:tracePt t="71086" x="5880100" y="1206500"/>
          <p14:tracePt t="71103" x="5880100" y="1219200"/>
          <p14:tracePt t="71120" x="5880100" y="1244600"/>
          <p14:tracePt t="71136" x="5880100" y="1250950"/>
          <p14:tracePt t="71153" x="5880100" y="1289050"/>
          <p14:tracePt t="71170" x="5880100" y="1308100"/>
          <p14:tracePt t="71186" x="5880100" y="1333500"/>
          <p14:tracePt t="71203" x="5880100" y="1346200"/>
          <p14:tracePt t="71220" x="5880100" y="1358900"/>
          <p14:tracePt t="71237" x="5880100" y="1365250"/>
          <p14:tracePt t="71253" x="5880100" y="1371600"/>
          <p14:tracePt t="71276" x="5880100" y="1377950"/>
          <p14:tracePt t="71722" x="5880100" y="1384300"/>
          <p14:tracePt t="71741" x="5880100" y="1403350"/>
          <p14:tracePt t="71760" x="5867400" y="1441450"/>
          <p14:tracePt t="71780" x="5842000" y="1517650"/>
          <p14:tracePt t="71798" x="5835650" y="1555750"/>
          <p14:tracePt t="71821" x="5803900" y="1695450"/>
          <p14:tracePt t="71841" x="5784850" y="1765300"/>
          <p14:tracePt t="71861" x="5778500" y="1816100"/>
          <p14:tracePt t="71881" x="5765800" y="1866900"/>
          <p14:tracePt t="71898" x="5746750" y="1911350"/>
          <p14:tracePt t="71919" x="5734050" y="2000250"/>
          <p14:tracePt t="71941" x="5670550" y="2216150"/>
          <p14:tracePt t="71961" x="5632450" y="2374900"/>
          <p14:tracePt t="71981" x="5607050" y="2495550"/>
          <p14:tracePt t="72004" x="5588000" y="2565400"/>
          <p14:tracePt t="72023" x="5581650" y="2622550"/>
          <p14:tracePt t="72046" x="5581650" y="2673350"/>
          <p14:tracePt t="72064" x="5581650" y="2730500"/>
          <p14:tracePt t="72086" x="5581650" y="2781300"/>
          <p14:tracePt t="72106" x="5581650" y="2832100"/>
          <p14:tracePt t="72125" x="5581650" y="2870200"/>
          <p14:tracePt t="72144" x="5581650" y="2901950"/>
          <p14:tracePt t="72161" x="5581650" y="2933700"/>
          <p14:tracePt t="72180" x="5581650" y="2965450"/>
          <p14:tracePt t="72197" x="5588000" y="2990850"/>
          <p14:tracePt t="72217" x="5588000" y="3003550"/>
          <p14:tracePt t="72234" x="5594350" y="3022600"/>
          <p14:tracePt t="72253" x="5594350" y="3028950"/>
          <p14:tracePt t="72271" x="5594350" y="3035300"/>
          <p14:tracePt t="78153" x="5600700" y="3041650"/>
          <p14:tracePt t="78173" x="5613400" y="3041650"/>
          <p14:tracePt t="78193" x="5626100" y="3054350"/>
          <p14:tracePt t="78213" x="5670550" y="3079750"/>
          <p14:tracePt t="78235" x="5702300" y="3098800"/>
          <p14:tracePt t="78257" x="5740400" y="3117850"/>
          <p14:tracePt t="78277" x="5784850" y="3136900"/>
          <p14:tracePt t="78298" x="5816600" y="3168650"/>
          <p14:tracePt t="78303" x="5829300" y="3175000"/>
          <p14:tracePt t="78323" x="5854700" y="3194050"/>
          <p14:tracePt t="78343" x="5880100" y="3206750"/>
          <p14:tracePt t="78362" x="5899150" y="3213100"/>
          <p14:tracePt t="78383" x="5911850" y="3225800"/>
          <p14:tracePt t="78402" x="5918200" y="3225800"/>
          <p14:tracePt t="78423" x="5924550" y="3225800"/>
          <p14:tracePt t="78444" x="5930900" y="3225800"/>
          <p14:tracePt t="78468" x="5930900" y="3232150"/>
          <p14:tracePt t="78490" x="5937250" y="3232150"/>
          <p14:tracePt t="78513" x="5943600" y="3238500"/>
          <p14:tracePt t="78535" x="5949950" y="3238500"/>
          <p14:tracePt t="78558" x="5956300" y="3251200"/>
          <p14:tracePt t="78579" x="5981700" y="3263900"/>
          <p14:tracePt t="78605" x="6019800" y="3276600"/>
          <p14:tracePt t="78630" x="6038850" y="3282950"/>
          <p14:tracePt t="78654" x="6057900" y="3282950"/>
          <p14:tracePt t="78679" x="6064250" y="3289300"/>
          <p14:tracePt t="78729" x="6070600" y="3289300"/>
          <p14:tracePt t="78754" x="6070600" y="3295650"/>
          <p14:tracePt t="78778" x="6076950" y="3295650"/>
          <p14:tracePt t="78845" x="6083300" y="3295650"/>
          <p14:tracePt t="79221" x="6083300" y="3308350"/>
          <p14:tracePt t="79259" x="6102350" y="3416300"/>
          <p14:tracePt t="79297" x="6191250" y="3644900"/>
          <p14:tracePt t="79305" x="6242050" y="3714750"/>
          <p14:tracePt t="79344" x="6489700" y="3975100"/>
          <p14:tracePt t="79373" x="6699250" y="4108450"/>
          <p14:tracePt t="79396" x="6826250" y="4165600"/>
          <p14:tracePt t="79419" x="6953250" y="4197350"/>
          <p14:tracePt t="79442" x="6991350" y="4203700"/>
          <p14:tracePt t="79456" x="7004050" y="4203700"/>
          <p14:tracePt t="79471" x="7029450" y="4203700"/>
          <p14:tracePt t="79486" x="7035800" y="4203700"/>
          <p14:tracePt t="79500" x="7054850" y="4203700"/>
          <p14:tracePt t="79517" x="7061200" y="4203700"/>
          <p14:tracePt t="79533" x="7073900" y="4203700"/>
          <p14:tracePt t="79550" x="7086600" y="4197350"/>
          <p14:tracePt t="79583" x="7099300" y="4191000"/>
          <p14:tracePt t="79600" x="7099300" y="4184650"/>
          <p14:tracePt t="79616" x="7105650" y="4178300"/>
          <p14:tracePt t="79633" x="7105650" y="4171950"/>
          <p14:tracePt t="79650" x="7112000" y="4165600"/>
          <p14:tracePt t="79683" x="7118350" y="4159250"/>
          <p14:tracePt t="79700" x="7118350" y="4152900"/>
          <p14:tracePt t="79728" x="7118350" y="4146550"/>
          <p14:tracePt t="79742" x="7118350" y="4140200"/>
          <p14:tracePt t="79755" x="7118350" y="4133850"/>
          <p14:tracePt t="79769" x="7092950" y="4121150"/>
          <p14:tracePt t="79783" x="7080250" y="4114800"/>
          <p14:tracePt t="79788" x="7067550" y="4108450"/>
          <p14:tracePt t="79802" x="7054850" y="4102100"/>
          <p14:tracePt t="79817" x="7042150" y="4102100"/>
          <p14:tracePt t="79833" x="7010400" y="4095750"/>
          <p14:tracePt t="79850" x="6991350" y="4095750"/>
          <p14:tracePt t="79867" x="6972300" y="4095750"/>
          <p14:tracePt t="79900" x="6965950" y="4095750"/>
          <p14:tracePt t="79916" x="6959600" y="4095750"/>
          <p14:tracePt t="79933" x="6953250" y="4095750"/>
          <p14:tracePt t="79958" x="6946900" y="4095750"/>
          <p14:tracePt t="79987" x="6946900" y="4089400"/>
          <p14:tracePt t="80002" x="6940550" y="4089400"/>
          <p14:tracePt t="80037" x="6940550" y="4083050"/>
          <p14:tracePt t="80080" x="6940550" y="4076700"/>
          <p14:tracePt t="80170" x="6940550" y="4070350"/>
          <p14:tracePt t="80206" x="6940550" y="4064000"/>
          <p14:tracePt t="80244" x="6927850" y="4044950"/>
          <p14:tracePt t="80285" x="6908800" y="4038600"/>
          <p14:tracePt t="80317" x="6902450" y="4025900"/>
          <p14:tracePt t="80358" x="6902450" y="4019550"/>
          <p14:tracePt t="80381" x="6896100" y="4019550"/>
          <p14:tracePt t="80419" x="6889750" y="4019550"/>
          <p14:tracePt t="80443" x="6883400" y="4013200"/>
          <p14:tracePt t="80467" x="6877050" y="4000500"/>
          <p14:tracePt t="80491" x="6870700" y="4000500"/>
          <p14:tracePt t="80512" x="6864350" y="3994150"/>
          <p14:tracePt t="80538" x="6858000" y="3981450"/>
          <p14:tracePt t="80562" x="6851650" y="3975100"/>
          <p14:tracePt t="80588" x="6845300" y="3968750"/>
          <p14:tracePt t="80613" x="6832600" y="3962400"/>
          <p14:tracePt t="80637" x="6826250" y="3949700"/>
          <p14:tracePt t="80665" x="6826250" y="3943350"/>
          <p14:tracePt t="81464" x="6826250" y="3949700"/>
          <p14:tracePt t="81484" x="6813550" y="3968750"/>
          <p14:tracePt t="81503" x="6807200" y="4044950"/>
          <p14:tracePt t="81523" x="6775450" y="4203700"/>
          <p14:tracePt t="81543" x="6775450" y="4356100"/>
          <p14:tracePt t="81563" x="6775450" y="4483100"/>
          <p14:tracePt t="81582" x="6788150" y="4527550"/>
          <p14:tracePt t="81601" x="6794500" y="4559300"/>
          <p14:tracePt t="81618" x="6807200" y="4584700"/>
          <p14:tracePt t="81635" x="6832600" y="4616450"/>
          <p14:tracePt t="81653" x="6870700" y="4641850"/>
          <p14:tracePt t="81672" x="6940550" y="4673600"/>
          <p14:tracePt t="81689" x="6985000" y="4679950"/>
          <p14:tracePt t="81705" x="7067550" y="4718050"/>
          <p14:tracePt t="81722" x="7131050" y="4724400"/>
          <p14:tracePt t="81737" x="7150100" y="4730750"/>
          <p14:tracePt t="81753" x="7194550" y="4730750"/>
          <p14:tracePt t="81771" x="7213600" y="4730750"/>
          <p14:tracePt t="81788" x="7239000" y="4730750"/>
          <p14:tracePt t="81809" x="7258050" y="4730750"/>
          <p14:tracePt t="81824" x="7270750" y="4730750"/>
          <p14:tracePt t="81840" x="7277100" y="4730750"/>
          <p14:tracePt t="81856" x="7289800" y="4724400"/>
          <p14:tracePt t="81874" x="7296150" y="4724400"/>
          <p14:tracePt t="81890" x="7308850" y="4724400"/>
          <p14:tracePt t="81906" x="7321550" y="4718050"/>
          <p14:tracePt t="81921" x="7327900" y="4711700"/>
          <p14:tracePt t="81938" x="7334250" y="4705350"/>
          <p14:tracePt t="81955" x="7340600" y="4699000"/>
          <p14:tracePt t="81972" x="7346950" y="4692650"/>
          <p14:tracePt t="82002" x="7353300" y="4686300"/>
          <p14:tracePt t="82018" x="7359650" y="4686300"/>
          <p14:tracePt t="82035" x="7366000" y="4686300"/>
          <p14:tracePt t="82050" x="7366000" y="4679950"/>
          <p14:tracePt t="82067" x="7372350" y="4679950"/>
          <p14:tracePt t="82085" x="7378700" y="4673600"/>
          <p14:tracePt t="82102" x="7391400" y="4673600"/>
          <p14:tracePt t="82134" x="7397750" y="4673600"/>
          <p14:tracePt t="82152" x="7404100" y="4673600"/>
          <p14:tracePt t="82171" x="7410450" y="4673600"/>
          <p14:tracePt t="82237" x="7416800" y="4673600"/>
          <p14:tracePt t="82305" x="7423150" y="4673600"/>
          <p14:tracePt t="83844" x="7416800" y="4673600"/>
          <p14:tracePt t="83893" x="7416800" y="4679950"/>
          <p14:tracePt t="84223" x="7410450" y="4679950"/>
          <p14:tracePt t="84252" x="7410450" y="4686300"/>
          <p14:tracePt t="84293" x="7404100" y="4686300"/>
          <p14:tracePt t="84324" x="7404100" y="4692650"/>
          <p14:tracePt t="84354" x="7404100" y="4699000"/>
          <p14:tracePt t="84375" x="7397750" y="4699000"/>
          <p14:tracePt t="84396" x="7397750" y="4705350"/>
          <p14:tracePt t="84462" x="7397750" y="4711700"/>
          <p14:tracePt t="84492" x="7391400" y="4718050"/>
          <p14:tracePt t="84556" x="7385050" y="4730750"/>
          <p14:tracePt t="84585" x="7385050" y="4737100"/>
          <p14:tracePt t="84613" x="7385050" y="4743450"/>
          <p14:tracePt t="84639" x="7385050" y="4749800"/>
          <p14:tracePt t="84670" x="7385050" y="4756150"/>
          <p14:tracePt t="84741" x="7385050" y="4762500"/>
          <p14:tracePt t="84794" x="7391400" y="4762500"/>
          <p14:tracePt t="84872" x="7397750" y="4762500"/>
          <p14:tracePt t="84932" x="7404100" y="4762500"/>
          <p14:tracePt t="84962" x="7410450" y="4762500"/>
          <p14:tracePt t="84992" x="7410450" y="4756150"/>
          <p14:tracePt t="85023" x="7416800" y="4749800"/>
          <p14:tracePt t="85041" x="7423150" y="4749800"/>
          <p14:tracePt t="85062" x="7423150" y="4743450"/>
          <p14:tracePt t="85080" x="7429500" y="4743450"/>
          <p14:tracePt t="85100" x="7429500" y="4737100"/>
          <p14:tracePt t="85151" x="7435850" y="4730750"/>
          <p14:tracePt t="85182" x="7435850" y="4724400"/>
          <p14:tracePt t="85220" x="7435850" y="4718050"/>
          <p14:tracePt t="85240" x="7435850" y="4711700"/>
          <p14:tracePt t="85270" x="7435850" y="4705350"/>
          <p14:tracePt t="85292" x="7435850" y="4699000"/>
          <p14:tracePt t="85313" x="7435850" y="4692650"/>
          <p14:tracePt t="85332" x="7435850" y="4686300"/>
          <p14:tracePt t="85352" x="7435850" y="4679950"/>
          <p14:tracePt t="85372" x="7435850" y="4667250"/>
          <p14:tracePt t="85392" x="7435850" y="4654550"/>
          <p14:tracePt t="85412" x="7435850" y="4648200"/>
          <p14:tracePt t="85431" x="7435850" y="4641850"/>
          <p14:tracePt t="85452" x="7435850" y="4629150"/>
          <p14:tracePt t="85471" x="7435850" y="4622800"/>
          <p14:tracePt t="85493" x="7435850" y="4610100"/>
          <p14:tracePt t="85529" x="7435850" y="4603750"/>
          <p14:tracePt t="85551" x="7435850" y="4597400"/>
          <p14:tracePt t="85611" x="7435850" y="4591050"/>
          <p14:tracePt t="85641" x="7435850" y="4584700"/>
          <p14:tracePt t="85674" x="7442200" y="4578350"/>
          <p14:tracePt t="85708" x="7448550" y="4572000"/>
          <p14:tracePt t="85738" x="7461250" y="4572000"/>
          <p14:tracePt t="85769" x="7473950" y="4565650"/>
          <p14:tracePt t="85802" x="7480300" y="4565650"/>
          <p14:tracePt t="85823" x="7486650" y="4559300"/>
          <p14:tracePt t="85931" x="7486650" y="4565650"/>
          <p14:tracePt t="85963" x="7480300" y="4572000"/>
          <p14:tracePt t="85995" x="7473950" y="4584700"/>
          <p14:tracePt t="86028" x="7467600" y="4591050"/>
          <p14:tracePt t="86060" x="7461250" y="4597400"/>
          <p14:tracePt t="86091" x="7461250" y="4603750"/>
          <p14:tracePt t="86120" x="7461250" y="4610100"/>
          <p14:tracePt t="86153" x="7461250" y="4616450"/>
          <p14:tracePt t="86184" x="7461250" y="4622800"/>
          <p14:tracePt t="86695" x="7461250" y="4629150"/>
          <p14:tracePt t="86727" x="7461250" y="4635500"/>
          <p14:tracePt t="86756" x="7461250" y="4641850"/>
          <p14:tracePt t="86787" x="7467600" y="4660900"/>
          <p14:tracePt t="86823" x="7480300" y="4679950"/>
          <p14:tracePt t="86855" x="7480300" y="4692650"/>
          <p14:tracePt t="86883" x="7486650" y="4699000"/>
          <p14:tracePt t="86910" x="7486650" y="4705350"/>
          <p14:tracePt t="86945" x="7486650" y="4711700"/>
          <p14:tracePt t="86964" x="7493000" y="4718050"/>
          <p14:tracePt t="86985" x="7499350" y="4718050"/>
          <p14:tracePt t="87005" x="7512050" y="4724400"/>
          <p14:tracePt t="87028" x="7524750" y="4730750"/>
          <p14:tracePt t="87051" x="7531100" y="4730750"/>
          <p14:tracePt t="87073" x="7543800" y="4730750"/>
          <p14:tracePt t="87098" x="7556500" y="4730750"/>
          <p14:tracePt t="87141" x="7562850" y="4730750"/>
          <p14:tracePt t="87186" x="7562850" y="4724400"/>
          <p14:tracePt t="87206" x="7562850" y="4711700"/>
          <p14:tracePt t="87228" x="7562850" y="4699000"/>
          <p14:tracePt t="87253" x="7562850" y="4679950"/>
          <p14:tracePt t="87297" x="7562850" y="4673600"/>
          <p14:tracePt t="87319" x="7562850" y="4660900"/>
          <p14:tracePt t="87341" x="7562850" y="4648200"/>
          <p14:tracePt t="87365" x="7588250" y="4629150"/>
          <p14:tracePt t="87387" x="7626350" y="4597400"/>
          <p14:tracePt t="87408" x="7715250" y="4565650"/>
          <p14:tracePt t="87434" x="7804150" y="4527550"/>
          <p14:tracePt t="87459" x="7848600" y="4514850"/>
          <p14:tracePt t="87482" x="7893050" y="4495800"/>
          <p14:tracePt t="87505" x="7912100" y="4489450"/>
          <p14:tracePt t="87528" x="7931150" y="4476750"/>
          <p14:tracePt t="87553" x="7950200" y="4464050"/>
          <p14:tracePt t="87573" x="7956550" y="4457700"/>
          <p14:tracePt t="87597" x="7962900" y="4451350"/>
          <p14:tracePt t="87617" x="7969250" y="4451350"/>
          <p14:tracePt t="87639" x="7975600" y="4451350"/>
          <p14:tracePt t="87665" x="7981950" y="4451350"/>
          <p14:tracePt t="87714" x="7981950" y="4445000"/>
          <p14:tracePt t="87735" x="7988300" y="4445000"/>
          <p14:tracePt t="87857" x="7988300" y="4438650"/>
          <p14:tracePt t="87906" x="7988300" y="4432300"/>
          <p14:tracePt t="87937" x="7988300" y="4425950"/>
          <p14:tracePt t="87970" x="7988300" y="4419600"/>
          <p14:tracePt t="88004" x="7988300" y="4413250"/>
          <p14:tracePt t="88031" x="7988300" y="4406900"/>
          <p14:tracePt t="88054" x="7988300" y="4400550"/>
          <p14:tracePt t="88095" x="7988300" y="4394200"/>
          <p14:tracePt t="88124" x="7988300" y="4387850"/>
          <p14:tracePt t="88145" x="7988300" y="4381500"/>
          <p14:tracePt t="88168" x="7988300" y="4375150"/>
          <p14:tracePt t="88190" x="7994650" y="4375150"/>
          <p14:tracePt t="88213" x="7994650" y="4356100"/>
          <p14:tracePt t="88233" x="7994650" y="4349750"/>
          <p14:tracePt t="88254" x="7994650" y="4343400"/>
          <p14:tracePt t="88276" x="7994650" y="4337050"/>
          <p14:tracePt t="88299" x="7994650" y="4324350"/>
          <p14:tracePt t="88319" x="7994650" y="4318000"/>
          <p14:tracePt t="88342" x="7994650" y="4298950"/>
          <p14:tracePt t="88365" x="7994650" y="4292600"/>
          <p14:tracePt t="88388" x="7994650" y="4279900"/>
          <p14:tracePt t="88408" x="7994650" y="4267200"/>
          <p14:tracePt t="88428" x="7994650" y="4260850"/>
          <p14:tracePt t="88450" x="7994650" y="4248150"/>
          <p14:tracePt t="88472" x="7994650" y="4229100"/>
          <p14:tracePt t="88492" x="7994650" y="4222750"/>
          <p14:tracePt t="88957" x="7994650" y="4216400"/>
          <p14:tracePt t="88976" x="7994650" y="4184650"/>
          <p14:tracePt t="88995" x="7994650" y="4165600"/>
          <p14:tracePt t="89012" x="7994650" y="4083050"/>
          <p14:tracePt t="89031" x="8013700" y="3917950"/>
          <p14:tracePt t="89047" x="8039100" y="3790950"/>
          <p14:tracePt t="89064" x="8083550" y="3460750"/>
          <p14:tracePt t="89080" x="8128000" y="3175000"/>
          <p14:tracePt t="89097" x="8153400" y="3067050"/>
          <p14:tracePt t="89113" x="8178800" y="2901950"/>
          <p14:tracePt t="89131" x="8197850" y="2743200"/>
          <p14:tracePt t="89147" x="8229600" y="2597150"/>
          <p14:tracePt t="89168" x="8261350" y="2457450"/>
          <p14:tracePt t="89188" x="8293100" y="2336800"/>
          <p14:tracePt t="89210" x="8318500" y="2247900"/>
          <p14:tracePt t="89234" x="8324850" y="2222500"/>
          <p14:tracePt t="89254" x="8331200" y="2203450"/>
          <p14:tracePt t="89276" x="8343900" y="2197100"/>
          <p14:tracePt t="89337" x="8343900" y="2190750"/>
          <p14:tracePt t="89372" x="8350250" y="2190750"/>
          <p14:tracePt t="89468" x="8350250" y="2197100"/>
          <p14:tracePt t="89505" x="8356600" y="2216150"/>
          <p14:tracePt t="89545" x="8362950" y="2266950"/>
          <p14:tracePt t="89586" x="8382000" y="2336800"/>
          <p14:tracePt t="89627" x="8413750" y="2425700"/>
          <p14:tracePt t="89672" x="8451850" y="2514600"/>
          <p14:tracePt t="89703" x="8477250" y="2578100"/>
          <p14:tracePt t="89733" x="8509000" y="2628900"/>
          <p14:tracePt t="89760" x="8521700" y="2705100"/>
          <p14:tracePt t="89786" x="8534400" y="2774950"/>
          <p14:tracePt t="89820" x="8553450" y="2863850"/>
          <p14:tracePt t="89852" x="8553450" y="2965450"/>
          <p14:tracePt t="89877" x="8553450" y="3035300"/>
          <p14:tracePt t="89896" x="8553450" y="3086100"/>
          <p14:tracePt t="89910" x="8553450" y="3105150"/>
          <p14:tracePt t="89925" x="8553450" y="3175000"/>
          <p14:tracePt t="89940" x="8553450" y="3225800"/>
          <p14:tracePt t="89956" x="8540750" y="3327400"/>
          <p14:tracePt t="89969" x="8540750" y="3384550"/>
          <p14:tracePt t="89983" x="8540750" y="3435350"/>
          <p14:tracePt t="89996" x="8534400" y="3505200"/>
          <p14:tracePt t="90013" x="8534400" y="3530600"/>
          <p14:tracePt t="90030" x="8534400" y="3587750"/>
          <p14:tracePt t="90046" x="8528050" y="3638550"/>
          <p14:tracePt t="90063" x="8528050" y="3657600"/>
          <p14:tracePt t="90080" x="8528050" y="3689350"/>
          <p14:tracePt t="90096" x="8528050" y="3714750"/>
          <p14:tracePt t="90113" x="8528050" y="3727450"/>
          <p14:tracePt t="90130" x="8528050" y="3752850"/>
          <p14:tracePt t="90146" x="8528050" y="3778250"/>
          <p14:tracePt t="90163" x="8528050" y="3797300"/>
          <p14:tracePt t="90179" x="8528050" y="3829050"/>
          <p14:tracePt t="90196" x="8528050" y="3860800"/>
          <p14:tracePt t="90213" x="8528050" y="3873500"/>
          <p14:tracePt t="90230" x="8528050" y="3892550"/>
          <p14:tracePt t="90246" x="8528050" y="3905250"/>
          <p14:tracePt t="90263" x="8528050" y="3911600"/>
          <p14:tracePt t="90280" x="8528050" y="3924300"/>
          <p14:tracePt t="90296" x="8528050" y="3937000"/>
          <p14:tracePt t="90330" x="8528050" y="3943350"/>
          <p14:tracePt t="90368" x="8528050" y="3949700"/>
          <p14:tracePt t="90418" x="8515350" y="3937000"/>
          <p14:tracePt t="90453" x="8426450" y="3784600"/>
          <p14:tracePt t="90492" x="8337550" y="3632200"/>
          <p14:tracePt t="90532" x="8280400" y="3543300"/>
          <p14:tracePt t="90569" x="8242300" y="3492500"/>
          <p14:tracePt t="90610" x="8229600" y="3467100"/>
          <p14:tracePt t="90639" x="8216900" y="3441700"/>
          <p14:tracePt t="90663" x="8210550" y="3416300"/>
          <p14:tracePt t="90686" x="8210550" y="3371850"/>
          <p14:tracePt t="90707" x="8210550" y="3327400"/>
          <p14:tracePt t="90726" x="8210550" y="3276600"/>
          <p14:tracePt t="90749" x="8216900" y="3238500"/>
          <p14:tracePt t="90768" x="8223250" y="3213100"/>
          <p14:tracePt t="90788" x="8229600" y="3187700"/>
          <p14:tracePt t="90813" x="8229600" y="3168650"/>
          <p14:tracePt t="90836" x="8229600" y="3149600"/>
          <p14:tracePt t="90860" x="8229600" y="3136900"/>
          <p14:tracePt t="90884" x="8229600" y="3124200"/>
          <p14:tracePt t="90908" x="8229600" y="3117850"/>
          <p14:tracePt t="90935" x="8229600" y="3111500"/>
          <p14:tracePt t="90964" x="8216900" y="3111500"/>
          <p14:tracePt t="90986" x="8153400" y="3136900"/>
          <p14:tracePt t="91011" x="8045450" y="3238500"/>
          <p14:tracePt t="91031" x="7962900" y="3346450"/>
          <p14:tracePt t="91050" x="7937500" y="3378200"/>
          <p14:tracePt t="91069" x="7924800" y="3390900"/>
          <p14:tracePt t="91089" x="7924800" y="3397250"/>
          <p14:tracePt t="91109" x="7918450" y="3403600"/>
          <p14:tracePt t="91187" x="7918450" y="3409950"/>
          <p14:tracePt t="91268" x="7918450" y="3416300"/>
          <p14:tracePt t="91527" x="7918450" y="3422650"/>
          <p14:tracePt t="91554" x="7924800" y="3422650"/>
          <p14:tracePt t="91587" x="7924800" y="3429000"/>
          <p14:tracePt t="91617" x="7931150" y="3435350"/>
          <p14:tracePt t="91650" x="7931150" y="3441700"/>
          <p14:tracePt t="91736" x="7931150" y="3448050"/>
          <p14:tracePt t="91776" x="7931150" y="3454400"/>
          <p14:tracePt t="91806" x="7931150" y="3460750"/>
          <p14:tracePt t="91835" x="7931150" y="3473450"/>
          <p14:tracePt t="91864" x="7931150" y="3479800"/>
          <p14:tracePt t="91922" x="7931150" y="3486150"/>
          <p14:tracePt t="91957" x="7931150" y="3492500"/>
          <p14:tracePt t="92026" x="7931150" y="3498850"/>
          <p14:tracePt t="93375" x="7924800" y="3498850"/>
          <p14:tracePt t="93514" x="7924800" y="3492500"/>
          <p14:tracePt t="93544" x="7924800" y="3486150"/>
          <p14:tracePt t="93834" x="7924800" y="3479800"/>
          <p14:tracePt t="94323" x="7924800" y="3473450"/>
          <p14:tracePt t="94491" x="7924800" y="3467100"/>
          <p14:tracePt t="94542" x="7924800" y="3460750"/>
          <p14:tracePt t="94563" x="7924800" y="3454400"/>
          <p14:tracePt t="94582" x="7924800" y="3448050"/>
          <p14:tracePt t="94621" x="7918450" y="3441700"/>
          <p14:tracePt t="94663" x="7918450" y="3435350"/>
          <p14:tracePt t="94691" x="7912100" y="3435350"/>
          <p14:tracePt t="94743" x="7912100" y="3429000"/>
          <p14:tracePt t="95003" x="7912100" y="3422650"/>
          <p14:tracePt t="95041" x="7905750" y="3422650"/>
          <p14:tracePt t="95062" x="7905750" y="3416300"/>
          <p14:tracePt t="95100" x="7905750" y="3409950"/>
          <p14:tracePt t="95122" x="7899400" y="3409950"/>
          <p14:tracePt t="95232" x="7899400" y="3403600"/>
          <p14:tracePt t="95362" x="7899400" y="3397250"/>
          <p14:tracePt t="95392" x="7893050" y="3390900"/>
          <p14:tracePt t="95421" x="7880350" y="3384550"/>
          <p14:tracePt t="95456" x="7874000" y="3378200"/>
          <p14:tracePt t="95488" x="7861300" y="3378200"/>
          <p14:tracePt t="95507" x="7861300" y="3371850"/>
          <p14:tracePt t="95551" x="7854950" y="3371850"/>
          <p14:tracePt t="95571" x="7854950" y="3365500"/>
          <p14:tracePt t="95620" x="7848600" y="3365500"/>
          <p14:tracePt t="96069" x="7842250" y="3365500"/>
          <p14:tracePt t="96099" x="7842250" y="3359150"/>
          <p14:tracePt t="96119" x="7835900" y="3359150"/>
          <p14:tracePt t="96139" x="7835900" y="3352800"/>
          <p14:tracePt t="96162" x="7829550" y="3352800"/>
          <p14:tracePt t="96179" x="7823200" y="3346450"/>
          <p14:tracePt t="96200" x="7823200" y="3340100"/>
          <p14:tracePt t="96220" x="7816850" y="3340100"/>
          <p14:tracePt t="96239" x="7810500" y="3333750"/>
          <p14:tracePt t="96258" x="7797800" y="3321050"/>
          <p14:tracePt t="96276" x="7791450" y="3314700"/>
          <p14:tracePt t="96295" x="7785100" y="3295650"/>
          <p14:tracePt t="96318" x="7772400" y="3270250"/>
          <p14:tracePt t="96337" x="7759700" y="3251200"/>
          <p14:tracePt t="96355" x="7759700" y="3238500"/>
          <p14:tracePt t="96378" x="7759700" y="3225800"/>
          <p14:tracePt t="96814" x="7753350" y="3225800"/>
          <p14:tracePt t="96830" x="7747000" y="3219450"/>
          <p14:tracePt t="96846" x="7683500" y="3155950"/>
          <p14:tracePt t="96862" x="7454900" y="2863850"/>
          <p14:tracePt t="96880" x="7315200" y="2698750"/>
          <p14:tracePt t="96895" x="7061200" y="2393950"/>
          <p14:tracePt t="96913" x="6819900" y="2114550"/>
          <p14:tracePt t="96936" x="6559550" y="1879600"/>
          <p14:tracePt t="96957" x="6394450" y="1720850"/>
          <p14:tracePt t="96979" x="6286500" y="1625600"/>
          <p14:tracePt t="97002" x="6203950" y="1543050"/>
          <p14:tracePt t="97024" x="6172200" y="1504950"/>
          <p14:tracePt t="97048" x="6159500" y="1485900"/>
          <p14:tracePt t="97068" x="6140450" y="1473200"/>
          <p14:tracePt t="97091" x="6127750" y="1454150"/>
          <p14:tracePt t="97112" x="6121400" y="1441450"/>
          <p14:tracePt t="97134" x="6115050" y="1435100"/>
          <p14:tracePt t="97156" x="6115050" y="1422400"/>
          <p14:tracePt t="97179" x="6108700" y="1409700"/>
          <p14:tracePt t="97200" x="6096000" y="1403350"/>
          <p14:tracePt t="97221" x="6089650" y="1390650"/>
          <p14:tracePt t="97242" x="6076950" y="1371600"/>
          <p14:tracePt t="97264" x="6076950" y="1365250"/>
          <p14:tracePt t="97285" x="6070600" y="1358900"/>
          <p14:tracePt t="97313" x="6057900" y="1346200"/>
          <p14:tracePt t="97333" x="6045200" y="1327150"/>
          <p14:tracePt t="97355" x="6032500" y="1301750"/>
          <p14:tracePt t="97376" x="6013450" y="1250950"/>
          <p14:tracePt t="97398" x="6000750" y="1206500"/>
          <p14:tracePt t="97419" x="5981700" y="1155700"/>
          <p14:tracePt t="97442" x="5981700" y="1085850"/>
          <p14:tracePt t="97461" x="5981700" y="1041400"/>
          <p14:tracePt t="97482" x="5981700" y="1022350"/>
          <p14:tracePt t="97890" x="5975350" y="1022350"/>
          <p14:tracePt t="97923" x="5949950" y="1022350"/>
          <p14:tracePt t="97959" x="5911850" y="1009650"/>
          <p14:tracePt t="97999" x="5886450" y="1009650"/>
          <p14:tracePt t="98036" x="5880100" y="1009650"/>
          <p14:tracePt t="98072" x="5867400" y="1009650"/>
          <p14:tracePt t="98107" x="5861050" y="1009650"/>
          <p14:tracePt t="98176" x="5886450" y="1003300"/>
          <p14:tracePt t="98204" x="5937250" y="1003300"/>
          <p14:tracePt t="98227" x="6032500" y="1016000"/>
          <p14:tracePt t="98253" x="6191250" y="1054100"/>
          <p14:tracePt t="98281" x="6292850" y="1073150"/>
          <p14:tracePt t="98288" x="6318250" y="1073150"/>
          <p14:tracePt t="98313" x="6350000" y="1085850"/>
          <p14:tracePt t="98338" x="6388100" y="1098550"/>
          <p14:tracePt t="98359" x="6419850" y="1098550"/>
          <p14:tracePt t="98380" x="6470650" y="1104900"/>
          <p14:tracePt t="98403" x="6508750" y="1111250"/>
          <p14:tracePt t="98423" x="6565900" y="1117600"/>
          <p14:tracePt t="98445" x="6661150" y="1123950"/>
          <p14:tracePt t="98467" x="6781800" y="1130300"/>
          <p14:tracePt t="98489" x="6819900" y="1130300"/>
          <p14:tracePt t="98514" x="6851650" y="1130300"/>
          <p14:tracePt t="98537" x="6889750" y="1130300"/>
          <p14:tracePt t="98558" x="6908800" y="1130300"/>
          <p14:tracePt t="98582" x="6921500" y="1130300"/>
          <p14:tracePt t="98594" x="6927850" y="1123950"/>
          <p14:tracePt t="98610" x="6934200" y="1123950"/>
          <p14:tracePt t="99055" x="6946900" y="1117600"/>
          <p14:tracePt t="99089" x="7035800" y="1104900"/>
          <p14:tracePt t="99124" x="7296150" y="1085850"/>
          <p14:tracePt t="99160" x="7493000" y="1073150"/>
          <p14:tracePt t="99194" x="7670800" y="1079500"/>
          <p14:tracePt t="99230" x="7886700" y="1111250"/>
          <p14:tracePt t="99271" x="7981950" y="1123950"/>
          <p14:tracePt t="99307" x="8026400" y="1123950"/>
          <p14:tracePt t="99314" x="8032750" y="1130300"/>
          <p14:tracePt t="99349" x="8051800" y="1130300"/>
          <p14:tracePt t="99380" x="8070850" y="1136650"/>
          <p14:tracePt t="99403" x="8083550" y="1136650"/>
          <p14:tracePt t="99428" x="8096250" y="1143000"/>
          <p14:tracePt t="99450" x="8108950" y="1143000"/>
          <p14:tracePt t="99472" x="8121650" y="1149350"/>
          <p14:tracePt t="99519" x="8128000" y="1149350"/>
          <p14:tracePt t="99540" x="8134350" y="1149350"/>
          <p14:tracePt t="99593" x="8140700" y="1155700"/>
          <p14:tracePt t="99622" x="8140700" y="1162050"/>
          <p14:tracePt t="99664" x="8134350" y="1162050"/>
          <p14:tracePt t="99686" x="8128000" y="1168400"/>
          <p14:tracePt t="99732" x="8121650" y="1174750"/>
          <p14:tracePt t="99754" x="8115300" y="1174750"/>
          <p14:tracePt t="99801" x="8108950" y="1174750"/>
          <p14:tracePt t="99875" x="8108950" y="1168400"/>
          <p14:tracePt t="99910" x="8121650" y="1155700"/>
          <p14:tracePt t="99944" x="8153400" y="1136650"/>
          <p14:tracePt t="99971" x="8172450" y="1123950"/>
          <p14:tracePt t="99989" x="8185150" y="1117600"/>
          <p14:tracePt t="100007" x="8197850" y="1104900"/>
          <p14:tracePt t="100027" x="8216900" y="1098550"/>
          <p14:tracePt t="100046" x="8223250" y="1098550"/>
          <p14:tracePt t="100066" x="8235950" y="1092200"/>
          <p14:tracePt t="100084" x="8242300" y="1092200"/>
          <p14:tracePt t="100104" x="8248650" y="1092200"/>
          <p14:tracePt t="100123" x="8255000" y="1085850"/>
          <p14:tracePt t="100146" x="8261350" y="1085850"/>
          <p14:tracePt t="100245" x="8267700" y="1085850"/>
          <p14:tracePt t="108827" x="8261350" y="1085850"/>
          <p14:tracePt t="108867" x="8255000" y="1085850"/>
          <p14:tracePt t="108908" x="8248650" y="1085850"/>
          <p14:tracePt t="108946" x="8229600" y="1085850"/>
          <p14:tracePt t="108985" x="8204200" y="1085850"/>
          <p14:tracePt t="109025" x="8102600" y="1104900"/>
          <p14:tracePt t="109057" x="7835900" y="1123950"/>
          <p14:tracePt t="109082" x="7410450" y="1174750"/>
          <p14:tracePt t="109108" x="6470650" y="1289050"/>
          <p14:tracePt t="109141" x="5924550" y="1390650"/>
          <p14:tracePt t="109173" x="5588000" y="1473200"/>
          <p14:tracePt t="109202" x="5283200" y="1574800"/>
          <p14:tracePt t="109229" x="4984750" y="1689100"/>
          <p14:tracePt t="109257" x="4743450" y="1790700"/>
          <p14:tracePt t="109290" x="4565650" y="1866900"/>
          <p14:tracePt t="109296" x="4521200" y="1892300"/>
          <p14:tracePt t="109318" x="4445000" y="1917700"/>
          <p14:tracePt t="109345" x="4400550" y="1930400"/>
          <p14:tracePt t="109369" x="4375150" y="1930400"/>
          <p14:tracePt t="109393" x="4356100" y="1936750"/>
          <p14:tracePt t="109415" x="4349750" y="1936750"/>
          <p14:tracePt t="109438" x="4343400" y="1936750"/>
          <p14:tracePt t="109461" x="4330700" y="1943100"/>
          <p14:tracePt t="109784" x="4324350" y="1943100"/>
          <p14:tracePt t="109802" x="4298950" y="1955800"/>
          <p14:tracePt t="109820" x="4254500" y="1962150"/>
          <p14:tracePt t="109841" x="3714750" y="2076450"/>
          <p14:tracePt t="109863" x="3206750" y="2178050"/>
          <p14:tracePt t="109889" x="2781300" y="2260600"/>
          <p14:tracePt t="109908" x="2457450" y="2324100"/>
          <p14:tracePt t="109929" x="2254250" y="2355850"/>
          <p14:tracePt t="109947" x="2095500" y="2374900"/>
          <p14:tracePt t="109965" x="2019300" y="2374900"/>
          <p14:tracePt t="109985" x="1993900" y="2374900"/>
          <p14:tracePt t="110003" x="1968500" y="2374900"/>
          <p14:tracePt t="110024" x="1949450" y="2368550"/>
          <p14:tracePt t="110042" x="1924050" y="2355850"/>
          <p14:tracePt t="110062" x="1905000" y="2343150"/>
          <p14:tracePt t="110079" x="1892300" y="2336800"/>
          <p14:tracePt t="110098" x="1885950" y="2330450"/>
          <p14:tracePt t="110116" x="1866900" y="2317750"/>
          <p14:tracePt t="110136" x="1847850" y="2317750"/>
          <p14:tracePt t="110153" x="1835150" y="2305050"/>
          <p14:tracePt t="110172" x="1816100" y="2292350"/>
          <p14:tracePt t="110189" x="1803400" y="2292350"/>
          <p14:tracePt t="110206" x="1771650" y="2279650"/>
          <p14:tracePt t="110225" x="1720850" y="2273300"/>
          <p14:tracePt t="110243" x="1651000" y="2254250"/>
          <p14:tracePt t="110260" x="1606550" y="2247900"/>
          <p14:tracePt t="110277" x="1555750" y="2241550"/>
          <p14:tracePt t="110294" x="1524000" y="2235200"/>
          <p14:tracePt t="110316" x="1498600" y="2228850"/>
          <p14:tracePt t="110334" x="1473200" y="2228850"/>
          <p14:tracePt t="110353" x="1447800" y="2222500"/>
          <p14:tracePt t="110371" x="1428750" y="2222500"/>
          <p14:tracePt t="110390" x="1403350" y="2222500"/>
          <p14:tracePt t="110407" x="1390650" y="2222500"/>
          <p14:tracePt t="110428" x="1371600" y="2222500"/>
          <p14:tracePt t="110447" x="1358900" y="2222500"/>
          <p14:tracePt t="111199" x="1352550" y="2222500"/>
          <p14:tracePt t="111217" x="1346200" y="2222500"/>
          <p14:tracePt t="111239" x="1333500" y="2222500"/>
          <p14:tracePt t="111259" x="1320800" y="2222500"/>
          <p14:tracePt t="111277" x="1308100" y="2222500"/>
          <p14:tracePt t="111298" x="1295400" y="2228850"/>
          <p14:tracePt t="111321" x="1276350" y="2228850"/>
          <p14:tracePt t="111341" x="1257300" y="2235200"/>
          <p14:tracePt t="111359" x="1238250" y="2241550"/>
          <p14:tracePt t="111379" x="1231900" y="2241550"/>
          <p14:tracePt t="111397" x="1219200" y="2247900"/>
          <p14:tracePt t="111419" x="1206500" y="2247900"/>
          <p14:tracePt t="111436" x="1200150" y="2247900"/>
          <p14:tracePt t="111455" x="1193800" y="2247900"/>
          <p14:tracePt t="111473" x="1181100" y="2247900"/>
          <p14:tracePt t="111492" x="1174750" y="2247900"/>
          <p14:tracePt t="111512" x="1162050" y="2247900"/>
          <p14:tracePt t="111550" x="1155700" y="2247900"/>
          <p14:tracePt t="111568" x="1149350" y="22479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Assessing spatial autocorrelation</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680725210"/>
              </p:ext>
            </p:extLst>
          </p:nvPr>
        </p:nvGraphicFramePr>
        <p:xfrm>
          <a:off x="611560" y="1196752"/>
          <a:ext cx="7992888" cy="3086058"/>
        </p:xfrm>
        <a:graphic>
          <a:graphicData uri="http://schemas.openxmlformats.org/drawingml/2006/table">
            <a:tbl>
              <a:tblPr firstRow="1" firstCol="1" bandRow="1">
                <a:tableStyleId>{5C22544A-7EE6-4342-B048-85BDC9FD1C3A}</a:tableStyleId>
              </a:tblPr>
              <a:tblGrid>
                <a:gridCol w="4241546">
                  <a:extLst>
                    <a:ext uri="{9D8B030D-6E8A-4147-A177-3AD203B41FA5}">
                      <a16:colId xmlns:a16="http://schemas.microsoft.com/office/drawing/2014/main" val="3536221076"/>
                    </a:ext>
                  </a:extLst>
                </a:gridCol>
                <a:gridCol w="3751342">
                  <a:extLst>
                    <a:ext uri="{9D8B030D-6E8A-4147-A177-3AD203B41FA5}">
                      <a16:colId xmlns:a16="http://schemas.microsoft.com/office/drawing/2014/main" val="1279719188"/>
                    </a:ext>
                  </a:extLst>
                </a:gridCol>
              </a:tblGrid>
              <a:tr h="514343">
                <a:tc>
                  <a:txBody>
                    <a:bodyPr/>
                    <a:lstStyle/>
                    <a:p>
                      <a:pPr>
                        <a:lnSpc>
                          <a:spcPct val="107000"/>
                        </a:lnSpc>
                        <a:spcAft>
                          <a:spcPts val="0"/>
                        </a:spcAft>
                      </a:pPr>
                      <a:r>
                        <a:rPr lang="en-GB" sz="2000" dirty="0">
                          <a:effectLst/>
                        </a:rPr>
                        <a:t>Age at marriage </a:t>
                      </a:r>
                      <a:endParaRPr lang="de-DE"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US" sz="2000">
                          <a:effectLst/>
                        </a:rPr>
                        <a:t>3.422</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3735527936"/>
                  </a:ext>
                </a:extLst>
              </a:tr>
              <a:tr h="514343">
                <a:tc>
                  <a:txBody>
                    <a:bodyPr/>
                    <a:lstStyle/>
                    <a:p>
                      <a:pPr>
                        <a:lnSpc>
                          <a:spcPct val="107000"/>
                        </a:lnSpc>
                        <a:spcAft>
                          <a:spcPts val="0"/>
                        </a:spcAft>
                      </a:pPr>
                      <a:r>
                        <a:rPr lang="en-US" sz="2000">
                          <a:effectLst/>
                        </a:rPr>
                        <a:t>Spatial std. error, 250 km</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US" sz="2000">
                          <a:effectLst/>
                        </a:rPr>
                        <a:t>(0.083)***</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983723876"/>
                  </a:ext>
                </a:extLst>
              </a:tr>
              <a:tr h="514343">
                <a:tc>
                  <a:txBody>
                    <a:bodyPr/>
                    <a:lstStyle/>
                    <a:p>
                      <a:pPr>
                        <a:lnSpc>
                          <a:spcPct val="107000"/>
                        </a:lnSpc>
                        <a:spcAft>
                          <a:spcPts val="0"/>
                        </a:spcAft>
                      </a:pPr>
                      <a:r>
                        <a:rPr lang="en-US" sz="2000" dirty="0">
                          <a:effectLst/>
                        </a:rPr>
                        <a:t>Spatial std. error, 500 km</a:t>
                      </a:r>
                      <a:endParaRPr lang="de-DE"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US" sz="2000">
                          <a:effectLst/>
                        </a:rPr>
                        <a:t>(0.101)***</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961398867"/>
                  </a:ext>
                </a:extLst>
              </a:tr>
              <a:tr h="514343">
                <a:tc>
                  <a:txBody>
                    <a:bodyPr/>
                    <a:lstStyle/>
                    <a:p>
                      <a:pPr>
                        <a:lnSpc>
                          <a:spcPct val="107000"/>
                        </a:lnSpc>
                        <a:spcAft>
                          <a:spcPts val="0"/>
                        </a:spcAft>
                      </a:pPr>
                      <a:r>
                        <a:rPr lang="en-US" sz="2000">
                          <a:effectLst/>
                        </a:rPr>
                        <a:t>Spatial std. error, 750 km</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US" sz="2000">
                          <a:effectLst/>
                        </a:rPr>
                        <a:t>(0.108)***</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930830615"/>
                  </a:ext>
                </a:extLst>
              </a:tr>
              <a:tr h="514343">
                <a:tc>
                  <a:txBody>
                    <a:bodyPr/>
                    <a:lstStyle/>
                    <a:p>
                      <a:pPr>
                        <a:lnSpc>
                          <a:spcPct val="107000"/>
                        </a:lnSpc>
                        <a:spcAft>
                          <a:spcPts val="0"/>
                        </a:spcAft>
                      </a:pPr>
                      <a:r>
                        <a:rPr lang="en-US" sz="2000" dirty="0" err="1">
                          <a:effectLst/>
                        </a:rPr>
                        <a:t>Obs</a:t>
                      </a:r>
                      <a:r>
                        <a:rPr lang="en-GB" sz="2000" dirty="0" err="1">
                          <a:effectLst/>
                        </a:rPr>
                        <a:t>ervations</a:t>
                      </a:r>
                      <a:endParaRPr lang="de-DE"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GB" sz="2000">
                          <a:effectLst/>
                        </a:rPr>
                        <a:t>93</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864263914"/>
                  </a:ext>
                </a:extLst>
              </a:tr>
              <a:tr h="514343">
                <a:tc>
                  <a:txBody>
                    <a:bodyPr/>
                    <a:lstStyle/>
                    <a:p>
                      <a:pPr>
                        <a:lnSpc>
                          <a:spcPct val="107000"/>
                        </a:lnSpc>
                        <a:spcAft>
                          <a:spcPts val="0"/>
                        </a:spcAft>
                      </a:pPr>
                      <a:r>
                        <a:rPr lang="en-GB" sz="2000">
                          <a:effectLst/>
                        </a:rPr>
                        <a:t>Controls included</a:t>
                      </a:r>
                      <a:endParaRPr lang="de-DE" sz="20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r">
                        <a:lnSpc>
                          <a:spcPct val="107000"/>
                        </a:lnSpc>
                        <a:spcAft>
                          <a:spcPts val="0"/>
                        </a:spcAft>
                      </a:pPr>
                      <a:r>
                        <a:rPr lang="en-GB" sz="2000" dirty="0">
                          <a:effectLst/>
                        </a:rPr>
                        <a:t>YES</a:t>
                      </a:r>
                      <a:endParaRPr lang="de-DE"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a16="http://schemas.microsoft.com/office/drawing/2014/main" val="273698759"/>
                  </a:ext>
                </a:extLst>
              </a:tr>
            </a:tbl>
          </a:graphicData>
        </a:graphic>
      </p:graphicFrame>
      <p:sp>
        <p:nvSpPr>
          <p:cNvPr id="5" name="Textfeld 4"/>
          <p:cNvSpPr txBox="1"/>
          <p:nvPr/>
        </p:nvSpPr>
        <p:spPr>
          <a:xfrm>
            <a:off x="548015" y="4266520"/>
            <a:ext cx="7992888" cy="1938992"/>
          </a:xfrm>
          <a:prstGeom prst="rect">
            <a:avLst/>
          </a:prstGeom>
          <a:noFill/>
        </p:spPr>
        <p:txBody>
          <a:bodyPr wrap="square" rtlCol="0">
            <a:spAutoFit/>
          </a:bodyPr>
          <a:lstStyle/>
          <a:p>
            <a:r>
              <a:rPr lang="en-GB" sz="2000" dirty="0"/>
              <a:t>Standard errors are corrected for cross-sectional spatial dependence and (in panel A) for panel-serial correlation. In panel A, w</a:t>
            </a:r>
            <a:r>
              <a:rPr lang="en-US" sz="2000" dirty="0"/>
              <a:t>e regress numeracy on age at marriage (an indicator for female autonomy) and the three control variables war, civil war and serfdom. The unit of observation is country and half century. We calculate Conley standard errors using the distance of 250, 500 and 750 km. </a:t>
            </a:r>
            <a:endParaRPr lang="de-DE"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54148504"/>
      </p:ext>
    </p:extLst>
  </p:cSld>
  <p:clrMapOvr>
    <a:masterClrMapping/>
  </p:clrMapOvr>
  <mc:AlternateContent xmlns:mc="http://schemas.openxmlformats.org/markup-compatibility/2006">
    <mc:Choice xmlns:p14="http://schemas.microsoft.com/office/powerpoint/2010/main" Requires="p14">
      <p:transition spd="slow" p14:dur="2000" advTm="53513"/>
    </mc:Choice>
    <mc:Fallback>
      <p:transition spd="slow" advTm="5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621" x="1143000" y="2254250"/>
          <p14:tracePt t="1640" x="1143000" y="2260600"/>
          <p14:tracePt t="1651" x="1143000" y="2266950"/>
          <p14:tracePt t="1666" x="1136650" y="2266950"/>
          <p14:tracePt t="1683" x="1130300" y="2286000"/>
          <p14:tracePt t="1699" x="1123950" y="2298700"/>
          <p14:tracePt t="1716" x="1092200" y="2374900"/>
          <p14:tracePt t="1732" x="1009650" y="2546350"/>
          <p14:tracePt t="1749" x="946150" y="2654300"/>
          <p14:tracePt t="1766" x="857250" y="2825750"/>
          <p14:tracePt t="1782" x="787400" y="2990850"/>
          <p14:tracePt t="1799" x="755650" y="3041650"/>
          <p14:tracePt t="1816" x="723900" y="3155950"/>
          <p14:tracePt t="1833" x="704850" y="3263900"/>
          <p14:tracePt t="1849" x="704850" y="3302000"/>
          <p14:tracePt t="1866" x="704850" y="3403600"/>
          <p14:tracePt t="1883" x="704850" y="3492500"/>
          <p14:tracePt t="1899" x="704850" y="3549650"/>
          <p14:tracePt t="1916" x="755650" y="3708400"/>
          <p14:tracePt t="1932" x="800100" y="3816350"/>
          <p14:tracePt t="1950" x="831850" y="3892550"/>
          <p14:tracePt t="1966" x="850900" y="3905250"/>
          <p14:tracePt t="2509" x="850900" y="3917950"/>
          <p14:tracePt t="2526" x="844550" y="3943350"/>
          <p14:tracePt t="2538" x="844550" y="3981450"/>
          <p14:tracePt t="2550" x="831850" y="4038600"/>
          <p14:tracePt t="2565" x="831850" y="4102100"/>
          <p14:tracePt t="2582" x="831850" y="4279900"/>
          <p14:tracePt t="2585" x="838200" y="4368800"/>
          <p14:tracePt t="2603" x="857250" y="4470400"/>
          <p14:tracePt t="2608" x="876300" y="4546600"/>
          <p14:tracePt t="2623" x="895350" y="4629150"/>
          <p14:tracePt t="2636" x="927100" y="4749800"/>
          <p14:tracePt t="2650" x="952500" y="4806950"/>
          <p14:tracePt t="2666" x="996950" y="4902200"/>
          <p14:tracePt t="2682" x="1016000" y="4933950"/>
          <p14:tracePt t="2699" x="1041400" y="4997450"/>
          <p14:tracePt t="2715" x="1060450" y="5022850"/>
          <p14:tracePt t="2732" x="1079500" y="5054600"/>
          <p14:tracePt t="2749" x="1092200" y="5080000"/>
          <p14:tracePt t="2766" x="1111250" y="5111750"/>
          <p14:tracePt t="2782" x="1117600" y="5111750"/>
          <p14:tracePt t="2799" x="1130300" y="5124450"/>
          <p14:tracePt t="2816" x="1130300" y="5130800"/>
          <p14:tracePt t="2832" x="1136650" y="5143500"/>
          <p14:tracePt t="2849" x="1143000" y="5149850"/>
          <p14:tracePt t="2865" x="1155700" y="5149850"/>
          <p14:tracePt t="2882" x="1155700" y="5156200"/>
          <p14:tracePt t="2899" x="1162050" y="5156200"/>
          <p14:tracePt t="2916" x="1168400" y="5162550"/>
          <p14:tracePt t="2949" x="1174750" y="5168900"/>
          <p14:tracePt t="3088" x="1181100" y="5168900"/>
          <p14:tracePt t="7498" x="1187450" y="5168900"/>
          <p14:tracePt t="7517" x="1212850" y="5168900"/>
          <p14:tracePt t="7530" x="1250950" y="5149850"/>
          <p14:tracePt t="7547" x="1390650" y="5105400"/>
          <p14:tracePt t="7564" x="1492250" y="5060950"/>
          <p14:tracePt t="7580" x="1778000" y="4921250"/>
          <p14:tracePt t="7597" x="2070100" y="4718050"/>
          <p14:tracePt t="7613" x="2197100" y="4635500"/>
          <p14:tracePt t="7618" x="2292350" y="4559300"/>
          <p14:tracePt t="7630" x="2387600" y="4495800"/>
          <p14:tracePt t="7647" x="2578100" y="4337050"/>
          <p14:tracePt t="7664" x="2711450" y="4241800"/>
          <p14:tracePt t="7681" x="3041650" y="3981450"/>
          <p14:tracePt t="7697" x="3397250" y="3663950"/>
          <p14:tracePt t="7714" x="3568700" y="3511550"/>
          <p14:tracePt t="7730" x="3879850" y="3244850"/>
          <p14:tracePt t="7747" x="4121150" y="3054350"/>
          <p14:tracePt t="7764" x="4216400" y="2978150"/>
          <p14:tracePt t="7780" x="4394200" y="2844800"/>
          <p14:tracePt t="7797" x="4527550" y="2736850"/>
          <p14:tracePt t="7813" x="4572000" y="2698750"/>
          <p14:tracePt t="7830" x="4654550" y="2628900"/>
          <p14:tracePt t="7847" x="4756150" y="2552700"/>
          <p14:tracePt t="7864" x="4826000" y="2514600"/>
          <p14:tracePt t="7880" x="4965700" y="2425700"/>
          <p14:tracePt t="7897" x="5137150" y="2330450"/>
          <p14:tracePt t="7914" x="5257800" y="2279650"/>
          <p14:tracePt t="7930" x="5499100" y="2146300"/>
          <p14:tracePt t="7947" x="5607050" y="2082800"/>
          <p14:tracePt t="7964" x="5835650" y="1936750"/>
          <p14:tracePt t="7980" x="6013450" y="1803400"/>
          <p14:tracePt t="8383" x="6019800" y="1803400"/>
          <p14:tracePt t="8393" x="6038850" y="1790700"/>
          <p14:tracePt t="8403" x="6083300" y="1765300"/>
          <p14:tracePt t="8413" x="6172200" y="1701800"/>
          <p14:tracePt t="8431" x="6280150" y="1638300"/>
          <p14:tracePt t="8447" x="6470650" y="1536700"/>
          <p14:tracePt t="8463" x="6629400" y="1460500"/>
          <p14:tracePt t="8481" x="6718300" y="1441450"/>
          <p14:tracePt t="8497" x="6877050" y="1416050"/>
          <p14:tracePt t="8513" x="7004050" y="1416050"/>
          <p14:tracePt t="8531" x="7054850" y="1416050"/>
          <p14:tracePt t="8547" x="7150100" y="1416050"/>
          <p14:tracePt t="8563" x="7213600" y="1422400"/>
          <p14:tracePt t="8581" x="7232650" y="1422400"/>
          <p14:tracePt t="8597" x="7245350" y="1428750"/>
          <p14:tracePt t="8614" x="7264400" y="1428750"/>
          <p14:tracePt t="8631" x="7283450" y="1428750"/>
          <p14:tracePt t="8647" x="7289800" y="1428750"/>
          <p14:tracePt t="8663" x="7296150" y="1435100"/>
          <p14:tracePt t="8680" x="7308850" y="1435100"/>
          <p14:tracePt t="8697" x="7321550" y="1441450"/>
          <p14:tracePt t="8714" x="7334250" y="1441450"/>
          <p14:tracePt t="8730" x="7334250" y="1447800"/>
          <p14:tracePt t="8747" x="7346950" y="1447800"/>
          <p14:tracePt t="8763" x="7359650" y="1447800"/>
          <p14:tracePt t="8780" x="7372350" y="1454150"/>
          <p14:tracePt t="8796" x="7378700" y="1460500"/>
          <p14:tracePt t="8813" x="7404100" y="1466850"/>
          <p14:tracePt t="8830" x="7416800" y="1466850"/>
          <p14:tracePt t="8847" x="7435850" y="1479550"/>
          <p14:tracePt t="8863" x="7454900" y="1479550"/>
          <p14:tracePt t="8881" x="7467600" y="1485900"/>
          <p14:tracePt t="8913" x="7473950" y="1492250"/>
          <p14:tracePt t="8930" x="7480300" y="1492250"/>
          <p14:tracePt t="8947" x="7486650" y="1492250"/>
          <p14:tracePt t="8973" x="7493000" y="1498600"/>
          <p14:tracePt t="9046" x="7493000" y="1504950"/>
          <p14:tracePt t="9104" x="7493000" y="1511300"/>
          <p14:tracePt t="9125" x="7486650" y="1517650"/>
          <p14:tracePt t="9142" x="7480300" y="1524000"/>
          <p14:tracePt t="9157" x="7473950" y="1530350"/>
          <p14:tracePt t="9167" x="7473950" y="1536700"/>
          <p14:tracePt t="9180" x="7467600" y="1536700"/>
          <p14:tracePt t="9196" x="7448550" y="1549400"/>
          <p14:tracePt t="9213" x="7442200" y="1549400"/>
          <p14:tracePt t="9229" x="7435850" y="1549400"/>
          <p14:tracePt t="9246" x="7429500" y="1555750"/>
          <p14:tracePt t="9264" x="7429500" y="1562100"/>
          <p14:tracePt t="9284" x="7423150" y="1562100"/>
          <p14:tracePt t="9332" x="7416800" y="1568450"/>
          <p14:tracePt t="9415" x="7423150" y="1568450"/>
          <p14:tracePt t="9444" x="7429500" y="1568450"/>
          <p14:tracePt t="9473" x="7435850" y="1568450"/>
          <p14:tracePt t="9494" x="7442200" y="1568450"/>
          <p14:tracePt t="9596" x="7435850" y="1568450"/>
          <p14:tracePt t="9611" x="7423150" y="1568450"/>
          <p14:tracePt t="9626" x="7410450" y="1568450"/>
          <p14:tracePt t="9641" x="7397750" y="1568450"/>
          <p14:tracePt t="9656" x="7391400" y="1568450"/>
          <p14:tracePt t="9686" x="7385050" y="1568450"/>
          <p14:tracePt t="9705" x="7378700" y="1568450"/>
          <p14:tracePt t="9754" x="7372350" y="1568450"/>
          <p14:tracePt t="9804" x="7378700" y="1568450"/>
          <p14:tracePt t="9819" x="7385050" y="1562100"/>
          <p14:tracePt t="9833" x="7404100" y="1555750"/>
          <p14:tracePt t="9847" x="7416800" y="1555750"/>
          <p14:tracePt t="9864" x="7442200" y="1555750"/>
          <p14:tracePt t="9881" x="7461250" y="1549400"/>
          <p14:tracePt t="9914" x="7473950" y="1549400"/>
          <p14:tracePt t="9932" x="7486650" y="1543050"/>
          <p14:tracePt t="9947" x="7493000" y="1543050"/>
          <p14:tracePt t="9980" x="7499350" y="1543050"/>
          <p14:tracePt t="10033" x="7493000" y="1543050"/>
          <p14:tracePt t="10047" x="7486650" y="1543050"/>
          <p14:tracePt t="10064" x="7461250" y="1549400"/>
          <p14:tracePt t="10081" x="7454900" y="1549400"/>
          <p14:tracePt t="10097" x="7435850" y="1555750"/>
          <p14:tracePt t="10131" x="7429500" y="1555750"/>
          <p14:tracePt t="10147" x="7423150" y="1555750"/>
          <p14:tracePt t="10164" x="7416800" y="1562100"/>
          <p14:tracePt t="10197" x="7410450" y="1562100"/>
          <p14:tracePt t="10234" x="7404100" y="1562100"/>
          <p14:tracePt t="10253" x="7397750" y="1562100"/>
          <p14:tracePt t="10293" x="7391400" y="1555750"/>
          <p14:tracePt t="10309" x="7385050" y="1555750"/>
          <p14:tracePt t="10322" x="7378700" y="1543050"/>
          <p14:tracePt t="10338" x="7366000" y="1536700"/>
          <p14:tracePt t="10351" x="7346950" y="1524000"/>
          <p14:tracePt t="10366" x="7334250" y="1524000"/>
          <p14:tracePt t="10381" x="7302500" y="1511300"/>
          <p14:tracePt t="10397" x="7277100" y="1504950"/>
          <p14:tracePt t="10413" x="7219950" y="1504950"/>
          <p14:tracePt t="10430" x="7194550" y="1504950"/>
          <p14:tracePt t="10447" x="7162800" y="1504950"/>
          <p14:tracePt t="10463" x="7150100" y="1504950"/>
          <p14:tracePt t="10497" x="7143750" y="1504950"/>
          <p14:tracePt t="10513" x="7137400" y="1511300"/>
          <p14:tracePt t="10530" x="7131050" y="1511300"/>
          <p14:tracePt t="10564" x="7124700" y="1511300"/>
          <p14:tracePt t="10580" x="7124700" y="1517650"/>
          <p14:tracePt t="10594" x="7118350" y="1517650"/>
          <p14:tracePt t="10624" x="7112000" y="1517650"/>
          <p14:tracePt t="10639" x="7112000" y="1524000"/>
          <p14:tracePt t="10652" x="7099300" y="1555750"/>
          <p14:tracePt t="10667" x="7080250" y="1574800"/>
          <p14:tracePt t="10681" x="7067550" y="1600200"/>
          <p14:tracePt t="10697" x="7016750" y="1682750"/>
          <p14:tracePt t="10713" x="6978650" y="1733550"/>
          <p14:tracePt t="10731" x="6965950" y="1746250"/>
          <p14:tracePt t="10746" x="6953250" y="1771650"/>
          <p14:tracePt t="10764" x="6946900" y="1778000"/>
          <p14:tracePt t="10780" x="6946900" y="1784350"/>
          <p14:tracePt t="10796" x="6940550" y="1790700"/>
          <p14:tracePt t="10813" x="6940550" y="1797050"/>
          <p14:tracePt t="10843" x="6940550" y="1803400"/>
          <p14:tracePt t="10856" x="6934200" y="1803400"/>
          <p14:tracePt t="11488" x="6934200" y="1809750"/>
          <p14:tracePt t="11499" x="6927850" y="1809750"/>
          <p14:tracePt t="11509" x="6927850" y="1816100"/>
          <p14:tracePt t="11520" x="6921500" y="1828800"/>
          <p14:tracePt t="11532" x="6908800" y="1854200"/>
          <p14:tracePt t="11547" x="6889750" y="1892300"/>
          <p14:tracePt t="11563" x="6864350" y="1930400"/>
          <p14:tracePt t="11580" x="6832600" y="1968500"/>
          <p14:tracePt t="11597" x="6807200" y="2012950"/>
          <p14:tracePt t="11613" x="6800850" y="2025650"/>
          <p14:tracePt t="11618" x="6788150" y="2038350"/>
          <p14:tracePt t="11630" x="6775450" y="2051050"/>
          <p14:tracePt t="11647" x="6762750" y="2076450"/>
          <p14:tracePt t="11663" x="6756400" y="2082800"/>
          <p14:tracePt t="11680" x="6737350" y="2108200"/>
          <p14:tracePt t="11697" x="6731000" y="2120900"/>
          <p14:tracePt t="11713" x="6718300" y="2133600"/>
          <p14:tracePt t="11730" x="6711950" y="2146300"/>
          <p14:tracePt t="11747" x="6699250" y="2152650"/>
          <p14:tracePt t="11763" x="6699250" y="2159000"/>
          <p14:tracePt t="11780" x="6692900" y="2171700"/>
          <p14:tracePt t="11813" x="6686550" y="2178050"/>
          <p14:tracePt t="11830" x="6680200" y="2184400"/>
          <p14:tracePt t="11846" x="6673850" y="2184400"/>
          <p14:tracePt t="11863" x="6667500" y="2190750"/>
          <p14:tracePt t="11898" x="6661150" y="2197100"/>
          <p14:tracePt t="11930" x="6648450" y="2203450"/>
          <p14:tracePt t="11948" x="6648450" y="2209800"/>
          <p14:tracePt t="11963" x="6635750" y="2209800"/>
          <p14:tracePt t="11980" x="6629400" y="2209800"/>
          <p14:tracePt t="12033" x="6623050" y="2209800"/>
          <p14:tracePt t="12060" x="6623050" y="2197100"/>
          <p14:tracePt t="12073" x="6623050" y="2190750"/>
          <p14:tracePt t="12084" x="6623050" y="2178050"/>
          <p14:tracePt t="12096" x="6623050" y="2171700"/>
          <p14:tracePt t="12113" x="6623050" y="2159000"/>
          <p14:tracePt t="12130" x="6623050" y="2152650"/>
          <p14:tracePt t="12148" x="6629400" y="2133600"/>
          <p14:tracePt t="12163" x="6635750" y="2133600"/>
          <p14:tracePt t="12180" x="6648450" y="2120900"/>
          <p14:tracePt t="12197" x="6654800" y="2114550"/>
          <p14:tracePt t="12213" x="6661150" y="2101850"/>
          <p14:tracePt t="12230" x="6673850" y="2095500"/>
          <p14:tracePt t="12248" x="6686550" y="2095500"/>
          <p14:tracePt t="12280" x="6699250" y="2089150"/>
          <p14:tracePt t="12313" x="6705600" y="2089150"/>
          <p14:tracePt t="12331" x="6711950" y="2089150"/>
          <p14:tracePt t="12351" x="6718300" y="2089150"/>
          <p14:tracePt t="12371" x="6724650" y="2089150"/>
          <p14:tracePt t="12442" x="6731000" y="2089150"/>
          <p14:tracePt t="12511" x="6737350" y="2089150"/>
          <p14:tracePt t="12940" x="6731000" y="2089150"/>
          <p14:tracePt t="12970" x="6724650" y="2089150"/>
          <p14:tracePt t="13030" x="6718300" y="2089150"/>
          <p14:tracePt t="13099" x="6711950" y="2089150"/>
          <p14:tracePt t="13421" x="6705600" y="2089150"/>
          <p14:tracePt t="13431" x="6705600" y="2095500"/>
          <p14:tracePt t="13540" x="6705600" y="2101850"/>
          <p14:tracePt t="13570" x="6699250" y="2101850"/>
          <p14:tracePt t="13650" x="6692900" y="2108200"/>
          <p14:tracePt t="13760" x="6686550" y="2108200"/>
          <p14:tracePt t="13830" x="6680200" y="2108200"/>
          <p14:tracePt t="13840" x="6680200" y="2114550"/>
          <p14:tracePt t="13870" x="6673850" y="2120900"/>
          <p14:tracePt t="13900" x="6667500" y="2120900"/>
          <p14:tracePt t="13948" x="6667500" y="2127250"/>
          <p14:tracePt t="13990" x="6661150" y="2127250"/>
          <p14:tracePt t="14030" x="6654800" y="2127250"/>
          <p14:tracePt t="14059" x="6648450" y="2127250"/>
          <p14:tracePt t="14100" x="6642100" y="2127250"/>
          <p14:tracePt t="14130" x="6635750" y="2127250"/>
          <p14:tracePt t="14168" x="6629400" y="2127250"/>
          <p14:tracePt t="14238" x="6623050" y="2127250"/>
          <p14:tracePt t="14268" x="6616700" y="2127250"/>
          <p14:tracePt t="14311" x="6610350" y="2127250"/>
          <p14:tracePt t="14340" x="6604000" y="2127250"/>
          <p14:tracePt t="14379" x="6597650" y="2127250"/>
          <p14:tracePt t="14479" x="6591300" y="2127250"/>
          <p14:tracePt t="32515" x="6584950" y="2127250"/>
          <p14:tracePt t="32535" x="6584950" y="2133600"/>
          <p14:tracePt t="32545" x="6578600" y="2139950"/>
          <p14:tracePt t="32556" x="6578600" y="2152650"/>
          <p14:tracePt t="32572" x="6578600" y="2159000"/>
          <p14:tracePt t="32589" x="6572250" y="2171700"/>
          <p14:tracePt t="32605" x="6572250" y="2197100"/>
          <p14:tracePt t="32622" x="6572250" y="2209800"/>
          <p14:tracePt t="32639" x="6572250" y="2241550"/>
          <p14:tracePt t="32655" x="6572250" y="2266950"/>
          <p14:tracePt t="32672" x="6572250" y="2286000"/>
          <p14:tracePt t="32689" x="6572250" y="2349500"/>
          <p14:tracePt t="32705" x="6572250" y="2413000"/>
          <p14:tracePt t="32723" x="6578600" y="2463800"/>
          <p14:tracePt t="32739" x="6578600" y="2482850"/>
          <p14:tracePt t="32755" x="6578600" y="2501900"/>
          <p14:tracePt t="32773" x="6578600" y="2508250"/>
          <p14:tracePt t="32789" x="6578600" y="2520950"/>
          <p14:tracePt t="32825" x="6578600" y="2527300"/>
          <p14:tracePt t="32856" x="6578600" y="2533650"/>
          <p14:tracePt t="32885" x="6578600" y="2540000"/>
          <p14:tracePt t="32905" x="6578600" y="2546350"/>
          <p14:tracePt t="32915" x="6572250" y="2552700"/>
          <p14:tracePt t="32936" x="6572250" y="2559050"/>
          <p14:tracePt t="32945" x="6565900" y="2559050"/>
          <p14:tracePt t="32955" x="6559550" y="2559050"/>
          <p14:tracePt t="32972" x="6553200" y="2559050"/>
          <p14:tracePt t="32989" x="6546850" y="2565400"/>
          <p14:tracePt t="33005" x="6540500" y="2571750"/>
          <p14:tracePt t="33022" x="6540500" y="2578100"/>
          <p14:tracePt t="33039" x="6534150" y="2578100"/>
          <p14:tracePt t="33056" x="6527800" y="2584450"/>
          <p14:tracePt t="33095" x="6521450" y="2584450"/>
          <p14:tracePt t="33135" x="6521450" y="2590800"/>
          <p14:tracePt t="33165" x="6515100" y="2590800"/>
          <p14:tracePt t="35470" x="6508750" y="2603500"/>
          <p14:tracePt t="35479" x="6508750" y="2609850"/>
          <p14:tracePt t="35490" x="6508750" y="2622550"/>
          <p14:tracePt t="35505" x="6502400" y="2641600"/>
          <p14:tracePt t="35521" x="6502400" y="2711450"/>
          <p14:tracePt t="35538" x="6502400" y="2762250"/>
          <p14:tracePt t="35554" x="6502400" y="2838450"/>
          <p14:tracePt t="35571" x="6502400" y="2889250"/>
          <p14:tracePt t="35588" x="6502400" y="2908300"/>
          <p14:tracePt t="35604" x="6502400" y="2933700"/>
          <p14:tracePt t="35621" x="6502400" y="2952750"/>
          <p14:tracePt t="35640" x="6502400" y="2959100"/>
          <p14:tracePt t="35669" x="6502400" y="2965450"/>
          <p14:tracePt t="35690" x="6502400" y="2971800"/>
          <p14:tracePt t="35708" x="6502400" y="2978150"/>
          <p14:tracePt t="35729" x="6502400" y="2984500"/>
          <p14:tracePt t="35758" x="6502400" y="2990850"/>
          <p14:tracePt t="35779" x="6496050" y="2997200"/>
          <p14:tracePt t="35810" x="6496050" y="3003550"/>
          <p14:tracePt t="35818" x="6496050" y="3009900"/>
          <p14:tracePt t="35828" x="6489700" y="3016250"/>
          <p14:tracePt t="35839" x="6489700" y="3022600"/>
          <p14:tracePt t="35854" x="6489700" y="3028950"/>
          <p14:tracePt t="35871" x="6483350" y="3035300"/>
          <p14:tracePt t="35891" x="6477000" y="3041650"/>
          <p14:tracePt t="35904" x="6477000" y="3048000"/>
          <p14:tracePt t="35921" x="6470650" y="3054350"/>
          <p14:tracePt t="35954" x="6464300" y="3054350"/>
          <p14:tracePt t="35971" x="6464300" y="3060700"/>
          <p14:tracePt t="35987" x="6457950" y="3060700"/>
          <p14:tracePt t="37135" x="6457950" y="3067050"/>
          <p14:tracePt t="37164" x="6451600" y="3073400"/>
          <p14:tracePt t="37174" x="6451600" y="3086100"/>
          <p14:tracePt t="37187" x="6445250" y="3105150"/>
          <p14:tracePt t="37204" x="6438900" y="3155950"/>
          <p14:tracePt t="37221" x="6432550" y="3200400"/>
          <p14:tracePt t="37237" x="6432550" y="3276600"/>
          <p14:tracePt t="37254" x="6432550" y="3346450"/>
          <p14:tracePt t="37272" x="6432550" y="3397250"/>
          <p14:tracePt t="37287" x="6432550" y="3422650"/>
          <p14:tracePt t="37304" x="6438900" y="3454400"/>
          <p14:tracePt t="37321" x="6445250" y="3467100"/>
          <p14:tracePt t="37337" x="6457950" y="3505200"/>
          <p14:tracePt t="37354" x="6483350" y="3530600"/>
          <p14:tracePt t="37370" x="6502400" y="3543300"/>
          <p14:tracePt t="37387" x="6515100" y="3556000"/>
          <p14:tracePt t="37404" x="6527800" y="3568700"/>
          <p14:tracePt t="37421" x="6534150" y="3575050"/>
          <p14:tracePt t="37437" x="6540500" y="3575050"/>
          <p14:tracePt t="37454" x="6546850" y="3575050"/>
          <p14:tracePt t="37484" x="6553200" y="3581400"/>
          <p14:tracePt t="37524" x="6559550" y="3581400"/>
          <p14:tracePt t="37544" x="6559550" y="3587750"/>
          <p14:tracePt t="37616" x="6553200" y="3587750"/>
          <p14:tracePt t="37636" x="6546850" y="3587750"/>
          <p14:tracePt t="37649" x="6540500" y="3587750"/>
          <p14:tracePt t="37660" x="6527800" y="3587750"/>
          <p14:tracePt t="37674" x="6515100" y="3587750"/>
          <p14:tracePt t="37687" x="6508750" y="3587750"/>
          <p14:tracePt t="37703" x="6508750" y="3594100"/>
          <p14:tracePt t="37720" x="6502400" y="3594100"/>
          <p14:tracePt t="38599" x="6502400" y="3600450"/>
          <p14:tracePt t="38609" x="6502400" y="3613150"/>
          <p14:tracePt t="38632" x="6502400" y="3625850"/>
          <p14:tracePt t="38643" x="6508750" y="3638550"/>
          <p14:tracePt t="38654" x="6515100" y="3663950"/>
          <p14:tracePt t="38670" x="6534150" y="3695700"/>
          <p14:tracePt t="38689" x="6559550" y="3733800"/>
          <p14:tracePt t="38704" x="6578600" y="3746500"/>
          <p14:tracePt t="38720" x="6604000" y="3771900"/>
          <p14:tracePt t="38739" x="6623050" y="3797300"/>
          <p14:tracePt t="38754" x="6629400" y="3803650"/>
          <p14:tracePt t="38770" x="6642100" y="3816350"/>
          <p14:tracePt t="38789" x="6642100" y="3822700"/>
          <p14:tracePt t="38804" x="6648450" y="3822700"/>
          <p14:tracePt t="38838" x="6654800" y="3829050"/>
          <p14:tracePt t="38872" x="6654800" y="3835400"/>
          <p14:tracePt t="38891" x="6661150" y="3835400"/>
          <p14:tracePt t="38904" x="6661150" y="3841750"/>
          <p14:tracePt t="38930" x="6661150" y="3848100"/>
          <p14:tracePt t="38942" x="6661150" y="3854450"/>
          <p14:tracePt t="38954" x="6654800" y="3860800"/>
          <p14:tracePt t="38970" x="6648450" y="3860800"/>
          <p14:tracePt t="38987" x="6635750" y="3873500"/>
          <p14:tracePt t="39003" x="6629400" y="3879850"/>
          <p14:tracePt t="39020" x="6616700" y="3886200"/>
          <p14:tracePt t="39037" x="6610350" y="3892550"/>
          <p14:tracePt t="39053" x="6604000" y="3898900"/>
          <p14:tracePt t="39070" x="6597650" y="3898900"/>
          <p14:tracePt t="39087" x="6591300" y="3905250"/>
          <p14:tracePt t="39104" x="6584950" y="3911600"/>
          <p14:tracePt t="39108" x="6578600" y="3911600"/>
          <p14:tracePt t="39129" x="6578600" y="3917950"/>
          <p14:tracePt t="39149" x="6572250" y="3917950"/>
          <p14:tracePt t="39158" x="6572250" y="3924300"/>
          <p14:tracePt t="39221" x="6572250" y="3930650"/>
          <p14:tracePt t="39241" x="6565900" y="3930650"/>
          <p14:tracePt t="43035" x="6565900" y="3924300"/>
          <p14:tracePt t="43057" x="6565900" y="3917950"/>
          <p14:tracePt t="43068" x="6565900" y="3905250"/>
          <p14:tracePt t="43084" x="6565900" y="3886200"/>
          <p14:tracePt t="43093" x="6565900" y="3860800"/>
          <p14:tracePt t="43106" x="6565900" y="3835400"/>
          <p14:tracePt t="43119" x="6572250" y="3797300"/>
          <p14:tracePt t="43135" x="6597650" y="3689350"/>
          <p14:tracePt t="43152" x="6616700" y="3606800"/>
          <p14:tracePt t="43168" x="6623050" y="3575050"/>
          <p14:tracePt t="43185" x="6629400" y="3530600"/>
          <p14:tracePt t="43201" x="6635750" y="3498850"/>
          <p14:tracePt t="43218" x="6635750" y="3486150"/>
          <p14:tracePt t="43235" x="6648450" y="3454400"/>
          <p14:tracePt t="43252" x="6654800" y="3422650"/>
          <p14:tracePt t="43269" x="6661150" y="3397250"/>
          <p14:tracePt t="43285" x="6686550" y="3359150"/>
          <p14:tracePt t="43302" x="6699250" y="3314700"/>
          <p14:tracePt t="43319" x="6705600" y="3295650"/>
          <p14:tracePt t="43335" x="6724650" y="3251200"/>
          <p14:tracePt t="43352" x="6750050" y="3213100"/>
          <p14:tracePt t="43369" x="6762750" y="3187700"/>
          <p14:tracePt t="43385" x="6794500" y="3124200"/>
          <p14:tracePt t="43402" x="6826250" y="3073400"/>
          <p14:tracePt t="43419" x="6838950" y="3054350"/>
          <p14:tracePt t="43435" x="6851650" y="3022600"/>
          <p14:tracePt t="43452" x="6858000" y="3009900"/>
          <p14:tracePt t="43949" x="6858000" y="2997200"/>
          <p14:tracePt t="43959" x="6858000" y="2990850"/>
          <p14:tracePt t="43969" x="6864350" y="2978150"/>
          <p14:tracePt t="43985" x="6870700" y="2959100"/>
          <p14:tracePt t="44001" x="6896100" y="2870200"/>
          <p14:tracePt t="44018" x="6921500" y="2749550"/>
          <p14:tracePt t="44036" x="6940550" y="2686050"/>
          <p14:tracePt t="44051" x="6985000" y="2527300"/>
          <p14:tracePt t="44068" x="7035800" y="2355850"/>
          <p14:tracePt t="44085" x="7054850" y="2292350"/>
          <p14:tracePt t="44101" x="7080250" y="2190750"/>
          <p14:tracePt t="44118" x="7105650" y="2127250"/>
          <p14:tracePt t="44136" x="7112000" y="2095500"/>
          <p14:tracePt t="44152" x="7118350" y="2082800"/>
          <p14:tracePt t="44168" x="7124700" y="2063750"/>
          <p14:tracePt t="44186" x="7137400" y="2038350"/>
          <p14:tracePt t="44201" x="7137400" y="2032000"/>
          <p14:tracePt t="44218" x="7150100" y="2006600"/>
          <p14:tracePt t="44236" x="7156450" y="1993900"/>
          <p14:tracePt t="44251" x="7156450" y="1981200"/>
          <p14:tracePt t="44268" x="7169150" y="1962150"/>
          <p14:tracePt t="44285" x="7175500" y="1955800"/>
          <p14:tracePt t="44302" x="7188200" y="1936750"/>
          <p14:tracePt t="44318" x="7194550" y="1930400"/>
          <p14:tracePt t="44335" x="7200900" y="1924050"/>
          <p14:tracePt t="44351" x="7200900" y="1917700"/>
          <p14:tracePt t="44368" x="7207250" y="1911350"/>
          <p14:tracePt t="44385" x="7213600" y="1905000"/>
          <p14:tracePt t="44401" x="7219950" y="1905000"/>
          <p14:tracePt t="44418" x="7226300" y="1898650"/>
          <p14:tracePt t="44435" x="7232650" y="1898650"/>
          <p14:tracePt t="44451" x="7239000" y="1898650"/>
          <p14:tracePt t="44488" x="7245350" y="1898650"/>
          <p14:tracePt t="44501" x="7245350" y="1905000"/>
          <p14:tracePt t="44518" x="7251700" y="1911350"/>
          <p14:tracePt t="44537" x="7251700" y="1917700"/>
          <p14:tracePt t="44551" x="7251700" y="1924050"/>
          <p14:tracePt t="44568" x="7251700" y="1930400"/>
          <p14:tracePt t="44585" x="7251700" y="1936750"/>
          <p14:tracePt t="44601" x="7245350" y="1955800"/>
          <p14:tracePt t="44606" x="7239000" y="1962150"/>
          <p14:tracePt t="44618" x="7239000" y="1968500"/>
          <p14:tracePt t="44636" x="7226300" y="1981200"/>
          <p14:tracePt t="44651" x="7219950" y="1987550"/>
          <p14:tracePt t="44668" x="7213600" y="1993900"/>
          <p14:tracePt t="44685" x="7207250" y="2000250"/>
          <p14:tracePt t="44718" x="7200900" y="2006600"/>
          <p14:tracePt t="44735" x="7200900" y="2012950"/>
          <p14:tracePt t="44751" x="7188200" y="2019300"/>
          <p14:tracePt t="44768" x="7169150" y="2025650"/>
          <p14:tracePt t="44786" x="7156450" y="2025650"/>
          <p14:tracePt t="44801" x="7156450" y="2032000"/>
          <p14:tracePt t="44818" x="7150100" y="2032000"/>
          <p14:tracePt t="44835" x="7137400" y="2038350"/>
          <p14:tracePt t="44851" x="7131050" y="2038350"/>
          <p14:tracePt t="44868" x="7118350" y="2044700"/>
          <p14:tracePt t="44885" x="7112000" y="2051050"/>
          <p14:tracePt t="44901" x="7105650" y="2051050"/>
          <p14:tracePt t="44918" x="7092950" y="2057400"/>
          <p14:tracePt t="44935" x="7080250" y="2063750"/>
          <p14:tracePt t="44968" x="7061200" y="2070100"/>
          <p14:tracePt t="44985" x="7048500" y="2082800"/>
          <p14:tracePt t="45001" x="7042150" y="2089150"/>
          <p14:tracePt t="45018" x="7016750" y="2108200"/>
          <p14:tracePt t="45035" x="7004050" y="2139950"/>
          <p14:tracePt t="45051" x="6965950" y="2203450"/>
          <p14:tracePt t="45068" x="6896100" y="2324100"/>
          <p14:tracePt t="45086" x="6851650" y="2463800"/>
          <p14:tracePt t="45101" x="6819900" y="2514600"/>
          <p14:tracePt t="45106" x="6813550" y="2571750"/>
          <p14:tracePt t="45118" x="6794500" y="2616200"/>
          <p14:tracePt t="45135" x="6788150" y="2635250"/>
          <p14:tracePt t="45151" x="6781800" y="2667000"/>
          <p14:tracePt t="45168" x="6775450" y="2686050"/>
          <p14:tracePt t="45185" x="6775450" y="2705100"/>
          <p14:tracePt t="45218" x="6769100" y="2711450"/>
          <p14:tracePt t="45772" x="6769100" y="2717800"/>
          <p14:tracePt t="45781" x="6762750" y="2724150"/>
          <p14:tracePt t="45792" x="6762750" y="2736850"/>
          <p14:tracePt t="45803" x="6762750" y="2743200"/>
          <p14:tracePt t="45817" x="6762750" y="2749550"/>
          <p14:tracePt t="45834" x="6762750" y="2774950"/>
          <p14:tracePt t="45851" x="6762750" y="2787650"/>
          <p14:tracePt t="45867" x="6762750" y="2819400"/>
          <p14:tracePt t="45884" x="6762750" y="2851150"/>
          <p14:tracePt t="45901" x="6762750" y="2863850"/>
          <p14:tracePt t="45917" x="6762750" y="2889250"/>
          <p14:tracePt t="45934" x="6769100" y="2914650"/>
          <p14:tracePt t="45951" x="6769100" y="2921000"/>
          <p14:tracePt t="45967" x="6769100" y="2940050"/>
          <p14:tracePt t="45984" x="6775450" y="2952750"/>
          <p14:tracePt t="46001" x="6775450" y="2959100"/>
          <p14:tracePt t="46017" x="6775450" y="2971800"/>
          <p14:tracePt t="46034" x="6781800" y="2984500"/>
          <p14:tracePt t="46051" x="6781800" y="2990850"/>
          <p14:tracePt t="46084" x="6781800" y="3003550"/>
          <p14:tracePt t="46117" x="6781800" y="3016250"/>
          <p14:tracePt t="46134" x="6781800" y="3022600"/>
          <p14:tracePt t="46167" x="6781800" y="3028950"/>
          <p14:tracePt t="46212" x="6781800" y="3035300"/>
          <p14:tracePt t="46234" x="6781800" y="3041650"/>
          <p14:tracePt t="46255" x="6781800" y="3048000"/>
          <p14:tracePt t="46273" x="6781800" y="3054350"/>
          <p14:tracePt t="46689" x="6775450" y="3060700"/>
          <p14:tracePt t="46697" x="6775450" y="3067050"/>
          <p14:tracePt t="46707" x="6775450" y="3073400"/>
          <p14:tracePt t="46717" x="6769100" y="3092450"/>
          <p14:tracePt t="46733" x="6762750" y="3117850"/>
          <p14:tracePt t="46751" x="6737350" y="3206750"/>
          <p14:tracePt t="46767" x="6711950" y="3302000"/>
          <p14:tracePt t="46784" x="6692900" y="3346450"/>
          <p14:tracePt t="46800" x="6680200" y="3416300"/>
          <p14:tracePt t="46817" x="6642100" y="3517900"/>
          <p14:tracePt t="46834" x="6635750" y="3568700"/>
          <p14:tracePt t="46850" x="6610350" y="3676650"/>
          <p14:tracePt t="46867" x="6584950" y="3765550"/>
          <p14:tracePt t="46884" x="6572250" y="3803650"/>
          <p14:tracePt t="46900" x="6540500" y="3892550"/>
          <p14:tracePt t="46917" x="6515100" y="3975100"/>
          <p14:tracePt t="46934" x="6496050" y="4019550"/>
          <p14:tracePt t="46950" x="6457950" y="4114800"/>
          <p14:tracePt t="46967" x="6426200" y="4222750"/>
          <p14:tracePt t="46984" x="6407150" y="4279900"/>
          <p14:tracePt t="47000" x="6400800" y="4330700"/>
          <p14:tracePt t="47017" x="6388100" y="4362450"/>
          <p14:tracePt t="47034" x="6388100" y="4368800"/>
          <p14:tracePt t="47050" x="6388100" y="4387850"/>
          <p14:tracePt t="47067" x="6381750" y="4394200"/>
          <p14:tracePt t="47434" x="6381750" y="4387850"/>
          <p14:tracePt t="47448" x="6413500" y="4368800"/>
          <p14:tracePt t="47468" x="6527800" y="4305300"/>
          <p14:tracePt t="47484" x="6623050" y="4254500"/>
          <p14:tracePt t="47504" x="6953250" y="4095750"/>
          <p14:tracePt t="47522" x="7054850" y="4051300"/>
          <p14:tracePt t="47535" x="7353300" y="3930650"/>
          <p14:tracePt t="47551" x="7499350" y="3873500"/>
          <p14:tracePt t="47568" x="7727950" y="3740150"/>
          <p14:tracePt t="47584" x="7835900" y="3676650"/>
          <p14:tracePt t="47601" x="7994650" y="3575050"/>
          <p14:tracePt t="47607" x="8064500" y="3524250"/>
          <p14:tracePt t="47628" x="8172450" y="3454400"/>
          <p14:tracePt t="47642" x="8274050" y="3365500"/>
          <p14:tracePt t="47661" x="8312150" y="3321050"/>
          <p14:tracePt t="47680" x="8382000" y="3238500"/>
          <p14:tracePt t="47696" x="8445500" y="3162300"/>
          <p14:tracePt t="47714" x="8483600" y="3086100"/>
          <p14:tracePt t="47730" x="8502650" y="3067050"/>
          <p14:tracePt t="47747" x="8515350" y="3035300"/>
          <p14:tracePt t="47764" x="8528050" y="3009900"/>
          <p14:tracePt t="47783" x="8534400" y="2997200"/>
          <p14:tracePt t="47800" x="8540750" y="2971800"/>
          <p14:tracePt t="47818" x="8566150" y="2921000"/>
          <p14:tracePt t="47834" x="8604250" y="2838450"/>
          <p14:tracePt t="47851" x="8629650" y="2794000"/>
          <p14:tracePt t="47867" x="8661400" y="2730500"/>
          <p14:tracePt t="47884" x="8674100" y="2692400"/>
          <p14:tracePt t="47901" x="8680450" y="2692400"/>
          <p14:tracePt t="47917" x="8686800" y="2679700"/>
          <p14:tracePt t="47934" x="8693150" y="2667000"/>
          <p14:tracePt t="47975" x="8693150" y="2660650"/>
          <p14:tracePt t="48056" x="8693150" y="2667000"/>
          <p14:tracePt t="48072" x="8693150" y="2673350"/>
          <p14:tracePt t="48084" x="8693150" y="2692400"/>
          <p14:tracePt t="48102" x="8686800" y="2705100"/>
          <p14:tracePt t="48127" x="8674100" y="2743200"/>
          <p14:tracePt t="48143" x="8648700" y="2781300"/>
          <p14:tracePt t="48159" x="8642350" y="2806700"/>
          <p14:tracePt t="48175" x="8629650" y="2844800"/>
          <p14:tracePt t="48192" x="8623300" y="2857500"/>
          <p14:tracePt t="48212" x="8616950" y="2882900"/>
          <p14:tracePt t="48231" x="8610600" y="2889250"/>
          <p14:tracePt t="48246" x="8610600" y="2895600"/>
          <p14:tracePt t="48261" x="8604250" y="2895600"/>
          <p14:tracePt t="48278" x="8604250" y="2901950"/>
          <p14:tracePt t="48296" x="8597900" y="2914650"/>
          <p14:tracePt t="48313" x="8597900" y="2927350"/>
          <p14:tracePt t="48329" x="8591550" y="2940050"/>
          <p14:tracePt t="48345" x="8591550" y="2952750"/>
          <p14:tracePt t="48361" x="8585200" y="2959100"/>
          <p14:tracePt t="48377" x="8578850" y="2978150"/>
          <p14:tracePt t="48393" x="8578850" y="2990850"/>
          <p14:tracePt t="48409" x="8578850" y="2997200"/>
          <p14:tracePt t="48425" x="8578850" y="3009900"/>
          <p14:tracePt t="48441" x="8578850" y="3016250"/>
          <p14:tracePt t="48456" x="8578850" y="3028950"/>
          <p14:tracePt t="48472" x="8578850" y="3035300"/>
          <p14:tracePt t="48488" x="8578850" y="3041650"/>
          <p14:tracePt t="48504" x="8578850" y="3060700"/>
          <p14:tracePt t="48518" x="8578850" y="3073400"/>
          <p14:tracePt t="48536" x="8578850" y="3098800"/>
          <p14:tracePt t="48551" x="8578850" y="3117850"/>
          <p14:tracePt t="48568" x="8578850" y="3175000"/>
          <p14:tracePt t="48583" x="8578850" y="3289300"/>
          <p14:tracePt t="48601" x="8572500" y="3371850"/>
          <p14:tracePt t="48607" x="8566150" y="3460750"/>
          <p14:tracePt t="48625" x="8515350" y="3632200"/>
          <p14:tracePt t="48640" x="8483600" y="3708400"/>
          <p14:tracePt t="48658" x="8413750" y="3848100"/>
          <p14:tracePt t="48675" x="8356600" y="3968750"/>
          <p14:tracePt t="48693" x="8305800" y="4070350"/>
          <p14:tracePt t="48710" x="8286750" y="4102100"/>
          <p14:tracePt t="48727" x="8267700" y="4127500"/>
          <p14:tracePt t="48746" x="8255000" y="4152900"/>
          <p14:tracePt t="48763" x="8235950" y="4165600"/>
          <p14:tracePt t="48780" x="8223250" y="4171950"/>
          <p14:tracePt t="48796" x="8216900" y="4178300"/>
          <p14:tracePt t="49170" x="8204200" y="4191000"/>
          <p14:tracePt t="49181" x="8166100" y="4216400"/>
          <p14:tracePt t="49194" x="8115300" y="4273550"/>
          <p14:tracePt t="49206" x="8058150" y="4356100"/>
          <p14:tracePt t="49216" x="7975600" y="4483100"/>
          <p14:tracePt t="49233" x="7816850" y="4781550"/>
          <p14:tracePt t="49250" x="7702550" y="5035550"/>
          <p14:tracePt t="49267" x="7658100" y="5156200"/>
          <p14:tracePt t="49283" x="7575550" y="5327650"/>
          <p14:tracePt t="49299" x="7524750" y="5441950"/>
          <p14:tracePt t="49317" x="7493000" y="5486400"/>
          <p14:tracePt t="49333" x="7467600" y="5530850"/>
          <p14:tracePt t="49349" x="7454900" y="5556250"/>
          <p14:tracePt t="49367" x="7448550" y="5568950"/>
          <p14:tracePt t="49383" x="7442200" y="5581650"/>
          <p14:tracePt t="49400" x="7429500" y="5588000"/>
          <p14:tracePt t="49433" x="7416800" y="5600700"/>
          <p14:tracePt t="49449" x="7404100" y="5613400"/>
          <p14:tracePt t="49467" x="7391400" y="5619750"/>
          <p14:tracePt t="49483" x="7366000" y="5626100"/>
          <p14:tracePt t="49499" x="7321550" y="5638800"/>
          <p14:tracePt t="49517" x="7283450" y="5645150"/>
          <p14:tracePt t="49533" x="7181850" y="5657850"/>
          <p14:tracePt t="49549" x="7073900" y="5664200"/>
          <p14:tracePt t="49567" x="6972300" y="5670550"/>
          <p14:tracePt t="49583" x="6927850" y="5670550"/>
          <p14:tracePt t="49599" x="6838950" y="5670550"/>
          <p14:tracePt t="49617" x="6813550" y="5670550"/>
          <p14:tracePt t="49622" x="6769100" y="5670550"/>
          <p14:tracePt t="49635" x="6737350" y="5657850"/>
          <p14:tracePt t="49650" x="6718300" y="5651500"/>
          <p14:tracePt t="51936" x="6718300" y="5657850"/>
          <p14:tracePt t="51952" x="6718300" y="5676900"/>
          <p14:tracePt t="51968" x="6718300" y="5683250"/>
          <p14:tracePt t="51983" x="6718300" y="5695950"/>
          <p14:tracePt t="51999" x="6724650" y="5708650"/>
          <p14:tracePt t="52017" x="6731000" y="5746750"/>
          <p14:tracePt t="52034" x="6737350" y="5778500"/>
          <p14:tracePt t="52053" x="6743700" y="5816600"/>
          <p14:tracePt t="52067" x="6743700" y="5842000"/>
          <p14:tracePt t="52083" x="6750050" y="5861050"/>
          <p14:tracePt t="52099" x="6750050" y="5899150"/>
          <p14:tracePt t="52108" x="6756400" y="5924550"/>
          <p14:tracePt t="52124" x="6756400" y="5962650"/>
          <p14:tracePt t="52139" x="6756400" y="5981700"/>
          <p14:tracePt t="52154" x="6769100" y="6026150"/>
          <p14:tracePt t="52169" x="6769100" y="6038850"/>
          <p14:tracePt t="52183" x="6769100" y="6045200"/>
          <p14:tracePt t="52199" x="6769100" y="6070600"/>
          <p14:tracePt t="52216" x="6769100" y="6096000"/>
          <p14:tracePt t="52233" x="6769100" y="6108700"/>
          <p14:tracePt t="52249" x="6769100" y="6127750"/>
          <p14:tracePt t="52267" x="6769100" y="6140450"/>
          <p14:tracePt t="52284" x="6769100" y="6146800"/>
          <p14:tracePt t="52299" x="6769100" y="6153150"/>
          <p14:tracePt t="52315" x="6769100" y="6159500"/>
          <p14:tracePt t="52332" x="6769100" y="6165850"/>
          <p14:tracePt t="52349" x="6769100" y="6172200"/>
          <p14:tracePt t="52384" x="6769100" y="61785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p:spPr>
        <p:txBody>
          <a:bodyPr/>
          <a:lstStyle/>
          <a:p>
            <a:r>
              <a:rPr lang="de-DE" sz="2800" dirty="0" err="1"/>
              <a:t>Conley</a:t>
            </a:r>
            <a:r>
              <a:rPr lang="de-DE" sz="2800" dirty="0"/>
              <a:t> </a:t>
            </a:r>
            <a:r>
              <a:rPr lang="de-DE" sz="2800" dirty="0" err="1"/>
              <a:t>spatial</a:t>
            </a:r>
            <a:r>
              <a:rPr lang="de-DE" sz="2800" dirty="0"/>
              <a:t> </a:t>
            </a:r>
            <a:r>
              <a:rPr lang="de-DE" sz="2800" dirty="0" err="1"/>
              <a:t>autocorrelation</a:t>
            </a:r>
            <a:r>
              <a:rPr lang="de-DE" sz="2800" dirty="0"/>
              <a:t> </a:t>
            </a:r>
            <a:r>
              <a:rPr lang="de-DE" sz="2800" dirty="0" err="1"/>
              <a:t>adjusted</a:t>
            </a:r>
            <a:r>
              <a:rPr lang="de-DE" sz="2800" dirty="0"/>
              <a:t> </a:t>
            </a:r>
            <a:r>
              <a:rPr lang="de-DE" sz="2800" dirty="0" err="1"/>
              <a:t>standard</a:t>
            </a:r>
            <a:r>
              <a:rPr lang="de-DE" sz="2800" dirty="0"/>
              <a:t> </a:t>
            </a:r>
            <a:r>
              <a:rPr lang="de-DE" sz="2800" dirty="0" err="1"/>
              <a:t>errors</a:t>
            </a:r>
            <a:endParaRPr lang="de-DE" sz="2800" dirty="0"/>
          </a:p>
        </p:txBody>
      </p:sp>
      <p:sp>
        <p:nvSpPr>
          <p:cNvPr id="3" name="Rechteck 2"/>
          <p:cNvSpPr/>
          <p:nvPr/>
        </p:nvSpPr>
        <p:spPr>
          <a:xfrm>
            <a:off x="251520" y="1196752"/>
            <a:ext cx="8568952" cy="5355312"/>
          </a:xfrm>
          <a:prstGeom prst="rect">
            <a:avLst/>
          </a:prstGeom>
        </p:spPr>
        <p:txBody>
          <a:bodyPr wrap="square">
            <a:spAutoFit/>
          </a:bodyPr>
          <a:lstStyle/>
          <a:p>
            <a:r>
              <a:rPr lang="de-DE" dirty="0"/>
              <a:t>*----Table 13 </a:t>
            </a:r>
            <a:r>
              <a:rPr lang="de-DE" dirty="0" err="1"/>
              <a:t>Conley</a:t>
            </a:r>
            <a:r>
              <a:rPr lang="de-DE" dirty="0"/>
              <a:t> </a:t>
            </a:r>
            <a:r>
              <a:rPr lang="de-DE" dirty="0" err="1"/>
              <a:t>spatial</a:t>
            </a:r>
            <a:r>
              <a:rPr lang="de-DE" dirty="0"/>
              <a:t> </a:t>
            </a:r>
            <a:r>
              <a:rPr lang="de-DE" dirty="0" err="1"/>
              <a:t>autocorrelation</a:t>
            </a:r>
            <a:r>
              <a:rPr lang="de-DE" dirty="0"/>
              <a:t> </a:t>
            </a:r>
            <a:r>
              <a:rPr lang="de-DE" dirty="0" err="1"/>
              <a:t>adjusted</a:t>
            </a:r>
            <a:r>
              <a:rPr lang="de-DE" dirty="0"/>
              <a:t> </a:t>
            </a:r>
            <a:r>
              <a:rPr lang="de-DE" dirty="0" err="1"/>
              <a:t>standard</a:t>
            </a:r>
            <a:r>
              <a:rPr lang="de-DE" dirty="0"/>
              <a:t> </a:t>
            </a:r>
            <a:r>
              <a:rPr lang="de-DE" dirty="0" err="1"/>
              <a:t>errors</a:t>
            </a:r>
            <a:r>
              <a:rPr lang="de-DE" dirty="0"/>
              <a:t>, </a:t>
            </a:r>
            <a:r>
              <a:rPr lang="de-DE" dirty="0" err="1"/>
              <a:t>modification</a:t>
            </a:r>
            <a:r>
              <a:rPr lang="de-DE" dirty="0"/>
              <a:t> </a:t>
            </a:r>
            <a:r>
              <a:rPr lang="de-DE" dirty="0" err="1"/>
              <a:t>by</a:t>
            </a:r>
            <a:r>
              <a:rPr lang="de-DE" dirty="0"/>
              <a:t> </a:t>
            </a:r>
            <a:r>
              <a:rPr lang="de-DE" dirty="0" err="1"/>
              <a:t>Hsiang</a:t>
            </a:r>
            <a:r>
              <a:rPr lang="de-DE" dirty="0"/>
              <a:t> (2010)</a:t>
            </a:r>
          </a:p>
          <a:p>
            <a:r>
              <a:rPr lang="de-DE" dirty="0"/>
              <a:t>*http://www.globalpolicy.science/code/ -&gt; </a:t>
            </a:r>
            <a:r>
              <a:rPr lang="de-DE" dirty="0" err="1"/>
              <a:t>where</a:t>
            </a:r>
            <a:r>
              <a:rPr lang="de-DE" dirty="0"/>
              <a:t> I </a:t>
            </a:r>
            <a:r>
              <a:rPr lang="de-DE" dirty="0" err="1"/>
              <a:t>downloaded</a:t>
            </a:r>
            <a:r>
              <a:rPr lang="de-DE" dirty="0"/>
              <a:t> </a:t>
            </a:r>
            <a:r>
              <a:rPr lang="de-DE" dirty="0" err="1"/>
              <a:t>spatial</a:t>
            </a:r>
            <a:r>
              <a:rPr lang="de-DE" dirty="0"/>
              <a:t> HAC</a:t>
            </a:r>
          </a:p>
          <a:p>
            <a:r>
              <a:rPr lang="de-DE" dirty="0" err="1"/>
              <a:t>use</a:t>
            </a:r>
            <a:r>
              <a:rPr lang="de-DE" dirty="0"/>
              <a:t> "d:\a\gp\gp181010_merge.dta", </a:t>
            </a:r>
            <a:r>
              <a:rPr lang="de-DE" dirty="0" err="1"/>
              <a:t>clear</a:t>
            </a:r>
            <a:endParaRPr lang="de-DE" dirty="0"/>
          </a:p>
          <a:p>
            <a:r>
              <a:rPr lang="de-DE" dirty="0" err="1"/>
              <a:t>clear</a:t>
            </a:r>
            <a:r>
              <a:rPr lang="de-DE" dirty="0"/>
              <a:t> </a:t>
            </a:r>
            <a:r>
              <a:rPr lang="de-DE" dirty="0" err="1"/>
              <a:t>mata</a:t>
            </a:r>
            <a:endParaRPr lang="de-DE" dirty="0"/>
          </a:p>
          <a:p>
            <a:r>
              <a:rPr lang="de-DE" dirty="0" err="1"/>
              <a:t>drop</a:t>
            </a:r>
            <a:r>
              <a:rPr lang="de-DE" dirty="0"/>
              <a:t> _</a:t>
            </a:r>
            <a:r>
              <a:rPr lang="de-DE" dirty="0" err="1"/>
              <a:t>merge</a:t>
            </a:r>
            <a:endParaRPr lang="de-DE" dirty="0"/>
          </a:p>
          <a:p>
            <a:r>
              <a:rPr lang="de-DE" dirty="0" err="1"/>
              <a:t>capture</a:t>
            </a:r>
            <a:r>
              <a:rPr lang="de-DE" dirty="0"/>
              <a:t> </a:t>
            </a:r>
            <a:r>
              <a:rPr lang="de-DE" dirty="0" err="1"/>
              <a:t>drop</a:t>
            </a:r>
            <a:r>
              <a:rPr lang="de-DE" dirty="0"/>
              <a:t> </a:t>
            </a:r>
            <a:r>
              <a:rPr lang="de-DE" dirty="0" err="1"/>
              <a:t>lat</a:t>
            </a:r>
            <a:r>
              <a:rPr lang="de-DE" dirty="0"/>
              <a:t> </a:t>
            </a:r>
            <a:r>
              <a:rPr lang="de-DE" dirty="0" err="1"/>
              <a:t>lon</a:t>
            </a:r>
            <a:endParaRPr lang="de-DE" dirty="0"/>
          </a:p>
          <a:p>
            <a:r>
              <a:rPr lang="de-DE" dirty="0" err="1"/>
              <a:t>sort</a:t>
            </a:r>
            <a:r>
              <a:rPr lang="de-DE" dirty="0"/>
              <a:t> </a:t>
            </a:r>
            <a:r>
              <a:rPr lang="de-DE" dirty="0" err="1"/>
              <a:t>co</a:t>
            </a:r>
            <a:endParaRPr lang="de-DE" dirty="0"/>
          </a:p>
          <a:p>
            <a:r>
              <a:rPr lang="de-DE" dirty="0" err="1"/>
              <a:t>merge</a:t>
            </a:r>
            <a:r>
              <a:rPr lang="de-DE" dirty="0"/>
              <a:t> </a:t>
            </a:r>
            <a:r>
              <a:rPr lang="de-DE" dirty="0" err="1"/>
              <a:t>co</a:t>
            </a:r>
            <a:r>
              <a:rPr lang="de-DE" dirty="0"/>
              <a:t> </a:t>
            </a:r>
            <a:r>
              <a:rPr lang="de-DE" dirty="0" err="1"/>
              <a:t>using</a:t>
            </a:r>
            <a:r>
              <a:rPr lang="de-DE" dirty="0"/>
              <a:t> "d:\a\gp\lati_longi_all_co.dta"</a:t>
            </a:r>
          </a:p>
          <a:p>
            <a:r>
              <a:rPr lang="de-DE" dirty="0"/>
              <a:t>*</a:t>
            </a:r>
            <a:r>
              <a:rPr lang="de-DE" dirty="0" err="1"/>
              <a:t>sysdir</a:t>
            </a:r>
            <a:endParaRPr lang="de-DE" dirty="0"/>
          </a:p>
          <a:p>
            <a:r>
              <a:rPr lang="de-DE" dirty="0"/>
              <a:t>*</a:t>
            </a:r>
            <a:r>
              <a:rPr lang="de-DE" dirty="0" err="1"/>
              <a:t>adopath</a:t>
            </a:r>
            <a:r>
              <a:rPr lang="de-DE" dirty="0"/>
              <a:t>++ "C:\ado\plus\o\ols_spatial_HAC.ado"</a:t>
            </a:r>
          </a:p>
          <a:p>
            <a:r>
              <a:rPr lang="de-DE" dirty="0"/>
              <a:t>reg </a:t>
            </a:r>
            <a:r>
              <a:rPr lang="de-DE" dirty="0" err="1"/>
              <a:t>abcc</a:t>
            </a:r>
            <a:r>
              <a:rPr lang="de-DE" dirty="0"/>
              <a:t> </a:t>
            </a:r>
            <a:r>
              <a:rPr lang="de-DE" dirty="0" err="1"/>
              <a:t>agemarr</a:t>
            </a:r>
            <a:r>
              <a:rPr lang="de-DE" dirty="0"/>
              <a:t> GDP , r</a:t>
            </a:r>
          </a:p>
          <a:p>
            <a:r>
              <a:rPr lang="de-DE" dirty="0"/>
              <a:t>reg </a:t>
            </a:r>
            <a:r>
              <a:rPr lang="de-DE" dirty="0" err="1"/>
              <a:t>abcc</a:t>
            </a:r>
            <a:r>
              <a:rPr lang="de-DE" dirty="0"/>
              <a:t> </a:t>
            </a:r>
            <a:r>
              <a:rPr lang="de-DE" dirty="0" err="1"/>
              <a:t>agemarr</a:t>
            </a:r>
            <a:r>
              <a:rPr lang="de-DE" dirty="0"/>
              <a:t> , r</a:t>
            </a:r>
          </a:p>
          <a:p>
            <a:r>
              <a:rPr lang="de-DE" dirty="0" err="1"/>
              <a:t>ols_spatial_HAC</a:t>
            </a:r>
            <a:r>
              <a:rPr lang="de-DE" dirty="0"/>
              <a:t> </a:t>
            </a:r>
            <a:r>
              <a:rPr lang="de-DE" dirty="0" err="1"/>
              <a:t>abcc</a:t>
            </a:r>
            <a:r>
              <a:rPr lang="de-DE" dirty="0"/>
              <a:t> </a:t>
            </a:r>
            <a:r>
              <a:rPr lang="de-DE" dirty="0" err="1"/>
              <a:t>agemarr</a:t>
            </a:r>
            <a:r>
              <a:rPr lang="de-DE" dirty="0"/>
              <a:t> war </a:t>
            </a:r>
            <a:r>
              <a:rPr lang="de-DE" dirty="0" err="1"/>
              <a:t>civilwar</a:t>
            </a:r>
            <a:r>
              <a:rPr lang="de-DE" dirty="0"/>
              <a:t> </a:t>
            </a:r>
            <a:r>
              <a:rPr lang="de-DE" dirty="0" err="1"/>
              <a:t>tough</a:t>
            </a:r>
            <a:r>
              <a:rPr lang="de-DE" dirty="0"/>
              <a:t> , </a:t>
            </a:r>
            <a:r>
              <a:rPr lang="de-DE" dirty="0" err="1"/>
              <a:t>lat</a:t>
            </a:r>
            <a:r>
              <a:rPr lang="de-DE" dirty="0"/>
              <a:t>(</a:t>
            </a:r>
            <a:r>
              <a:rPr lang="de-DE" dirty="0" err="1"/>
              <a:t>lti</a:t>
            </a:r>
            <a:r>
              <a:rPr lang="de-DE" dirty="0"/>
              <a:t>_) </a:t>
            </a:r>
            <a:r>
              <a:rPr lang="de-DE" dirty="0" err="1"/>
              <a:t>lon</a:t>
            </a:r>
            <a:r>
              <a:rPr lang="de-DE" dirty="0"/>
              <a:t>(</a:t>
            </a:r>
            <a:r>
              <a:rPr lang="de-DE" dirty="0" err="1"/>
              <a:t>lng</a:t>
            </a:r>
            <a:r>
              <a:rPr lang="de-DE" dirty="0"/>
              <a:t>_) </a:t>
            </a:r>
            <a:r>
              <a:rPr lang="de-DE" dirty="0" err="1"/>
              <a:t>timevar</a:t>
            </a:r>
            <a:r>
              <a:rPr lang="de-DE" dirty="0"/>
              <a:t>(</a:t>
            </a:r>
            <a:r>
              <a:rPr lang="de-DE" dirty="0" err="1"/>
              <a:t>cent</a:t>
            </a:r>
            <a:r>
              <a:rPr lang="de-DE" dirty="0"/>
              <a:t>) </a:t>
            </a:r>
            <a:r>
              <a:rPr lang="de-DE" dirty="0" err="1"/>
              <a:t>panelvar</a:t>
            </a:r>
            <a:r>
              <a:rPr lang="de-DE" dirty="0"/>
              <a:t>(</a:t>
            </a:r>
            <a:r>
              <a:rPr lang="de-DE" dirty="0" err="1"/>
              <a:t>cono</a:t>
            </a:r>
            <a:r>
              <a:rPr lang="de-DE" dirty="0"/>
              <a:t>) </a:t>
            </a:r>
            <a:r>
              <a:rPr lang="de-DE" dirty="0" err="1"/>
              <a:t>distcutoff</a:t>
            </a:r>
            <a:r>
              <a:rPr lang="de-DE" dirty="0"/>
              <a:t>(250)</a:t>
            </a:r>
          </a:p>
          <a:p>
            <a:r>
              <a:rPr lang="de-DE" dirty="0" err="1"/>
              <a:t>ols_spatial_HAC</a:t>
            </a:r>
            <a:r>
              <a:rPr lang="de-DE" dirty="0"/>
              <a:t> </a:t>
            </a:r>
            <a:r>
              <a:rPr lang="de-DE" dirty="0" err="1"/>
              <a:t>abcc</a:t>
            </a:r>
            <a:r>
              <a:rPr lang="de-DE" dirty="0"/>
              <a:t> </a:t>
            </a:r>
            <a:r>
              <a:rPr lang="de-DE" dirty="0" err="1"/>
              <a:t>agemarr</a:t>
            </a:r>
            <a:r>
              <a:rPr lang="de-DE" dirty="0"/>
              <a:t> war </a:t>
            </a:r>
            <a:r>
              <a:rPr lang="de-DE" dirty="0" err="1"/>
              <a:t>civilwar</a:t>
            </a:r>
            <a:r>
              <a:rPr lang="de-DE" dirty="0"/>
              <a:t> </a:t>
            </a:r>
            <a:r>
              <a:rPr lang="de-DE" dirty="0" err="1"/>
              <a:t>tough</a:t>
            </a:r>
            <a:r>
              <a:rPr lang="de-DE" dirty="0"/>
              <a:t> , </a:t>
            </a:r>
            <a:r>
              <a:rPr lang="de-DE" dirty="0" err="1"/>
              <a:t>lat</a:t>
            </a:r>
            <a:r>
              <a:rPr lang="de-DE" dirty="0"/>
              <a:t>(</a:t>
            </a:r>
            <a:r>
              <a:rPr lang="de-DE" dirty="0" err="1"/>
              <a:t>lti</a:t>
            </a:r>
            <a:r>
              <a:rPr lang="de-DE" dirty="0"/>
              <a:t>_) </a:t>
            </a:r>
            <a:r>
              <a:rPr lang="de-DE" dirty="0" err="1"/>
              <a:t>lon</a:t>
            </a:r>
            <a:r>
              <a:rPr lang="de-DE" dirty="0"/>
              <a:t>(</a:t>
            </a:r>
            <a:r>
              <a:rPr lang="de-DE" dirty="0" err="1"/>
              <a:t>lng</a:t>
            </a:r>
            <a:r>
              <a:rPr lang="de-DE" dirty="0"/>
              <a:t>_) </a:t>
            </a:r>
            <a:r>
              <a:rPr lang="de-DE" dirty="0" err="1"/>
              <a:t>timevar</a:t>
            </a:r>
            <a:r>
              <a:rPr lang="de-DE" dirty="0"/>
              <a:t>(</a:t>
            </a:r>
            <a:r>
              <a:rPr lang="de-DE" dirty="0" err="1"/>
              <a:t>cent</a:t>
            </a:r>
            <a:r>
              <a:rPr lang="de-DE" dirty="0"/>
              <a:t>) </a:t>
            </a:r>
            <a:r>
              <a:rPr lang="de-DE" dirty="0" err="1"/>
              <a:t>panelvar</a:t>
            </a:r>
            <a:r>
              <a:rPr lang="de-DE" dirty="0"/>
              <a:t>(</a:t>
            </a:r>
            <a:r>
              <a:rPr lang="de-DE" dirty="0" err="1"/>
              <a:t>cono</a:t>
            </a:r>
            <a:r>
              <a:rPr lang="de-DE" dirty="0"/>
              <a:t>) </a:t>
            </a:r>
            <a:r>
              <a:rPr lang="de-DE" dirty="0" err="1"/>
              <a:t>distcutoff</a:t>
            </a:r>
            <a:r>
              <a:rPr lang="de-DE" dirty="0"/>
              <a:t>(500)</a:t>
            </a:r>
          </a:p>
          <a:p>
            <a:r>
              <a:rPr lang="de-DE" dirty="0" err="1"/>
              <a:t>ols_spatial_HAC</a:t>
            </a:r>
            <a:r>
              <a:rPr lang="de-DE" dirty="0"/>
              <a:t> </a:t>
            </a:r>
            <a:r>
              <a:rPr lang="de-DE" dirty="0" err="1"/>
              <a:t>abcc</a:t>
            </a:r>
            <a:r>
              <a:rPr lang="de-DE" dirty="0"/>
              <a:t> </a:t>
            </a:r>
            <a:r>
              <a:rPr lang="de-DE" dirty="0" err="1"/>
              <a:t>agemarr</a:t>
            </a:r>
            <a:r>
              <a:rPr lang="de-DE" dirty="0"/>
              <a:t> war </a:t>
            </a:r>
            <a:r>
              <a:rPr lang="de-DE" dirty="0" err="1"/>
              <a:t>civilwar</a:t>
            </a:r>
            <a:r>
              <a:rPr lang="de-DE" dirty="0"/>
              <a:t> </a:t>
            </a:r>
            <a:r>
              <a:rPr lang="de-DE" dirty="0" err="1"/>
              <a:t>tough</a:t>
            </a:r>
            <a:r>
              <a:rPr lang="de-DE" dirty="0"/>
              <a:t> , </a:t>
            </a:r>
            <a:r>
              <a:rPr lang="de-DE" dirty="0" err="1"/>
              <a:t>lat</a:t>
            </a:r>
            <a:r>
              <a:rPr lang="de-DE" dirty="0"/>
              <a:t>(</a:t>
            </a:r>
            <a:r>
              <a:rPr lang="de-DE" dirty="0" err="1"/>
              <a:t>lti</a:t>
            </a:r>
            <a:r>
              <a:rPr lang="de-DE" dirty="0"/>
              <a:t>_) </a:t>
            </a:r>
            <a:r>
              <a:rPr lang="de-DE" dirty="0" err="1"/>
              <a:t>lon</a:t>
            </a:r>
            <a:r>
              <a:rPr lang="de-DE" dirty="0"/>
              <a:t>(</a:t>
            </a:r>
            <a:r>
              <a:rPr lang="de-DE" dirty="0" err="1"/>
              <a:t>lng</a:t>
            </a:r>
            <a:r>
              <a:rPr lang="de-DE" dirty="0"/>
              <a:t>_) </a:t>
            </a:r>
            <a:r>
              <a:rPr lang="de-DE" dirty="0" err="1"/>
              <a:t>timevar</a:t>
            </a:r>
            <a:r>
              <a:rPr lang="de-DE" dirty="0"/>
              <a:t>(</a:t>
            </a:r>
            <a:r>
              <a:rPr lang="de-DE" dirty="0" err="1"/>
              <a:t>cent</a:t>
            </a:r>
            <a:r>
              <a:rPr lang="de-DE" dirty="0"/>
              <a:t>) </a:t>
            </a:r>
            <a:r>
              <a:rPr lang="de-DE" dirty="0" err="1"/>
              <a:t>panelvar</a:t>
            </a:r>
            <a:r>
              <a:rPr lang="de-DE" dirty="0"/>
              <a:t>(</a:t>
            </a:r>
            <a:r>
              <a:rPr lang="de-DE" dirty="0" err="1"/>
              <a:t>cono</a:t>
            </a:r>
            <a:r>
              <a:rPr lang="de-DE" dirty="0"/>
              <a:t>) </a:t>
            </a:r>
            <a:r>
              <a:rPr lang="de-DE" dirty="0" err="1"/>
              <a:t>distcutoff</a:t>
            </a:r>
            <a:r>
              <a:rPr lang="de-DE" dirty="0"/>
              <a:t>(750)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62442741"/>
      </p:ext>
    </p:extLst>
  </p:cSld>
  <p:clrMapOvr>
    <a:masterClrMapping/>
  </p:clrMapOvr>
  <mc:AlternateContent xmlns:mc="http://schemas.openxmlformats.org/markup-compatibility/2006">
    <mc:Choice xmlns:p14="http://schemas.microsoft.com/office/powerpoint/2010/main" Requires="p14">
      <p:transition spd="slow" p14:dur="2000" advTm="384091"/>
    </mc:Choice>
    <mc:Fallback>
      <p:transition spd="slow" advTm="38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87" x="6762750" y="6178550"/>
          <p14:tracePt t="1904" x="6711950" y="5943600"/>
          <p14:tracePt t="1930" x="6635750" y="5397500"/>
          <p14:tracePt t="1959" x="6610350" y="4806950"/>
          <p14:tracePt t="1990" x="6610350" y="4502150"/>
          <p14:tracePt t="2014" x="6629400" y="4267200"/>
          <p14:tracePt t="2032" x="6673850" y="4089400"/>
          <p14:tracePt t="2043" x="6680200" y="3994150"/>
          <p14:tracePt t="2068" x="6718300" y="3860800"/>
          <p14:tracePt t="2085" x="6743700" y="3765550"/>
          <p14:tracePt t="2093" x="6750050" y="3740150"/>
          <p14:tracePt t="2103" x="6762750" y="3708400"/>
          <p14:tracePt t="2118" x="6762750" y="3695700"/>
          <p14:tracePt t="2135" x="6769100" y="3676650"/>
          <p14:tracePt t="2152" x="6775450" y="3670300"/>
          <p14:tracePt t="2629" x="6775450" y="3663950"/>
          <p14:tracePt t="2640" x="6769100" y="3651250"/>
          <p14:tracePt t="2651" x="6762750" y="3632200"/>
          <p14:tracePt t="2667" x="6743700" y="3600450"/>
          <p14:tracePt t="2684" x="6718300" y="3530600"/>
          <p14:tracePt t="2701" x="6699250" y="3460750"/>
          <p14:tracePt t="2719" x="6680200" y="3384550"/>
          <p14:tracePt t="2734" x="6673850" y="3359150"/>
          <p14:tracePt t="2751" x="6661150" y="3314700"/>
          <p14:tracePt t="2768" x="6661150" y="3295650"/>
          <p14:tracePt t="2784" x="6654800" y="3270250"/>
          <p14:tracePt t="2801" x="6648450" y="3257550"/>
          <p14:tracePt t="2818" x="6648450" y="3251200"/>
          <p14:tracePt t="2834" x="6648450" y="3244850"/>
          <p14:tracePt t="2851" x="6648450" y="3238500"/>
          <p14:tracePt t="2868" x="6648450" y="3232150"/>
          <p14:tracePt t="2900" x="6648450" y="3225800"/>
          <p14:tracePt t="2933" x="6648450" y="3219450"/>
          <p14:tracePt t="3002" x="6648450" y="3213100"/>
          <p14:tracePt t="3082" x="6642100" y="3213100"/>
          <p14:tracePt t="3141" x="6635750" y="3213100"/>
          <p14:tracePt t="3182" x="6629400" y="3213100"/>
          <p14:tracePt t="3201" x="6623050" y="3206750"/>
          <p14:tracePt t="3231" x="6623050" y="3200400"/>
          <p14:tracePt t="3241" x="6616700" y="3200400"/>
          <p14:tracePt t="3273" x="6610350" y="3194050"/>
          <p14:tracePt t="3301" x="6604000" y="3194050"/>
          <p14:tracePt t="3341" x="6604000" y="3187700"/>
          <p14:tracePt t="3371" x="6597650" y="3187700"/>
          <p14:tracePt t="3630" x="6597650" y="3181350"/>
          <p14:tracePt t="3860" x="6591300" y="3181350"/>
          <p14:tracePt t="3909" x="6584950" y="3181350"/>
          <p14:tracePt t="3930" x="6584950" y="3175000"/>
          <p14:tracePt t="4009" x="6578600" y="3175000"/>
          <p14:tracePt t="4041" x="6572250" y="3175000"/>
          <p14:tracePt t="4051" x="6565900" y="3168650"/>
          <p14:tracePt t="4071" x="6559550" y="3168650"/>
          <p14:tracePt t="4080" x="6553200" y="3162300"/>
          <p14:tracePt t="4099" x="6546850" y="3162300"/>
          <p14:tracePt t="4110" x="6546850" y="3155950"/>
          <p14:tracePt t="4123" x="6540500" y="3155950"/>
          <p14:tracePt t="4135" x="6534150" y="3155950"/>
          <p14:tracePt t="4151" x="6521450" y="3149600"/>
          <p14:tracePt t="4168" x="6515100" y="3149600"/>
          <p14:tracePt t="4184" x="6508750" y="3143250"/>
          <p14:tracePt t="4201" x="6502400" y="3143250"/>
          <p14:tracePt t="4218" x="6496050" y="3143250"/>
          <p14:tracePt t="4235" x="6483350" y="3143250"/>
          <p14:tracePt t="4251" x="6477000" y="3143250"/>
          <p14:tracePt t="4268" x="6470650" y="3143250"/>
          <p14:tracePt t="4301" x="6464300" y="3143250"/>
          <p14:tracePt t="4322" x="6457950" y="3143250"/>
          <p14:tracePt t="4334" x="6451600" y="3143250"/>
          <p14:tracePt t="4351" x="6445250" y="3143250"/>
          <p14:tracePt t="4371" x="6438900" y="3143250"/>
          <p14:tracePt t="4409" x="6432550" y="3143250"/>
          <p14:tracePt t="4440" x="6426200" y="3143250"/>
          <p14:tracePt t="4459" x="6419850" y="3143250"/>
          <p14:tracePt t="4479" x="6413500" y="3143250"/>
          <p14:tracePt t="4490" x="6407150" y="3143250"/>
          <p14:tracePt t="4501" x="6400800" y="3143250"/>
          <p14:tracePt t="4521" x="6394450" y="3143250"/>
          <p14:tracePt t="4534" x="6388100" y="3143250"/>
          <p14:tracePt t="4551" x="6375400" y="3143250"/>
          <p14:tracePt t="4567" x="6362700" y="3143250"/>
          <p14:tracePt t="4584" x="6350000" y="3143250"/>
          <p14:tracePt t="4601" x="6311900" y="3136900"/>
          <p14:tracePt t="4618" x="6305550" y="3136900"/>
          <p14:tracePt t="4634" x="6242050" y="3124200"/>
          <p14:tracePt t="4651" x="6146800" y="3105150"/>
          <p14:tracePt t="4667" x="6083300" y="3098800"/>
          <p14:tracePt t="4684" x="5937250" y="3060700"/>
          <p14:tracePt t="4701" x="5791200" y="3009900"/>
          <p14:tracePt t="4718" x="5734050" y="2990850"/>
          <p14:tracePt t="4734" x="5638800" y="2959100"/>
          <p14:tracePt t="5113" x="5632450" y="2959100"/>
          <p14:tracePt t="5123" x="5619750" y="2952750"/>
          <p14:tracePt t="5134" x="5607050" y="2946400"/>
          <p14:tracePt t="5150" x="5543550" y="2901950"/>
          <p14:tracePt t="5167" x="5245100" y="2654300"/>
          <p14:tracePt t="5183" x="4819650" y="2336800"/>
          <p14:tracePt t="5200" x="4635500" y="2190750"/>
          <p14:tracePt t="5217" x="4241800" y="1930400"/>
          <p14:tracePt t="5233" x="3956050" y="1733550"/>
          <p14:tracePt t="5254" x="3765550" y="1593850"/>
          <p14:tracePt t="5268" x="3695700" y="1524000"/>
          <p14:tracePt t="5283" x="3562350" y="1422400"/>
          <p14:tracePt t="5300" x="3517900" y="1377950"/>
          <p14:tracePt t="5317" x="3441700" y="1314450"/>
          <p14:tracePt t="5333" x="3409950" y="1282700"/>
          <p14:tracePt t="5351" x="3390900" y="1270000"/>
          <p14:tracePt t="5367" x="3384550" y="1263650"/>
          <p14:tracePt t="5383" x="3384550" y="1250950"/>
          <p14:tracePt t="5400" x="3378200" y="1244600"/>
          <p14:tracePt t="6919" x="3371850" y="1244600"/>
          <p14:tracePt t="6939" x="3365500" y="1250950"/>
          <p14:tracePt t="6952" x="3359150" y="1257300"/>
          <p14:tracePt t="6967" x="3346450" y="1270000"/>
          <p14:tracePt t="6983" x="3257550" y="1333500"/>
          <p14:tracePt t="6999" x="3111500" y="1409700"/>
          <p14:tracePt t="7016" x="3016250" y="1454150"/>
          <p14:tracePt t="7033" x="2876550" y="1517650"/>
          <p14:tracePt t="7049" x="2768600" y="1555750"/>
          <p14:tracePt t="7066" x="2736850" y="1574800"/>
          <p14:tracePt t="7083" x="2686050" y="1581150"/>
          <p14:tracePt t="7100" x="2647950" y="1587500"/>
          <p14:tracePt t="7117" x="2616200" y="1587500"/>
          <p14:tracePt t="7133" x="2578100" y="1593850"/>
          <p14:tracePt t="7150" x="2527300" y="1600200"/>
          <p14:tracePt t="7167" x="2489200" y="1606550"/>
          <p14:tracePt t="7183" x="2476500" y="1606550"/>
          <p14:tracePt t="7200" x="2438400" y="1612900"/>
          <p14:tracePt t="7217" x="2419350" y="1612900"/>
          <p14:tracePt t="7232" x="2387600" y="1612900"/>
          <p14:tracePt t="7250" x="2362200" y="1612900"/>
          <p14:tracePt t="7266" x="2349500" y="1612900"/>
          <p14:tracePt t="7283" x="2330450" y="1612900"/>
          <p14:tracePt t="8961" x="2324100" y="1612900"/>
          <p14:tracePt t="8971" x="2324100" y="1619250"/>
          <p14:tracePt t="8982" x="2317750" y="1625600"/>
          <p14:tracePt t="8999" x="2305050" y="1638300"/>
          <p14:tracePt t="9016" x="2292350" y="1644650"/>
          <p14:tracePt t="9032" x="2266950" y="1657350"/>
          <p14:tracePt t="9050" x="2228850" y="1670050"/>
          <p14:tracePt t="9065" x="2216150" y="1676400"/>
          <p14:tracePt t="9082" x="2178050" y="1682750"/>
          <p14:tracePt t="9099" x="2159000" y="1689100"/>
          <p14:tracePt t="9102" x="2146300" y="1689100"/>
          <p14:tracePt t="9115" x="2127250" y="1689100"/>
          <p14:tracePt t="9132" x="2095500" y="1689100"/>
          <p14:tracePt t="9149" x="2070100" y="1689100"/>
          <p14:tracePt t="9165" x="2057400" y="1689100"/>
          <p14:tracePt t="9182" x="2032000" y="1676400"/>
          <p14:tracePt t="9199" x="2019300" y="1670050"/>
          <p14:tracePt t="9215" x="2000250" y="1663700"/>
          <p14:tracePt t="9232" x="1987550" y="1657350"/>
          <p14:tracePt t="9249" x="1981200" y="1651000"/>
          <p14:tracePt t="15752" x="1981200" y="1657350"/>
          <p14:tracePt t="15800" x="1987550" y="1663700"/>
          <p14:tracePt t="15834" x="1993900" y="1663700"/>
          <p14:tracePt t="15852" x="2000250" y="1663700"/>
          <p14:tracePt t="15891" x="2006600" y="1663700"/>
          <p14:tracePt t="15922" x="2012950" y="1663700"/>
          <p14:tracePt t="15952" x="2019300" y="1663700"/>
          <p14:tracePt t="15991" x="2025650" y="1663700"/>
          <p14:tracePt t="16010" x="2038350" y="1663700"/>
          <p14:tracePt t="16043" x="2051050" y="1663700"/>
          <p14:tracePt t="16059" x="2063750" y="1663700"/>
          <p14:tracePt t="16076" x="2070100" y="1663700"/>
          <p14:tracePt t="16093" x="2095500" y="1663700"/>
          <p14:tracePt t="16099" x="2114550" y="1663700"/>
          <p14:tracePt t="16116" x="2127250" y="1663700"/>
          <p14:tracePt t="16135" x="2152650" y="1657350"/>
          <p14:tracePt t="16154" x="2184400" y="1651000"/>
          <p14:tracePt t="16172" x="2203450" y="1644650"/>
          <p14:tracePt t="16191" x="2235200" y="1631950"/>
          <p14:tracePt t="16207" x="2247900" y="1631950"/>
          <p14:tracePt t="16224" x="2273300" y="1619250"/>
          <p14:tracePt t="16241" x="2298700" y="1612900"/>
          <p14:tracePt t="16258" x="2317750" y="1606550"/>
          <p14:tracePt t="16275" x="2330450" y="1606550"/>
          <p14:tracePt t="16292" x="2349500" y="1606550"/>
          <p14:tracePt t="16324" x="2362200" y="1600200"/>
          <p14:tracePt t="16339" x="2381250" y="1600200"/>
          <p14:tracePt t="16356" x="2387600" y="1600200"/>
          <p14:tracePt t="16374" x="2400300" y="1593850"/>
          <p14:tracePt t="16389" x="2425700" y="1593850"/>
          <p14:tracePt t="16409" x="2444750" y="1587500"/>
          <p14:tracePt t="16428" x="2470150" y="1587500"/>
          <p14:tracePt t="16443" x="2489200" y="1587500"/>
          <p14:tracePt t="16463" x="2546350" y="1587500"/>
          <p14:tracePt t="16480" x="2603500" y="1581150"/>
          <p14:tracePt t="16500" x="2660650" y="1581150"/>
          <p14:tracePt t="16519" x="2711450" y="1581150"/>
          <p14:tracePt t="16535" x="2736850" y="1581150"/>
          <p14:tracePt t="16552" x="2781300" y="1581150"/>
          <p14:tracePt t="16568" x="2794000" y="1581150"/>
          <p14:tracePt t="17616" x="2794000" y="1587500"/>
          <p14:tracePt t="17635" x="2794000" y="1606550"/>
          <p14:tracePt t="17671" x="2794000" y="1625600"/>
          <p14:tracePt t="17689" x="2794000" y="1651000"/>
          <p14:tracePt t="17707" x="2794000" y="1676400"/>
          <p14:tracePt t="17723" x="2794000" y="1701800"/>
          <p14:tracePt t="17741" x="2794000" y="1708150"/>
          <p14:tracePt t="17758" x="2794000" y="1746250"/>
          <p14:tracePt t="17777" x="2794000" y="1778000"/>
          <p14:tracePt t="17795" x="2794000" y="1790700"/>
          <p14:tracePt t="17810" x="2794000" y="1803400"/>
          <p14:tracePt t="17829" x="2794000" y="1835150"/>
          <p14:tracePt t="17846" x="2800350" y="1860550"/>
          <p14:tracePt t="17867" x="2813050" y="1898650"/>
          <p14:tracePt t="17886" x="2819400" y="1924050"/>
          <p14:tracePt t="17904" x="2832100" y="1949450"/>
          <p14:tracePt t="17919" x="2838450" y="1962150"/>
          <p14:tracePt t="17935" x="2851150" y="1987550"/>
          <p14:tracePt t="17947" x="2857500" y="1993900"/>
          <p14:tracePt t="17964" x="2870200" y="2012950"/>
          <p14:tracePt t="17980" x="2876550" y="2012950"/>
          <p14:tracePt t="17997" x="2908300" y="2032000"/>
          <p14:tracePt t="18014" x="2933700" y="2044700"/>
          <p14:tracePt t="18030" x="2946400" y="2051050"/>
          <p14:tracePt t="18046" x="2971800" y="2057400"/>
          <p14:tracePt t="18064" x="2990850" y="2057400"/>
          <p14:tracePt t="18082" x="3003550" y="2057400"/>
          <p14:tracePt t="18097" x="3028950" y="2057400"/>
          <p14:tracePt t="18119" x="3041650" y="2057400"/>
          <p14:tracePt t="18135" x="3054350" y="2057400"/>
          <p14:tracePt t="18150" x="3060700" y="2057400"/>
          <p14:tracePt t="18164" x="3067050" y="2057400"/>
          <p14:tracePt t="18180" x="3073400" y="2057400"/>
          <p14:tracePt t="18196" x="3092450" y="2057400"/>
          <p14:tracePt t="18213" x="3098800" y="2057400"/>
          <p14:tracePt t="18229" x="3105150" y="2057400"/>
          <p14:tracePt t="18246" x="3117850" y="2057400"/>
          <p14:tracePt t="18262" x="3124200" y="2057400"/>
          <p14:tracePt t="18279" x="3143250" y="2057400"/>
          <p14:tracePt t="18296" x="3149600" y="2057400"/>
          <p14:tracePt t="18313" x="3155950" y="2057400"/>
          <p14:tracePt t="18329" x="3181350" y="2057400"/>
          <p14:tracePt t="18346" x="3213100" y="2057400"/>
          <p14:tracePt t="18363" x="3232150" y="2057400"/>
          <p14:tracePt t="18379" x="3263900" y="2057400"/>
          <p14:tracePt t="18396" x="3295650" y="2057400"/>
          <p14:tracePt t="18413" x="3327400" y="2057400"/>
          <p14:tracePt t="18429" x="3365500" y="2057400"/>
          <p14:tracePt t="18446" x="3409950" y="2057400"/>
          <p14:tracePt t="18462" x="3429000" y="2057400"/>
          <p14:tracePt t="18479" x="3460750" y="2057400"/>
          <p14:tracePt t="18495" x="3486150" y="2057400"/>
          <p14:tracePt t="18513" x="3492500" y="2057400"/>
          <p14:tracePt t="18871" x="3498850" y="2057400"/>
          <p14:tracePt t="18884" x="3505200" y="2057400"/>
          <p14:tracePt t="18901" x="3517900" y="2057400"/>
          <p14:tracePt t="18914" x="3524250" y="2057400"/>
          <p14:tracePt t="18930" x="3575050" y="2070100"/>
          <p14:tracePt t="18946" x="3625850" y="2070100"/>
          <p14:tracePt t="18962" x="3721100" y="2082800"/>
          <p14:tracePt t="18980" x="3810000" y="2082800"/>
          <p14:tracePt t="18995" x="3854450" y="2095500"/>
          <p14:tracePt t="19012" x="3943350" y="2101850"/>
          <p14:tracePt t="19030" x="4044950" y="2101850"/>
          <p14:tracePt t="19045" x="4076700" y="2108200"/>
          <p14:tracePt t="19062" x="4146550" y="2114550"/>
          <p14:tracePt t="19079" x="4203700" y="2120900"/>
          <p14:tracePt t="19097" x="4235450" y="2133600"/>
          <p14:tracePt t="19103" x="4260850" y="2139950"/>
          <p14:tracePt t="19117" x="4279900" y="2139950"/>
          <p14:tracePt t="19133" x="4324350" y="2146300"/>
          <p14:tracePt t="19146" x="4343400" y="2146300"/>
          <p14:tracePt t="19162" x="4375150" y="2152650"/>
          <p14:tracePt t="19180" x="4413250" y="2159000"/>
          <p14:tracePt t="19195" x="4432300" y="2159000"/>
          <p14:tracePt t="19212" x="4464050" y="2165350"/>
          <p14:tracePt t="19230" x="4514850" y="2165350"/>
          <p14:tracePt t="19245" x="4533900" y="2165350"/>
          <p14:tracePt t="19262" x="4584700" y="2171700"/>
          <p14:tracePt t="19279" x="4629150" y="2171700"/>
          <p14:tracePt t="19295" x="4654550" y="2178050"/>
          <p14:tracePt t="19312" x="4692650" y="2178050"/>
          <p14:tracePt t="19329" x="4705350" y="2178050"/>
          <p14:tracePt t="19346" x="4730750" y="2184400"/>
          <p14:tracePt t="19362" x="4749800" y="2184400"/>
          <p14:tracePt t="19379" x="4762500" y="2184400"/>
          <p14:tracePt t="19395" x="4768850" y="2190750"/>
          <p14:tracePt t="19412" x="4781550" y="2190750"/>
          <p14:tracePt t="19429" x="4794250" y="2190750"/>
          <p14:tracePt t="19445" x="4800600" y="2197100"/>
          <p14:tracePt t="19462" x="4806950" y="2197100"/>
          <p14:tracePt t="19479" x="4813300" y="2197100"/>
          <p14:tracePt t="19495" x="4819650" y="2197100"/>
          <p14:tracePt t="19512" x="4832350" y="2203450"/>
          <p14:tracePt t="19545" x="4838700" y="2203450"/>
          <p14:tracePt t="19570" x="4845050" y="2203450"/>
          <p14:tracePt t="19610" x="4845050" y="2209800"/>
          <p14:tracePt t="19631" x="4851400" y="2209800"/>
          <p14:tracePt t="19650" x="4857750" y="2209800"/>
          <p14:tracePt t="19671" x="4864100" y="2216150"/>
          <p14:tracePt t="19691" x="4870450" y="2216150"/>
          <p14:tracePt t="19720" x="4876800" y="2216150"/>
          <p14:tracePt t="19731" x="4883150" y="2222500"/>
          <p14:tracePt t="19761" x="4889500" y="2222500"/>
          <p14:tracePt t="19773" x="4895850" y="2222500"/>
          <p14:tracePt t="19790" x="4902200" y="2222500"/>
          <p14:tracePt t="19801" x="4908550" y="2222500"/>
          <p14:tracePt t="19812" x="4914900" y="2222500"/>
          <p14:tracePt t="19829" x="4921250" y="2228850"/>
          <p14:tracePt t="28594" x="4921250" y="2235200"/>
          <p14:tracePt t="28614" x="4902200" y="2235200"/>
          <p14:tracePt t="28632" x="4889500" y="2241550"/>
          <p14:tracePt t="28644" x="4876800" y="2247900"/>
          <p14:tracePt t="28659" x="4845050" y="2254250"/>
          <p14:tracePt t="28676" x="4832350" y="2266950"/>
          <p14:tracePt t="28692" x="4800600" y="2279650"/>
          <p14:tracePt t="28709" x="4749800" y="2311400"/>
          <p14:tracePt t="28726" x="4673600" y="2349500"/>
          <p14:tracePt t="28742" x="4629150" y="2368550"/>
          <p14:tracePt t="28759" x="4540250" y="2413000"/>
          <p14:tracePt t="28776" x="4508500" y="2425700"/>
          <p14:tracePt t="28792" x="4470400" y="2451100"/>
          <p14:tracePt t="28809" x="4432300" y="2463800"/>
          <p14:tracePt t="28826" x="4419600" y="2470150"/>
          <p14:tracePt t="28842" x="4413250" y="2470150"/>
          <p14:tracePt t="28859" x="4394200" y="2476500"/>
          <p14:tracePt t="28876" x="4387850" y="2476500"/>
          <p14:tracePt t="28892" x="4381500" y="2476500"/>
          <p14:tracePt t="28909" x="4368800" y="2476500"/>
          <p14:tracePt t="28926" x="4356100" y="2476500"/>
          <p14:tracePt t="28942" x="4349750" y="2476500"/>
          <p14:tracePt t="28959" x="4337050" y="2476500"/>
          <p14:tracePt t="28976" x="4324350" y="2476500"/>
          <p14:tracePt t="29009" x="4305300" y="2470150"/>
          <p14:tracePt t="29027" x="4292600" y="2470150"/>
          <p14:tracePt t="29042" x="4286250" y="2470150"/>
          <p14:tracePt t="29059" x="4279900" y="2463800"/>
          <p14:tracePt t="29076" x="4273550" y="2463800"/>
          <p14:tracePt t="29092" x="4260850" y="2463800"/>
          <p14:tracePt t="29096" x="4254500" y="2457450"/>
          <p14:tracePt t="29109" x="4248150" y="2457450"/>
          <p14:tracePt t="29126" x="4241800" y="2457450"/>
          <p14:tracePt t="29142" x="4235450" y="2457450"/>
          <p14:tracePt t="29159" x="4222750" y="2457450"/>
          <p14:tracePt t="29176" x="4216400" y="2457450"/>
          <p14:tracePt t="29192" x="4210050" y="2457450"/>
          <p14:tracePt t="29226" x="4203700" y="2451100"/>
          <p14:tracePt t="29259" x="4203700" y="2444750"/>
          <p14:tracePt t="29276" x="4203700" y="2438400"/>
          <p14:tracePt t="29292" x="4222750" y="2432050"/>
          <p14:tracePt t="29309" x="4254500" y="2413000"/>
          <p14:tracePt t="29326" x="4286250" y="2406650"/>
          <p14:tracePt t="29342" x="4349750" y="2381250"/>
          <p14:tracePt t="29359" x="4381500" y="2374900"/>
          <p14:tracePt t="29376" x="4406900" y="2368550"/>
          <p14:tracePt t="29392" x="4413250" y="2362200"/>
          <p14:tracePt t="29409" x="4419600" y="2362200"/>
          <p14:tracePt t="29426" x="4432300" y="2355850"/>
          <p14:tracePt t="29459" x="4445000" y="2349500"/>
          <p14:tracePt t="29475" x="4451350" y="2349500"/>
          <p14:tracePt t="29492" x="4457700" y="2343150"/>
          <p14:tracePt t="29508" x="4457700" y="2336800"/>
          <p14:tracePt t="29526" x="4464050" y="2330450"/>
          <p14:tracePt t="29542" x="4470400" y="2324100"/>
          <p14:tracePt t="29558" x="4476750" y="2317750"/>
          <p14:tracePt t="29576" x="4476750" y="2311400"/>
          <p14:tracePt t="29592" x="4476750" y="2305050"/>
          <p14:tracePt t="29598" x="4483100" y="2298700"/>
          <p14:tracePt t="29612" x="4483100" y="2292350"/>
          <p14:tracePt t="29625" x="4483100" y="2286000"/>
          <p14:tracePt t="29642" x="4483100" y="2279650"/>
          <p14:tracePt t="29659" x="4483100" y="2273300"/>
          <p14:tracePt t="29678" x="4483100" y="2266950"/>
          <p14:tracePt t="29692" x="4483100" y="2260600"/>
          <p14:tracePt t="29708" x="4483100" y="2247900"/>
          <p14:tracePt t="29726" x="4483100" y="2241550"/>
          <p14:tracePt t="29742" x="4483100" y="2235200"/>
          <p14:tracePt t="29758" x="4476750" y="2228850"/>
          <p14:tracePt t="29776" x="4470400" y="2222500"/>
          <p14:tracePt t="29792" x="4470400" y="2216150"/>
          <p14:tracePt t="29809" x="4464050" y="2209800"/>
          <p14:tracePt t="29825" x="4464050" y="2203450"/>
          <p14:tracePt t="29937" x="4457700" y="2197100"/>
          <p14:tracePt t="30727" x="4451350" y="2197100"/>
          <p14:tracePt t="34325" x="4451350" y="2203450"/>
          <p14:tracePt t="34575" x="4457700" y="2203450"/>
          <p14:tracePt t="34944" x="4457700" y="2209800"/>
          <p14:tracePt t="35204" x="4457700" y="2216150"/>
          <p14:tracePt t="35265" x="4457700" y="2222500"/>
          <p14:tracePt t="35295" x="4457700" y="2228850"/>
          <p14:tracePt t="35403" x="4457700" y="2235200"/>
          <p14:tracePt t="35423" x="4457700" y="2241550"/>
          <p14:tracePt t="35453" x="4457700" y="2247900"/>
          <p14:tracePt t="35494" x="4457700" y="2254250"/>
          <p14:tracePt t="35524" x="4451350" y="2260600"/>
          <p14:tracePt t="35545" x="4451350" y="2266950"/>
          <p14:tracePt t="35567" x="4438650" y="2279650"/>
          <p14:tracePt t="35592" x="4425950" y="2292350"/>
          <p14:tracePt t="35613" x="4425950" y="2305050"/>
          <p14:tracePt t="35626" x="4419600" y="2305050"/>
          <p14:tracePt t="35656" x="4413250" y="2311400"/>
          <p14:tracePt t="35679" x="4406900" y="2317750"/>
          <p14:tracePt t="35732" x="4400550" y="2324100"/>
          <p14:tracePt t="35804" x="4400550" y="2330450"/>
          <p14:tracePt t="35833" x="4394200" y="2330450"/>
          <p14:tracePt t="35851" x="4394200" y="2336800"/>
          <p14:tracePt t="35875" x="4394200" y="2343150"/>
          <p14:tracePt t="35895" x="4387850" y="2349500"/>
          <p14:tracePt t="35918" x="4387850" y="2362200"/>
          <p14:tracePt t="35942" x="4368800" y="2387600"/>
          <p14:tracePt t="35964" x="4343400" y="2400300"/>
          <p14:tracePt t="35985" x="4279900" y="2451100"/>
          <p14:tracePt t="36007" x="4165600" y="2520950"/>
          <p14:tracePt t="36024" x="4051300" y="2565400"/>
          <p14:tracePt t="36041" x="4025900" y="2578100"/>
          <p14:tracePt t="36057" x="3981450" y="2597150"/>
          <p14:tracePt t="36558" x="3975100" y="2597150"/>
          <p14:tracePt t="36567" x="3962400" y="2597150"/>
          <p14:tracePt t="36579" x="3905250" y="2597150"/>
          <p14:tracePt t="36593" x="3803650" y="2597150"/>
          <p14:tracePt t="36606" x="3644900" y="2590800"/>
          <p14:tracePt t="36623" x="3200400" y="2578100"/>
          <p14:tracePt t="36640" x="2832100" y="2578100"/>
          <p14:tracePt t="36656" x="2565400" y="2578100"/>
          <p14:tracePt t="36673" x="2476500" y="2578100"/>
          <p14:tracePt t="36689" x="2349500" y="2578100"/>
          <p14:tracePt t="36706" x="2324100" y="2578100"/>
          <p14:tracePt t="36723" x="2317750" y="2578100"/>
          <p14:tracePt t="36756" x="2311400" y="2578100"/>
          <p14:tracePt t="36773" x="2305050" y="2578100"/>
          <p14:tracePt t="36790" x="2298700" y="2578100"/>
          <p14:tracePt t="36806" x="2286000" y="2578100"/>
          <p14:tracePt t="36823" x="2279650" y="2571750"/>
          <p14:tracePt t="36839" x="2266950" y="2559050"/>
          <p14:tracePt t="36856" x="2254250" y="2559050"/>
          <p14:tracePt t="36873" x="2228850" y="2546350"/>
          <p14:tracePt t="36890" x="2184400" y="2533650"/>
          <p14:tracePt t="36906" x="2165350" y="2527300"/>
          <p14:tracePt t="36923" x="2095500" y="2514600"/>
          <p14:tracePt t="36940" x="2044700" y="2508250"/>
          <p14:tracePt t="36956" x="2000250" y="2508250"/>
          <p14:tracePt t="36973" x="1968500" y="2501900"/>
          <p14:tracePt t="36990" x="1917700" y="2501900"/>
          <p14:tracePt t="37006" x="1873250" y="2501900"/>
          <p14:tracePt t="37023" x="1841500" y="2501900"/>
          <p14:tracePt t="37039" x="1790700" y="2501900"/>
          <p14:tracePt t="37056" x="1758950" y="2501900"/>
          <p14:tracePt t="37073" x="1739900" y="2501900"/>
          <p14:tracePt t="37090" x="1714500" y="2501900"/>
          <p14:tracePt t="37095" x="1708150" y="2501900"/>
          <p14:tracePt t="37107" x="1701800" y="2501900"/>
          <p14:tracePt t="37123" x="1695450" y="2501900"/>
          <p14:tracePt t="37139" x="1682750" y="2501900"/>
          <p14:tracePt t="37156" x="1670050" y="2501900"/>
          <p14:tracePt t="37189" x="1663700" y="2501900"/>
          <p14:tracePt t="37873" x="1657350" y="2501900"/>
          <p14:tracePt t="37896" x="1651000" y="2501900"/>
          <p14:tracePt t="37916" x="1644650" y="2501900"/>
          <p14:tracePt t="37934" x="1631950" y="2501900"/>
          <p14:tracePt t="37953" x="1619250" y="2501900"/>
          <p14:tracePt t="37973" x="1612900" y="2508250"/>
          <p14:tracePt t="37989" x="1606550" y="2508250"/>
          <p14:tracePt t="38006" x="1600200" y="2508250"/>
          <p14:tracePt t="38022" x="1593850" y="2508250"/>
          <p14:tracePt t="38039" x="1587500" y="2508250"/>
          <p14:tracePt t="38093" x="1581150" y="2508250"/>
          <p14:tracePt t="38174" x="1574800" y="2508250"/>
          <p14:tracePt t="38415" x="1574800" y="2514600"/>
          <p14:tracePt t="38613" x="1574800" y="2520950"/>
          <p14:tracePt t="38656" x="1581150" y="2520950"/>
          <p14:tracePt t="38681" x="1600200" y="2520950"/>
          <p14:tracePt t="38697" x="1606550" y="2520950"/>
          <p14:tracePt t="38714" x="1631950" y="2520950"/>
          <p14:tracePt t="38728" x="1638300" y="2520950"/>
          <p14:tracePt t="38742" x="1651000" y="2520950"/>
          <p14:tracePt t="38755" x="1657350" y="2520950"/>
          <p14:tracePt t="38772" x="1670050" y="2520950"/>
          <p14:tracePt t="38789" x="1676400" y="2520950"/>
          <p14:tracePt t="38806" x="1682750" y="2527300"/>
          <p14:tracePt t="38842" x="1689100" y="2527300"/>
          <p14:tracePt t="38873" x="1695450" y="2533650"/>
          <p14:tracePt t="38933" x="1701800" y="2533650"/>
          <p14:tracePt t="39004" x="1708150" y="2533650"/>
          <p14:tracePt t="39192" x="1714500" y="2533650"/>
          <p14:tracePt t="39211" x="1714500" y="2540000"/>
          <p14:tracePt t="39592" x="1720850" y="2540000"/>
          <p14:tracePt t="39622" x="1727200" y="2540000"/>
          <p14:tracePt t="39662" x="1733550" y="2540000"/>
          <p14:tracePt t="39714" x="1733550" y="2546350"/>
          <p14:tracePt t="39735" x="1739900" y="2546350"/>
          <p14:tracePt t="39757" x="1746250" y="2546350"/>
          <p14:tracePt t="39776" x="1752600" y="2546350"/>
          <p14:tracePt t="39795" x="1752600" y="2552700"/>
          <p14:tracePt t="39812" x="1758950" y="2552700"/>
          <p14:tracePt t="39842" x="1765300" y="2552700"/>
          <p14:tracePt t="39883" x="1771650" y="2552700"/>
          <p14:tracePt t="39902" x="1771650" y="2559050"/>
          <p14:tracePt t="39941" x="1778000" y="2565400"/>
          <p14:tracePt t="39963" x="1778000" y="2571750"/>
          <p14:tracePt t="39992" x="1778000" y="2578100"/>
          <p14:tracePt t="40013" x="1778000" y="2584450"/>
          <p14:tracePt t="40032" x="1778000" y="2590800"/>
          <p14:tracePt t="40101" x="1778000" y="2597150"/>
          <p14:tracePt t="40121" x="1784350" y="2597150"/>
          <p14:tracePt t="45122" x="1784350" y="2603500"/>
          <p14:tracePt t="45141" x="1784350" y="2609850"/>
          <p14:tracePt t="45161" x="1784350" y="2616200"/>
          <p14:tracePt t="45172" x="1784350" y="2622550"/>
          <p14:tracePt t="45186" x="1784350" y="2628900"/>
          <p14:tracePt t="45203" x="1784350" y="2635250"/>
          <p14:tracePt t="45223" x="1784350" y="2654300"/>
          <p14:tracePt t="45241" x="1784350" y="2667000"/>
          <p14:tracePt t="45257" x="1784350" y="2673350"/>
          <p14:tracePt t="45273" x="1784350" y="2692400"/>
          <p14:tracePt t="45286" x="1778000" y="2698750"/>
          <p14:tracePt t="45303" x="1778000" y="2711450"/>
          <p14:tracePt t="45320" x="1778000" y="2717800"/>
          <p14:tracePt t="45337" x="1771650" y="2724150"/>
          <p14:tracePt t="45353" x="1771650" y="2736850"/>
          <p14:tracePt t="45387" x="1771650" y="2749550"/>
          <p14:tracePt t="45403" x="1771650" y="2755900"/>
          <p14:tracePt t="45461" x="1771650" y="2762250"/>
          <p14:tracePt t="45513" x="1771650" y="2768600"/>
          <p14:tracePt t="45572" x="1771650" y="2774950"/>
          <p14:tracePt t="45633" x="1771650" y="2781300"/>
          <p14:tracePt t="45653" x="1778000" y="2781300"/>
          <p14:tracePt t="45690" x="1784350" y="2781300"/>
          <p14:tracePt t="45703" x="1784350" y="2787650"/>
          <p14:tracePt t="45722" x="1790700" y="2787650"/>
          <p14:tracePt t="53292" x="1797050" y="2787650"/>
          <p14:tracePt t="53311" x="1803400" y="2787650"/>
          <p14:tracePt t="53335" x="1816100" y="2787650"/>
          <p14:tracePt t="53354" x="1841500" y="2794000"/>
          <p14:tracePt t="53376" x="1866900" y="2800350"/>
          <p14:tracePt t="53396" x="1898650" y="2813050"/>
          <p14:tracePt t="53414" x="1924050" y="2819400"/>
          <p14:tracePt t="53431" x="1949450" y="2825750"/>
          <p14:tracePt t="53448" x="1962150" y="2825750"/>
          <p14:tracePt t="53463" x="1974850" y="2832100"/>
          <p14:tracePt t="53479" x="1987550" y="2832100"/>
          <p14:tracePt t="53494" x="1993900" y="2832100"/>
          <p14:tracePt t="53510" x="2012950" y="2838450"/>
          <p14:tracePt t="53524" x="2019300" y="2844800"/>
          <p14:tracePt t="53540" x="2032000" y="2851150"/>
          <p14:tracePt t="53555" x="2038350" y="2857500"/>
          <p14:tracePt t="53573" x="2051050" y="2863850"/>
          <p14:tracePt t="53589" x="2063750" y="2870200"/>
          <p14:tracePt t="53603" x="2070100" y="2870200"/>
          <p14:tracePt t="53611" x="2076450" y="2876550"/>
          <p14:tracePt t="53629" x="2089150" y="2882900"/>
          <p14:tracePt t="53644" x="2095500" y="2889250"/>
          <p14:tracePt t="53660" x="2101850" y="2895600"/>
          <p14:tracePt t="53675" x="2108200" y="2895600"/>
          <p14:tracePt t="53690" x="2120900" y="2908300"/>
          <p14:tracePt t="53704" x="2133600" y="2908300"/>
          <p14:tracePt t="53719" x="2146300" y="2908300"/>
          <p14:tracePt t="53734" x="2146300" y="2914650"/>
          <p14:tracePt t="53751" x="2159000" y="2921000"/>
          <p14:tracePt t="53768" x="2171700" y="2927350"/>
          <p14:tracePt t="53784" x="2184400" y="2927350"/>
          <p14:tracePt t="53801" x="2197100" y="2933700"/>
          <p14:tracePt t="53818" x="2203450" y="2940050"/>
          <p14:tracePt t="53834" x="2222500" y="2940050"/>
          <p14:tracePt t="53851" x="2241550" y="2946400"/>
          <p14:tracePt t="53868" x="2254250" y="2946400"/>
          <p14:tracePt t="53884" x="2260600" y="2946400"/>
          <p14:tracePt t="53901" x="2273300" y="2952750"/>
          <p14:tracePt t="53919" x="2286000" y="2952750"/>
          <p14:tracePt t="53951" x="2292350" y="2952750"/>
          <p14:tracePt t="53968" x="2298700" y="2952750"/>
          <p14:tracePt t="53984" x="2305050" y="2952750"/>
          <p14:tracePt t="54002" x="2311400" y="2952750"/>
          <p14:tracePt t="54021" x="2317750" y="2952750"/>
          <p14:tracePt t="54140" x="2324100" y="2952750"/>
          <p14:tracePt t="54171" x="2324100" y="2959100"/>
          <p14:tracePt t="54221" x="2324100" y="2965450"/>
          <p14:tracePt t="54262" x="2324100" y="2971800"/>
          <p14:tracePt t="54281" x="2330450" y="2971800"/>
          <p14:tracePt t="54293" x="2330450" y="2978150"/>
          <p14:tracePt t="54311" x="2330450" y="2984500"/>
          <p14:tracePt t="54325" x="2330450" y="2990850"/>
          <p14:tracePt t="54341" x="2330450" y="2997200"/>
          <p14:tracePt t="54355" x="2330450" y="3003550"/>
          <p14:tracePt t="54368" x="2336800" y="3009900"/>
          <p14:tracePt t="54384" x="2343150" y="3022600"/>
          <p14:tracePt t="54401" x="2343150" y="3028950"/>
          <p14:tracePt t="54418" x="2349500" y="3041650"/>
          <p14:tracePt t="54434" x="2349500" y="3048000"/>
          <p14:tracePt t="54450" x="2355850" y="3060700"/>
          <p14:tracePt t="54468" x="2355850" y="3067050"/>
          <p14:tracePt t="54522" x="2355850" y="3073400"/>
          <p14:tracePt t="54536" x="2362200" y="3073400"/>
          <p14:tracePt t="54552" x="2362200" y="3079750"/>
          <p14:tracePt t="54580" x="2362200" y="3086100"/>
          <p14:tracePt t="62457" x="2362200" y="3092450"/>
          <p14:tracePt t="62476" x="2362200" y="3098800"/>
          <p14:tracePt t="62499" x="2362200" y="3105150"/>
          <p14:tracePt t="62527" x="2362200" y="3111500"/>
          <p14:tracePt t="62540" x="2362200" y="3117850"/>
          <p14:tracePt t="62556" x="2368550" y="3130550"/>
          <p14:tracePt t="62569" x="2368550" y="3136900"/>
          <p14:tracePt t="62582" x="2368550" y="3143250"/>
          <p14:tracePt t="62598" x="2368550" y="3149600"/>
          <p14:tracePt t="62615" x="2368550" y="3155950"/>
          <p14:tracePt t="62631" x="2368550" y="3162300"/>
          <p14:tracePt t="62648" x="2362200" y="3181350"/>
          <p14:tracePt t="62676" x="2355850" y="3194050"/>
          <p14:tracePt t="62707" x="2343150" y="3200400"/>
          <p14:tracePt t="62731" x="2336800" y="3213100"/>
          <p14:tracePt t="62750" x="2324100" y="3225800"/>
          <p14:tracePt t="62769" x="2317750" y="3232150"/>
          <p14:tracePt t="62787" x="2298700" y="3244850"/>
          <p14:tracePt t="62806" x="2286000" y="3257550"/>
          <p14:tracePt t="62817" x="2279650" y="3263900"/>
          <p14:tracePt t="62846" x="2266950" y="3276600"/>
          <p14:tracePt t="62863" x="2260600" y="3276600"/>
          <p14:tracePt t="62880" x="2254250" y="3282950"/>
          <p14:tracePt t="62897" x="2247900" y="3282950"/>
          <p14:tracePt t="62913" x="2247900" y="3289300"/>
          <p14:tracePt t="62930" x="2241550" y="3295650"/>
          <p14:tracePt t="62947" x="2235200" y="3302000"/>
          <p14:tracePt t="62963" x="2228850" y="3308350"/>
          <p14:tracePt t="62980" x="2222500" y="3314700"/>
          <p14:tracePt t="62997" x="2216150" y="3321050"/>
          <p14:tracePt t="63030" x="2209800" y="3321050"/>
          <p14:tracePt t="63047" x="2209800" y="3327400"/>
          <p14:tracePt t="63063" x="2203450" y="3327400"/>
          <p14:tracePt t="63080" x="2203450" y="3333750"/>
          <p14:tracePt t="70015" x="2203450" y="3340100"/>
          <p14:tracePt t="70056" x="2209800" y="3346450"/>
          <p14:tracePt t="70080" x="2222500" y="3352800"/>
          <p14:tracePt t="70105" x="2241550" y="3359150"/>
          <p14:tracePt t="70131" x="2260600" y="3365500"/>
          <p14:tracePt t="70157" x="2286000" y="3384550"/>
          <p14:tracePt t="70184" x="2311400" y="3422650"/>
          <p14:tracePt t="70208" x="2330450" y="3460750"/>
          <p14:tracePt t="70236" x="2355850" y="3530600"/>
          <p14:tracePt t="70262" x="2368550" y="3568700"/>
          <p14:tracePt t="70290" x="2381250" y="3619500"/>
          <p14:tracePt t="70319" x="2393950" y="3651250"/>
          <p14:tracePt t="70342" x="2400300" y="3663950"/>
          <p14:tracePt t="70369" x="2406650" y="3683000"/>
          <p14:tracePt t="70398" x="2425700" y="3721100"/>
          <p14:tracePt t="70422" x="2457450" y="3784600"/>
          <p14:tracePt t="70453" x="2476500" y="3822700"/>
          <p14:tracePt t="70488" x="2489200" y="3848100"/>
          <p14:tracePt t="70524" x="2508250" y="3867150"/>
          <p14:tracePt t="70559" x="2508250" y="3879850"/>
          <p14:tracePt t="70588" x="2508250" y="3886200"/>
          <p14:tracePt t="70626" x="2514600" y="3892550"/>
          <p14:tracePt t="70683" x="2520950" y="3892550"/>
          <p14:tracePt t="70714" x="2520950" y="3898900"/>
          <p14:tracePt t="70747" x="2540000" y="3898900"/>
          <p14:tracePt t="70775" x="2552700" y="3898900"/>
          <p14:tracePt t="70806" x="2590800" y="3892550"/>
          <p14:tracePt t="70837" x="2622550" y="3886200"/>
          <p14:tracePt t="70868" x="2641600" y="3886200"/>
          <p14:tracePt t="70898" x="2654300" y="3886200"/>
          <p14:tracePt t="70923" x="2667000" y="3879850"/>
          <p14:tracePt t="70951" x="2673350" y="3879850"/>
          <p14:tracePt t="70974" x="2679700" y="3873500"/>
          <p14:tracePt t="71000" x="2686050" y="3873500"/>
          <p14:tracePt t="71018" x="2692400" y="3873500"/>
          <p14:tracePt t="71037" x="2698750" y="3867150"/>
          <p14:tracePt t="71057" x="2711450" y="3867150"/>
          <p14:tracePt t="71095" x="2717800" y="3860800"/>
          <p14:tracePt t="71132" x="2724150" y="3860800"/>
          <p14:tracePt t="71194" x="2730500" y="3860800"/>
          <p14:tracePt t="71265" x="2736850" y="3860800"/>
          <p14:tracePt t="71325" x="2736850" y="3854450"/>
          <p14:tracePt t="71353" x="2743200" y="3854450"/>
          <p14:tracePt t="71383" x="2749550" y="3854450"/>
          <p14:tracePt t="71413" x="2755900" y="3854450"/>
          <p14:tracePt t="71453" x="2762250" y="3854450"/>
          <p14:tracePt t="71479" x="2768600" y="3854450"/>
          <p14:tracePt t="71507" x="2774950" y="3854450"/>
          <p14:tracePt t="71536" x="2781300" y="3854450"/>
          <p14:tracePt t="71565" x="2787650" y="3854450"/>
          <p14:tracePt t="71597" x="2794000" y="3854450"/>
          <p14:tracePt t="72421" x="2800350" y="3854450"/>
          <p14:tracePt t="72450" x="2825750" y="3867150"/>
          <p14:tracePt t="72479" x="2857500" y="3879850"/>
          <p14:tracePt t="72508" x="2908300" y="3892550"/>
          <p14:tracePt t="72536" x="2959100" y="3905250"/>
          <p14:tracePt t="72568" x="3022600" y="3917950"/>
          <p14:tracePt t="72599" x="3111500" y="3937000"/>
          <p14:tracePt t="72632" x="3155950" y="3937000"/>
          <p14:tracePt t="72655" x="3168650" y="3937000"/>
          <p14:tracePt t="72676" x="3175000" y="3937000"/>
          <p14:tracePt t="72699" x="3181350" y="3937000"/>
          <p14:tracePt t="72720" x="3187700" y="3937000"/>
          <p14:tracePt t="72740" x="3194050" y="3937000"/>
          <p14:tracePt t="72781" x="3200400" y="3937000"/>
          <p14:tracePt t="72801" x="3206750" y="3937000"/>
          <p14:tracePt t="72820" x="3213100" y="3930650"/>
          <p14:tracePt t="72840" x="3219450" y="3917950"/>
          <p14:tracePt t="72858" x="3225800" y="3911600"/>
          <p14:tracePt t="72876" x="3232150" y="3898900"/>
          <p14:tracePt t="72899" x="3263900" y="3879850"/>
          <p14:tracePt t="72918" x="3282950" y="3867150"/>
          <p14:tracePt t="72937" x="3308350" y="3854450"/>
          <p14:tracePt t="72956" x="3321050" y="3854450"/>
          <p14:tracePt t="72973" x="3333750" y="3848100"/>
          <p14:tracePt t="72990" x="3346450" y="3848100"/>
          <p14:tracePt t="73006" x="3352800" y="3848100"/>
          <p14:tracePt t="73024" x="3365500" y="3848100"/>
          <p14:tracePt t="73038" x="3371850" y="3848100"/>
          <p14:tracePt t="73059" x="3378200" y="3848100"/>
          <p14:tracePt t="73074" x="3384550" y="3848100"/>
          <p14:tracePt t="73090" x="3390900" y="3848100"/>
          <p14:tracePt t="73121" x="3397250" y="3848100"/>
          <p14:tracePt t="73606" x="3409950" y="3854450"/>
          <p14:tracePt t="73616" x="3416300" y="3860800"/>
          <p14:tracePt t="73635" x="3435350" y="3873500"/>
          <p14:tracePt t="73646" x="3448050" y="3879850"/>
          <p14:tracePt t="73660" x="3473450" y="3886200"/>
          <p14:tracePt t="73677" x="3511550" y="3898900"/>
          <p14:tracePt t="73694" x="3536950" y="3905250"/>
          <p14:tracePt t="73710" x="3568700" y="3917950"/>
          <p14:tracePt t="73727" x="3600450" y="3924300"/>
          <p14:tracePt t="73744" x="3625850" y="3930650"/>
          <p14:tracePt t="73760" x="3638550" y="3930650"/>
          <p14:tracePt t="73777" x="3663950" y="3930650"/>
          <p14:tracePt t="73794" x="3663950" y="3937000"/>
          <p14:tracePt t="73810" x="3683000" y="3937000"/>
          <p14:tracePt t="73827" x="3695700" y="3937000"/>
          <p14:tracePt t="73844" x="3702050" y="3937000"/>
          <p14:tracePt t="73860" x="3708400" y="3943350"/>
          <p14:tracePt t="73896" x="3714750" y="3943350"/>
          <p14:tracePt t="73925" x="3721100" y="3943350"/>
          <p14:tracePt t="73956" x="3727450" y="3943350"/>
          <p14:tracePt t="73976" x="3733800" y="3949700"/>
          <p14:tracePt t="73986" x="3740150" y="3949700"/>
          <p14:tracePt t="73997" x="3746500" y="3949700"/>
          <p14:tracePt t="74015" x="3752850" y="3949700"/>
          <p14:tracePt t="74026" x="3765550" y="3949700"/>
          <p14:tracePt t="74044" x="3778250" y="3949700"/>
          <p14:tracePt t="74060" x="3803650" y="3949700"/>
          <p14:tracePt t="74077" x="3829050" y="3949700"/>
          <p14:tracePt t="74094" x="3841750" y="3943350"/>
          <p14:tracePt t="74097" x="3854450" y="3943350"/>
          <p14:tracePt t="74110" x="3867150" y="3937000"/>
          <p14:tracePt t="74126" x="3886200" y="3930650"/>
          <p14:tracePt t="74144" x="3911600" y="3924300"/>
          <p14:tracePt t="74160" x="3924300" y="3917950"/>
          <p14:tracePt t="74177" x="3937000" y="3917950"/>
          <p14:tracePt t="74194" x="3943350" y="3911600"/>
          <p14:tracePt t="74210" x="3962400" y="3911600"/>
          <p14:tracePt t="74227" x="3975100" y="3905250"/>
          <p14:tracePt t="74244" x="3981450" y="3905250"/>
          <p14:tracePt t="74260" x="3987800" y="3905250"/>
          <p14:tracePt t="74277" x="4000500" y="3905250"/>
          <p14:tracePt t="74294" x="4013200" y="3905250"/>
          <p14:tracePt t="74310" x="4019550" y="3905250"/>
          <p14:tracePt t="74326" x="4044950" y="3898900"/>
          <p14:tracePt t="74344" x="4070350" y="3898900"/>
          <p14:tracePt t="74360" x="4076700" y="3898900"/>
          <p14:tracePt t="74377" x="4095750" y="3892550"/>
          <p14:tracePt t="74394" x="4102100" y="3892550"/>
          <p14:tracePt t="74410" x="4114800" y="3892550"/>
          <p14:tracePt t="74880" x="4121150" y="3892550"/>
          <p14:tracePt t="74889" x="4127500" y="3892550"/>
          <p14:tracePt t="74900" x="4140200" y="3886200"/>
          <p14:tracePt t="74909" x="4152900" y="3886200"/>
          <p14:tracePt t="74926" x="4165600" y="3886200"/>
          <p14:tracePt t="74943" x="4203700" y="3879850"/>
          <p14:tracePt t="74960" x="4254500" y="3873500"/>
          <p14:tracePt t="74976" x="4273550" y="3867150"/>
          <p14:tracePt t="74993" x="4330700" y="3860800"/>
          <p14:tracePt t="75010" x="4387850" y="3848100"/>
          <p14:tracePt t="75026" x="4425950" y="3848100"/>
          <p14:tracePt t="75043" x="4508500" y="3841750"/>
          <p14:tracePt t="75060" x="4565650" y="3835400"/>
          <p14:tracePt t="75077" x="4584700" y="3835400"/>
          <p14:tracePt t="75093" x="4622800" y="3829050"/>
          <p14:tracePt t="75109" x="4654550" y="3829050"/>
          <p14:tracePt t="75126" x="4667250" y="3822700"/>
          <p14:tracePt t="75143" x="4692650" y="3822700"/>
          <p14:tracePt t="75159" x="4705350" y="3816350"/>
          <p14:tracePt t="75176" x="4718050" y="3816350"/>
          <p14:tracePt t="75193" x="4737100" y="3816350"/>
          <p14:tracePt t="75209" x="4749800" y="3810000"/>
          <p14:tracePt t="75243" x="4762500" y="3810000"/>
          <p14:tracePt t="75260" x="4781550" y="3803650"/>
          <p14:tracePt t="75276" x="4787900" y="3803650"/>
          <p14:tracePt t="75293" x="4794250" y="3797300"/>
          <p14:tracePt t="75309" x="4806950" y="3797300"/>
          <p14:tracePt t="75326" x="4813300" y="3797300"/>
          <p14:tracePt t="75343" x="4826000" y="3797300"/>
          <p14:tracePt t="75359" x="4832350" y="3797300"/>
          <p14:tracePt t="75393" x="4838700" y="3797300"/>
          <p14:tracePt t="75409" x="4845050" y="3790950"/>
          <p14:tracePt t="75426" x="4851400" y="3790950"/>
          <p14:tracePt t="75443" x="4857750" y="3790950"/>
          <p14:tracePt t="75480" x="4864100" y="3784600"/>
          <p14:tracePt t="75870" x="4870450" y="3784600"/>
          <p14:tracePt t="75889" x="4876800" y="3778250"/>
          <p14:tracePt t="75929" x="4883150" y="3778250"/>
          <p14:tracePt t="76072" x="4883150" y="3771900"/>
          <p14:tracePt t="76111" x="4876800" y="3771900"/>
          <p14:tracePt t="76170" x="4870450" y="3771900"/>
          <p14:tracePt t="76220" x="4870450" y="3765550"/>
          <p14:tracePt t="76310" x="4870450" y="3759200"/>
          <p14:tracePt t="76331" x="4870450" y="3752850"/>
          <p14:tracePt t="76350" x="4870450" y="3746500"/>
          <p14:tracePt t="76368" x="4870450" y="3733800"/>
          <p14:tracePt t="76383" x="4876800" y="3733800"/>
          <p14:tracePt t="76398" x="4876800" y="3727450"/>
          <p14:tracePt t="76413" x="4883150" y="3727450"/>
          <p14:tracePt t="76428" x="4883150" y="3714750"/>
          <p14:tracePt t="76443" x="4889500" y="3714750"/>
          <p14:tracePt t="76460" x="4895850" y="3708400"/>
          <p14:tracePt t="76477" x="4895850" y="3702050"/>
          <p14:tracePt t="76493" x="4902200" y="3695700"/>
          <p14:tracePt t="76539" x="4902200" y="3689350"/>
          <p14:tracePt t="76579" x="4908550" y="3689350"/>
          <p14:tracePt t="76601" x="4908550" y="3683000"/>
          <p14:tracePt t="76639" x="4914900" y="3683000"/>
          <p14:tracePt t="76669" x="4914900" y="3676650"/>
          <p14:tracePt t="76690" x="4921250" y="3676650"/>
          <p14:tracePt t="76702" x="4921250" y="3670300"/>
          <p14:tracePt t="76720" x="4921250" y="3663950"/>
          <p14:tracePt t="76741" x="4927600" y="3651250"/>
          <p14:tracePt t="76760" x="4927600" y="3644900"/>
          <p14:tracePt t="76801" x="4933950" y="3638550"/>
          <p14:tracePt t="76839" x="4933950" y="3632200"/>
          <p14:tracePt t="76879" x="4940300" y="3632200"/>
          <p14:tracePt t="76890" x="4940300" y="3625850"/>
          <p14:tracePt t="93593" x="4902200" y="3632200"/>
          <p14:tracePt t="93606" x="4838700" y="3663950"/>
          <p14:tracePt t="93616" x="4730750" y="3702050"/>
          <p14:tracePt t="93622" x="4597400" y="3746500"/>
          <p14:tracePt t="93636" x="4464050" y="3790950"/>
          <p14:tracePt t="93653" x="4210050" y="3879850"/>
          <p14:tracePt t="93670" x="4121150" y="3924300"/>
          <p14:tracePt t="93686" x="3962400" y="3981450"/>
          <p14:tracePt t="93703" x="3810000" y="4038600"/>
          <p14:tracePt t="93720" x="3733800" y="4064000"/>
          <p14:tracePt t="93737" x="3562350" y="4108450"/>
          <p14:tracePt t="93754" x="3378200" y="4165600"/>
          <p14:tracePt t="93771" x="3276600" y="4171950"/>
          <p14:tracePt t="93787" x="3073400" y="4203700"/>
          <p14:tracePt t="93805" x="2914650" y="4222750"/>
          <p14:tracePt t="93832" x="2743200" y="4248150"/>
          <p14:tracePt t="93854" x="2673350" y="4254500"/>
          <p14:tracePt t="93870" x="2647950" y="4254500"/>
          <p14:tracePt t="93887" x="2597150" y="4267200"/>
          <p14:tracePt t="93904" x="2552700" y="4267200"/>
          <p14:tracePt t="93920" x="2540000" y="4267200"/>
          <p14:tracePt t="93937" x="2508250" y="4267200"/>
          <p14:tracePt t="93953" x="2470150" y="4260850"/>
          <p14:tracePt t="93970" x="2451100" y="4260850"/>
          <p14:tracePt t="93987" x="2406650" y="4254500"/>
          <p14:tracePt t="94003" x="2355850" y="4241800"/>
          <p14:tracePt t="94020" x="2336800" y="4235450"/>
          <p14:tracePt t="94037" x="2279650" y="4222750"/>
          <p14:tracePt t="94053" x="2216150" y="4197350"/>
          <p14:tracePt t="94070" x="2184400" y="4191000"/>
          <p14:tracePt t="94086" x="2146300" y="4178300"/>
          <p14:tracePt t="94091" x="2133600" y="4171950"/>
          <p14:tracePt t="94105" x="2114550" y="4165600"/>
          <p14:tracePt t="94121" x="2095500" y="4159250"/>
          <p14:tracePt t="94138" x="2082800" y="4152900"/>
          <p14:tracePt t="94156" x="2063750" y="4140200"/>
          <p14:tracePt t="94173" x="2038350" y="4133850"/>
          <p14:tracePt t="94189" x="2032000" y="4127500"/>
          <p14:tracePt t="94206" x="2019300" y="4114800"/>
          <p14:tracePt t="94223" x="2000250" y="4108450"/>
          <p14:tracePt t="94241" x="1987550" y="4095750"/>
          <p14:tracePt t="94256" x="1974850" y="4083050"/>
          <p14:tracePt t="94273" x="1962150" y="4057650"/>
          <p14:tracePt t="94286" x="1955800" y="4044950"/>
          <p14:tracePt t="94303" x="1949450" y="4025900"/>
          <p14:tracePt t="94323" x="1943100" y="4006850"/>
          <p14:tracePt t="94347" x="1943100" y="3994150"/>
          <p14:tracePt t="94369" x="1936750" y="3987800"/>
          <p14:tracePt t="94390" x="1936750" y="3975100"/>
          <p14:tracePt t="94409" x="1936750" y="3968750"/>
          <p14:tracePt t="94426" x="1936750" y="3956050"/>
          <p14:tracePt t="94445" x="1936750" y="3949700"/>
          <p14:tracePt t="94466" x="1936750" y="3943350"/>
          <p14:tracePt t="94482" x="1936750" y="3930650"/>
          <p14:tracePt t="94501" x="1936750" y="3924300"/>
          <p14:tracePt t="94535" x="1936750" y="3917950"/>
          <p14:tracePt t="94563" x="1936750" y="3911600"/>
          <p14:tracePt t="94581" x="1930400" y="3905250"/>
          <p14:tracePt t="94620" x="1924050" y="3898900"/>
          <p14:tracePt t="94638" x="1917700" y="3898900"/>
          <p14:tracePt t="94654" x="1917700" y="3892550"/>
          <p14:tracePt t="94673" x="1911350" y="3892550"/>
          <p14:tracePt t="94692" x="1911350" y="3886200"/>
          <p14:tracePt t="94733" x="1905000" y="3879850"/>
          <p14:tracePt t="105154" x="1917700" y="3879850"/>
          <p14:tracePt t="105185" x="2082800" y="3879850"/>
          <p14:tracePt t="105220" x="2565400" y="3898900"/>
          <p14:tracePt t="105261" x="2940050" y="3962400"/>
          <p14:tracePt t="105307" x="3181350" y="3994150"/>
          <p14:tracePt t="105341" x="3390900" y="4044950"/>
          <p14:tracePt t="105368" x="3498850" y="4070350"/>
          <p14:tracePt t="105391" x="3587750" y="4089400"/>
          <p14:tracePt t="105404" x="3594100" y="4089400"/>
          <p14:tracePt t="105417" x="3600450" y="4095750"/>
          <p14:tracePt t="105434" x="3619500" y="4102100"/>
          <p14:tracePt t="105451" x="3638550" y="4108450"/>
          <p14:tracePt t="105467" x="3644900" y="4108450"/>
          <p14:tracePt t="105483" x="3670300" y="4108450"/>
          <p14:tracePt t="105500" x="3702050" y="4108450"/>
          <p14:tracePt t="105517" x="3714750" y="4108450"/>
          <p14:tracePt t="105533" x="3765550" y="4114800"/>
          <p14:tracePt t="105551" x="3784600" y="4114800"/>
          <p14:tracePt t="105567" x="3835400" y="4114800"/>
          <p14:tracePt t="105583" x="3879850" y="4108450"/>
          <p14:tracePt t="105600" x="3898900" y="4108450"/>
          <p14:tracePt t="105608" x="3917950" y="4108450"/>
          <p14:tracePt t="105622" x="3943350" y="4095750"/>
          <p14:tracePt t="105635" x="3956050" y="4095750"/>
          <p14:tracePt t="105650" x="3968750" y="4089400"/>
          <p14:tracePt t="105667" x="3987800" y="4083050"/>
          <p14:tracePt t="105684" x="4013200" y="4076700"/>
          <p14:tracePt t="105700" x="4025900" y="4070350"/>
          <p14:tracePt t="105716" x="4051300" y="4064000"/>
          <p14:tracePt t="105733" x="4064000" y="4057650"/>
          <p14:tracePt t="105750" x="4070350" y="4051300"/>
          <p14:tracePt t="105767" x="4089400" y="4044950"/>
          <p14:tracePt t="105783" x="4102100" y="4038600"/>
          <p14:tracePt t="105800" x="4102100" y="4032250"/>
          <p14:tracePt t="105817" x="4121150" y="4025900"/>
          <p14:tracePt t="105834" x="4133850" y="4025900"/>
          <p14:tracePt t="105851" x="4146550" y="4019550"/>
          <p14:tracePt t="105866" x="4146550" y="4013200"/>
          <p14:tracePt t="105883" x="4159250" y="4006850"/>
          <p14:tracePt t="105900" x="4165600" y="4006850"/>
          <p14:tracePt t="105917" x="4184650" y="4000500"/>
          <p14:tracePt t="105933" x="4197350" y="3994150"/>
          <p14:tracePt t="105950" x="4203700" y="3987800"/>
          <p14:tracePt t="105967" x="4222750" y="3987800"/>
          <p14:tracePt t="105983" x="4235450" y="3987800"/>
          <p14:tracePt t="106000" x="4241800" y="3987800"/>
          <p14:tracePt t="106017" x="4248150" y="3987800"/>
          <p14:tracePt t="106033" x="4260850" y="3987800"/>
          <p14:tracePt t="106053" x="4273550" y="3987800"/>
          <p14:tracePt t="106416" x="4279900" y="3987800"/>
          <p14:tracePt t="106426" x="4279900" y="3994150"/>
          <p14:tracePt t="106436" x="4292600" y="4000500"/>
          <p14:tracePt t="106449" x="4318000" y="4025900"/>
          <p14:tracePt t="106466" x="4394200" y="4083050"/>
          <p14:tracePt t="106482" x="4457700" y="4133850"/>
          <p14:tracePt t="106499" x="4546600" y="4216400"/>
          <p14:tracePt t="106516" x="4603750" y="4248150"/>
          <p14:tracePt t="106532" x="4692650" y="4318000"/>
          <p14:tracePt t="106549" x="4787900" y="4394200"/>
          <p14:tracePt t="106565" x="4857750" y="4451350"/>
          <p14:tracePt t="106582" x="4883150" y="4483100"/>
          <p14:tracePt t="106599" x="4902200" y="4527550"/>
          <p14:tracePt t="106615" x="4864100" y="4610100"/>
          <p14:tracePt t="106632" x="4743450" y="4673600"/>
          <p14:tracePt t="106648" x="4197350" y="4749800"/>
          <p14:tracePt t="106665" x="3778250" y="4743450"/>
          <p14:tracePt t="106682" x="3638550" y="4737100"/>
          <p14:tracePt t="106699" x="3441700" y="4711700"/>
          <p14:tracePt t="106715" x="3327400" y="4705350"/>
          <p14:tracePt t="106732" x="3295650" y="4705350"/>
          <p14:tracePt t="106749" x="3263900" y="4705350"/>
          <p14:tracePt t="106765" x="3244850" y="4705350"/>
          <p14:tracePt t="106798" x="3238500" y="4705350"/>
          <p14:tracePt t="106815" x="3225800" y="4705350"/>
          <p14:tracePt t="106832" x="3219450" y="4705350"/>
          <p14:tracePt t="106848" x="3213100" y="4705350"/>
          <p14:tracePt t="106882" x="3206750" y="4705350"/>
          <p14:tracePt t="106899" x="3200400" y="4705350"/>
          <p14:tracePt t="106916" x="3194050" y="4699000"/>
          <p14:tracePt t="106935" x="3187700" y="4699000"/>
          <p14:tracePt t="106948" x="3181350" y="4692650"/>
          <p14:tracePt t="106966" x="3175000" y="4686300"/>
          <p14:tracePt t="106982" x="3175000" y="4679950"/>
          <p14:tracePt t="106999" x="3175000" y="4648200"/>
          <p14:tracePt t="107015" x="3187700" y="4591050"/>
          <p14:tracePt t="107032" x="3194050" y="4559300"/>
          <p14:tracePt t="107049" x="3213100" y="4514850"/>
          <p14:tracePt t="107065" x="3219450" y="4489450"/>
          <p14:tracePt t="107082" x="3225800" y="4476750"/>
          <p14:tracePt t="107098" x="3238500" y="4470400"/>
          <p14:tracePt t="107115" x="3244850" y="4457700"/>
          <p14:tracePt t="107132" x="3257550" y="4451350"/>
          <p14:tracePt t="107149" x="3263900" y="4445000"/>
          <p14:tracePt t="107165" x="3282950" y="4438650"/>
          <p14:tracePt t="107182" x="3289300" y="4438650"/>
          <p14:tracePt t="107199" x="3295650" y="4438650"/>
          <p14:tracePt t="107215" x="3302000" y="4438650"/>
          <p14:tracePt t="107232" x="3314700" y="4438650"/>
          <p14:tracePt t="107248" x="3321050" y="4438650"/>
          <p14:tracePt t="107265" x="3333750" y="4438650"/>
          <p14:tracePt t="107282" x="3340100" y="4438650"/>
          <p14:tracePt t="107298" x="3352800" y="4445000"/>
          <p14:tracePt t="107315" x="3390900" y="4451350"/>
          <p14:tracePt t="107332" x="3409950" y="4457700"/>
          <p14:tracePt t="107348" x="3435350" y="4464050"/>
          <p14:tracePt t="107365" x="3448050" y="4470400"/>
          <p14:tracePt t="107382" x="3460750" y="4470400"/>
          <p14:tracePt t="107399" x="3479800" y="4476750"/>
          <p14:tracePt t="107415" x="3511550" y="4476750"/>
          <p14:tracePt t="107432" x="3530600" y="4476750"/>
          <p14:tracePt t="107448" x="3575050" y="4476750"/>
          <p14:tracePt t="107465" x="3632200" y="4476750"/>
          <p14:tracePt t="107482" x="3657600" y="4476750"/>
          <p14:tracePt t="107499" x="3708400" y="4476750"/>
          <p14:tracePt t="107515" x="3759200" y="4470400"/>
          <p14:tracePt t="107532" x="3778250" y="4457700"/>
          <p14:tracePt t="107548" x="3829050" y="4438650"/>
          <p14:tracePt t="107565" x="3860800" y="4425950"/>
          <p14:tracePt t="107582" x="3886200" y="4413250"/>
          <p14:tracePt t="107598" x="3911600" y="4406900"/>
          <p14:tracePt t="107615" x="3924300" y="4394200"/>
          <p14:tracePt t="107632" x="3930650" y="4394200"/>
          <p14:tracePt t="107648" x="3943350" y="4387850"/>
          <p14:tracePt t="107666" x="3949700" y="4381500"/>
          <p14:tracePt t="107682" x="3956050" y="4381500"/>
          <p14:tracePt t="107698" x="3962400" y="4375150"/>
          <p14:tracePt t="107715" x="3962400" y="4368800"/>
          <p14:tracePt t="107732" x="3968750" y="4368800"/>
          <p14:tracePt t="107748" x="3975100" y="4362450"/>
          <p14:tracePt t="107765" x="3987800" y="4362450"/>
          <p14:tracePt t="107782" x="3994150" y="4362450"/>
          <p14:tracePt t="107798" x="4000500" y="4362450"/>
          <p14:tracePt t="107815" x="4000500" y="4356100"/>
          <p14:tracePt t="107832" x="4013200" y="4356100"/>
          <p14:tracePt t="107848" x="4019550" y="4356100"/>
          <p14:tracePt t="107865" x="4032250" y="4356100"/>
          <p14:tracePt t="107883" x="4038600" y="4356100"/>
          <p14:tracePt t="107899" x="4044950" y="4356100"/>
          <p14:tracePt t="107915" x="4057650" y="4356100"/>
          <p14:tracePt t="107932" x="4064000" y="4356100"/>
          <p14:tracePt t="107948" x="4070350" y="4356100"/>
          <p14:tracePt t="107965" x="4083050" y="4356100"/>
          <p14:tracePt t="107982" x="4089400" y="4356100"/>
          <p14:tracePt t="107998" x="4102100" y="4356100"/>
          <p14:tracePt t="108015" x="4121150" y="4362450"/>
          <p14:tracePt t="108031" x="4127500" y="4362450"/>
          <p14:tracePt t="108048" x="4140200" y="4368800"/>
          <p14:tracePt t="108065" x="4146550" y="4375150"/>
          <p14:tracePt t="108082" x="4152900" y="4375150"/>
          <p14:tracePt t="108098" x="4165600" y="4375150"/>
          <p14:tracePt t="108115" x="4171950" y="4375150"/>
          <p14:tracePt t="108132" x="4178300" y="4381500"/>
          <p14:tracePt t="108148" x="4184650" y="4381500"/>
          <p14:tracePt t="108165" x="4197350" y="4381500"/>
          <p14:tracePt t="108198" x="4203700" y="4387850"/>
          <p14:tracePt t="108244" x="4210050" y="4387850"/>
          <p14:tracePt t="108254" x="4210050" y="4394200"/>
          <p14:tracePt t="108274" x="4216400" y="4394200"/>
          <p14:tracePt t="108304" x="4222750" y="4394200"/>
          <p14:tracePt t="108326" x="4229100" y="4400550"/>
          <p14:tracePt t="108367" x="4235450" y="4400550"/>
          <p14:tracePt t="108426" x="4241800" y="4400550"/>
          <p14:tracePt t="108476" x="4248150" y="4400550"/>
          <p14:tracePt t="108489" x="4254500" y="4400550"/>
          <p14:tracePt t="108503" x="4260850" y="4400550"/>
          <p14:tracePt t="108515" x="4273550" y="4400550"/>
          <p14:tracePt t="108534" x="4279900" y="4400550"/>
          <p14:tracePt t="108549" x="4286250" y="4400550"/>
          <p14:tracePt t="108566" x="4292600" y="4400550"/>
          <p14:tracePt t="108583" x="4298950" y="4400550"/>
          <p14:tracePt t="108599" x="4305300" y="4400550"/>
          <p14:tracePt t="108626" x="4311650" y="4400550"/>
          <p14:tracePt t="108639" x="4311650" y="4394200"/>
          <p14:tracePt t="108652" x="4318000" y="4394200"/>
          <p14:tracePt t="111120" x="4324350" y="4394200"/>
          <p14:tracePt t="111141" x="4330700" y="4387850"/>
          <p14:tracePt t="111155" x="4337050" y="4387850"/>
          <p14:tracePt t="111169" x="4356100" y="4387850"/>
          <p14:tracePt t="111199" x="4375150" y="4387850"/>
          <p14:tracePt t="111215" x="4387850" y="4387850"/>
          <p14:tracePt t="111231" x="4406900" y="4387850"/>
          <p14:tracePt t="111248" x="4419600" y="4387850"/>
          <p14:tracePt t="111265" x="4432300" y="4387850"/>
          <p14:tracePt t="111281" x="4457700" y="4381500"/>
          <p14:tracePt t="111298" x="4470400" y="4381500"/>
          <p14:tracePt t="111315" x="4502150" y="4381500"/>
          <p14:tracePt t="111331" x="4527550" y="4375150"/>
          <p14:tracePt t="111348" x="4533900" y="4375150"/>
          <p14:tracePt t="111365" x="4546600" y="4375150"/>
          <p14:tracePt t="111381" x="4559300" y="4368800"/>
          <p14:tracePt t="111398" x="4565650" y="4368800"/>
          <p14:tracePt t="111415" x="4572000" y="4368800"/>
          <p14:tracePt t="111432" x="4578350" y="4368800"/>
          <p14:tracePt t="111465" x="4584700" y="4368800"/>
          <p14:tracePt t="111481" x="4591050" y="4368800"/>
          <p14:tracePt t="111498" x="4591050" y="4362450"/>
          <p14:tracePt t="111520" x="4597400" y="4362450"/>
          <p14:tracePt t="111535" x="4603750" y="4356100"/>
          <p14:tracePt t="111549" x="4616450" y="4356100"/>
          <p14:tracePt t="111565" x="4622800" y="4356100"/>
          <p14:tracePt t="111581" x="4635500" y="4349750"/>
          <p14:tracePt t="111598" x="4648200" y="4349750"/>
          <p14:tracePt t="111614" x="4660900" y="4349750"/>
          <p14:tracePt t="111634" x="4673600" y="4343400"/>
          <p14:tracePt t="111648" x="4679950" y="4343400"/>
          <p14:tracePt t="111665" x="4686300" y="4343400"/>
          <p14:tracePt t="111681" x="4692650" y="4343400"/>
          <p14:tracePt t="112006" x="4699000" y="4343400"/>
          <p14:tracePt t="112020" x="4711700" y="4349750"/>
          <p14:tracePt t="112034" x="4781550" y="4368800"/>
          <p14:tracePt t="112047" x="4845050" y="4381500"/>
          <p14:tracePt t="112064" x="4914900" y="4400550"/>
          <p14:tracePt t="112081" x="5086350" y="4438650"/>
          <p14:tracePt t="112097" x="5200650" y="4457700"/>
          <p14:tracePt t="112105" x="5245100" y="4457700"/>
          <p14:tracePt t="112120" x="5283200" y="4457700"/>
          <p14:tracePt t="112133" x="5327650" y="4457700"/>
          <p14:tracePt t="112147" x="5353050" y="4457700"/>
          <p14:tracePt t="112164" x="5410200" y="4457700"/>
          <p14:tracePt t="112180" x="5435600" y="4457700"/>
          <p14:tracePt t="112197" x="5473700" y="4451350"/>
          <p14:tracePt t="112214" x="5480050" y="4451350"/>
          <p14:tracePt t="112231" x="5486400" y="4451350"/>
          <p14:tracePt t="112247" x="5492750" y="4451350"/>
          <p14:tracePt t="112285" x="5486400" y="4464050"/>
          <p14:tracePt t="112294" x="5422900" y="4489450"/>
          <p14:tracePt t="112304" x="5308600" y="4540250"/>
          <p14:tracePt t="112315" x="5137150" y="4603750"/>
          <p14:tracePt t="112331" x="4953000" y="4654550"/>
          <p14:tracePt t="112348" x="4724400" y="4705350"/>
          <p14:tracePt t="112364" x="4578350" y="4724400"/>
          <p14:tracePt t="112380" x="4527550" y="4724400"/>
          <p14:tracePt t="112397" x="4495800" y="4724400"/>
          <p14:tracePt t="112414" x="4483100" y="4724400"/>
          <p14:tracePt t="112430" x="4470400" y="4724400"/>
          <p14:tracePt t="112464" x="4464050" y="4724400"/>
          <p14:tracePt t="112566" x="4489450" y="4724400"/>
          <p14:tracePt t="112579" x="4527550" y="4724400"/>
          <p14:tracePt t="112595" x="4673600" y="4718050"/>
          <p14:tracePt t="112604" x="4762500" y="4692650"/>
          <p14:tracePt t="112624" x="4921250" y="4667250"/>
          <p14:tracePt t="112644" x="5041900" y="4635500"/>
          <p14:tracePt t="112661" x="5080000" y="4629150"/>
          <p14:tracePt t="112683" x="5130800" y="4616450"/>
          <p14:tracePt t="112704" x="5143500" y="4616450"/>
          <p14:tracePt t="112725" x="5156200" y="4610100"/>
          <p14:tracePt t="112748" x="5162550" y="4610100"/>
          <p14:tracePt t="112789" x="5168900" y="4610100"/>
          <p14:tracePt t="112825" x="5175250" y="4610100"/>
          <p14:tracePt t="113065" x="5175250" y="4603750"/>
          <p14:tracePt t="113089" x="5187950" y="4597400"/>
          <p14:tracePt t="113112" x="5200650" y="4597400"/>
          <p14:tracePt t="113118" x="5200650" y="4591050"/>
          <p14:tracePt t="113140" x="5213350" y="4591050"/>
          <p14:tracePt t="113163" x="5219700" y="4584700"/>
          <p14:tracePt t="113187" x="5232400" y="4578350"/>
          <p14:tracePt t="113205" x="5245100" y="4578350"/>
          <p14:tracePt t="113223" x="5251450" y="4572000"/>
          <p14:tracePt t="113239" x="5257800" y="4572000"/>
          <p14:tracePt t="113256" x="5283200" y="4559300"/>
          <p14:tracePt t="113272" x="5308600" y="4533900"/>
          <p14:tracePt t="113287" x="5327650" y="4521200"/>
          <p14:tracePt t="113303" x="5353050" y="4489450"/>
          <p14:tracePt t="113313" x="5359400" y="4489450"/>
          <p14:tracePt t="113330" x="5372100" y="4476750"/>
          <p14:tracePt t="113347" x="5391150" y="4451350"/>
          <p14:tracePt t="113364" x="5403850" y="4432300"/>
          <p14:tracePt t="113380" x="5410200" y="4419600"/>
          <p14:tracePt t="113396" x="5416550" y="4406900"/>
          <p14:tracePt t="113413" x="5422900" y="4394200"/>
          <p14:tracePt t="113431" x="5422900" y="4387850"/>
          <p14:tracePt t="113447" x="5429250" y="4381500"/>
          <p14:tracePt t="113464" x="5429250" y="4375150"/>
          <p14:tracePt t="113480" x="5429250" y="4368800"/>
          <p14:tracePt t="113497" x="5429250" y="4362450"/>
          <p14:tracePt t="113513" x="5429250" y="4356100"/>
          <p14:tracePt t="113530" x="5429250" y="4349750"/>
          <p14:tracePt t="113563" x="5422900" y="4337050"/>
          <p14:tracePt t="113580" x="5416550" y="4337050"/>
          <p14:tracePt t="113597" x="5416550" y="4324350"/>
          <p14:tracePt t="113614" x="5410200" y="4318000"/>
          <p14:tracePt t="113633" x="5403850" y="4318000"/>
          <p14:tracePt t="113647" x="5397500" y="4311650"/>
          <p14:tracePt t="113663" x="5391150" y="4298950"/>
          <p14:tracePt t="113681" x="5384800" y="4298950"/>
          <p14:tracePt t="113697" x="5378450" y="4286250"/>
          <p14:tracePt t="113713" x="5372100" y="4279900"/>
          <p14:tracePt t="113731" x="5359400" y="4273550"/>
          <p14:tracePt t="113746" x="5353050" y="4267200"/>
          <p14:tracePt t="113763" x="5346700" y="4260850"/>
          <p14:tracePt t="113780" x="5340350" y="4260850"/>
          <p14:tracePt t="113797" x="5340350" y="4254500"/>
          <p14:tracePt t="113813" x="5334000" y="4248150"/>
          <p14:tracePt t="113830" x="5327650" y="4248150"/>
          <p14:tracePt t="113846" x="5327650" y="4241800"/>
          <p14:tracePt t="113863" x="5321300" y="4241800"/>
          <p14:tracePt t="113880" x="5321300" y="4235450"/>
          <p14:tracePt t="113896" x="5308600" y="4222750"/>
          <p14:tracePt t="113913" x="5308600" y="4210050"/>
          <p14:tracePt t="113930" x="5302250" y="4203700"/>
          <p14:tracePt t="113963" x="5302250" y="4191000"/>
          <p14:tracePt t="113981" x="5295900" y="4184650"/>
          <p14:tracePt t="113996" x="5295900" y="4171950"/>
          <p14:tracePt t="114013" x="5289550" y="4165600"/>
          <p14:tracePt t="114030" x="5289550" y="4159250"/>
          <p14:tracePt t="114046" x="5289550" y="4146550"/>
          <p14:tracePt t="114063" x="5283200" y="4127500"/>
          <p14:tracePt t="114096" x="5283200" y="4121150"/>
          <p14:tracePt t="114113" x="5283200" y="4108450"/>
          <p14:tracePt t="114130" x="5283200" y="4102100"/>
          <p14:tracePt t="114146" x="5283200" y="4095750"/>
          <p14:tracePt t="132046" x="5276850" y="4095750"/>
          <p14:tracePt t="132066" x="5270500" y="4095750"/>
          <p14:tracePt t="132080" x="5257800" y="4095750"/>
          <p14:tracePt t="132096" x="5245100" y="4095750"/>
          <p14:tracePt t="132108" x="5232400" y="4102100"/>
          <p14:tracePt t="132124" x="5187950" y="4114800"/>
          <p14:tracePt t="132141" x="5149850" y="4133850"/>
          <p14:tracePt t="132158" x="5048250" y="4178300"/>
          <p14:tracePt t="132174" x="4959350" y="4235450"/>
          <p14:tracePt t="132191" x="4914900" y="4267200"/>
          <p14:tracePt t="132207" x="4813300" y="4324350"/>
          <p14:tracePt t="132224" x="4749800" y="4362450"/>
          <p14:tracePt t="132242" x="4699000" y="4394200"/>
          <p14:tracePt t="132258" x="4673600" y="4406900"/>
          <p14:tracePt t="132274" x="4654550" y="4413250"/>
          <p14:tracePt t="132291" x="4603750" y="4445000"/>
          <p14:tracePt t="132307" x="4514850" y="4489450"/>
          <p14:tracePt t="132324" x="4419600" y="4533900"/>
          <p14:tracePt t="132341" x="4349750" y="4559300"/>
          <p14:tracePt t="132357" x="4229100" y="4610100"/>
          <p14:tracePt t="132375" x="4095750" y="4648200"/>
          <p14:tracePt t="132392" x="3949700" y="4686300"/>
          <p14:tracePt t="132408" x="3879850" y="4692650"/>
          <p14:tracePt t="132430" x="3765550" y="4711700"/>
          <p14:tracePt t="132444" x="3644900" y="4724400"/>
          <p14:tracePt t="132457" x="3568700" y="4724400"/>
          <p14:tracePt t="132473" x="3467100" y="4724400"/>
          <p14:tracePt t="132490" x="3397250" y="4718050"/>
          <p14:tracePt t="132507" x="3295650" y="4699000"/>
          <p14:tracePt t="132524" x="3200400" y="4692650"/>
          <p14:tracePt t="132540" x="3168650" y="4686300"/>
          <p14:tracePt t="132557" x="3143250" y="4679950"/>
          <p14:tracePt t="132574" x="3130550" y="4673600"/>
          <p14:tracePt t="133094" x="3117850" y="4667250"/>
          <p14:tracePt t="133110" x="3105150" y="4654550"/>
          <p14:tracePt t="133124" x="3098800" y="4648200"/>
          <p14:tracePt t="133140" x="3086100" y="4641850"/>
          <p14:tracePt t="133158" x="3073400" y="4635500"/>
          <p14:tracePt t="133174" x="3067050" y="4622800"/>
          <p14:tracePt t="133190" x="3048000" y="4610100"/>
          <p14:tracePt t="133208" x="3041650" y="4603750"/>
          <p14:tracePt t="133224" x="3028950" y="4597400"/>
          <p14:tracePt t="133241" x="3016250" y="4584700"/>
          <p14:tracePt t="133263" x="3003550" y="4578350"/>
          <p14:tracePt t="133285" x="2984500" y="4578350"/>
          <p14:tracePt t="133300" x="2978150" y="4578350"/>
          <p14:tracePt t="133319" x="2965450" y="4572000"/>
          <p14:tracePt t="133335" x="2959100" y="4572000"/>
          <p14:tracePt t="133355" x="2952750" y="4572000"/>
          <p14:tracePt t="133372" x="2940050" y="4572000"/>
          <p14:tracePt t="133388" x="2933700" y="4572000"/>
          <p14:tracePt t="133422" x="2921000" y="4572000"/>
          <p14:tracePt t="133440" x="2914650" y="4565650"/>
          <p14:tracePt t="133457" x="2908300" y="4559300"/>
          <p14:tracePt t="133473" x="2901950" y="4559300"/>
          <p14:tracePt t="133493" x="2895600" y="4552950"/>
          <p14:tracePt t="133510" x="2889250" y="4540250"/>
          <p14:tracePt t="133528" x="2889250" y="4533900"/>
          <p14:tracePt t="133546" x="2882900" y="4527550"/>
          <p14:tracePt t="133572" x="2876550" y="4527550"/>
          <p14:tracePt t="133590" x="2876550" y="4521200"/>
          <p14:tracePt t="133608" x="2876550" y="4514850"/>
          <p14:tracePt t="133627" x="2876550" y="4508500"/>
          <p14:tracePt t="133648" x="2876550" y="4502150"/>
          <p14:tracePt t="133678" x="2876550" y="4495800"/>
          <p14:tracePt t="133695" x="2882900" y="4495800"/>
          <p14:tracePt t="133715" x="2889250" y="4489450"/>
          <p14:tracePt t="133735" x="2895600" y="4489450"/>
          <p14:tracePt t="133768" x="2901950" y="4489450"/>
          <p14:tracePt t="133788" x="2908300" y="4489450"/>
          <p14:tracePt t="133818" x="2914650" y="4489450"/>
          <p14:tracePt t="133838" x="2921000" y="4489450"/>
          <p14:tracePt t="133859" x="2927350" y="4489450"/>
          <p14:tracePt t="133898" x="2933700" y="4489450"/>
          <p14:tracePt t="133989" x="2933700" y="4483100"/>
          <p14:tracePt t="134079" x="2927350" y="4483100"/>
          <p14:tracePt t="134128" x="2921000" y="4483100"/>
          <p14:tracePt t="134178" x="2914650" y="4483100"/>
          <p14:tracePt t="134230" x="2908300" y="4483100"/>
          <p14:tracePt t="134299" x="2901950" y="4483100"/>
          <p14:tracePt t="134329" x="2901950" y="4489450"/>
          <p14:tracePt t="134360" x="2895600" y="4489450"/>
          <p14:tracePt t="134387" x="2876550" y="4489450"/>
          <p14:tracePt t="134407" x="2870200" y="4489450"/>
          <p14:tracePt t="134430" x="2863850" y="4489450"/>
          <p14:tracePt t="134477" x="2857500" y="4489450"/>
          <p14:tracePt t="134506" x="2851150" y="4489450"/>
          <p14:tracePt t="134533" x="2844800" y="4489450"/>
          <p14:tracePt t="134569" x="2844800" y="4495800"/>
          <p14:tracePt t="134597" x="2838450" y="4495800"/>
          <p14:tracePt t="134624" x="2832100" y="4508500"/>
          <p14:tracePt t="134647" x="2825750" y="4514850"/>
          <p14:tracePt t="134670" x="2825750" y="4521200"/>
          <p14:tracePt t="134718" x="2825750" y="4527550"/>
          <p14:tracePt t="134745" x="2819400" y="4533900"/>
          <p14:tracePt t="134767" x="2819400" y="4540250"/>
          <p14:tracePt t="134789" x="2819400" y="4546600"/>
          <p14:tracePt t="134811" x="2819400" y="4552950"/>
          <p14:tracePt t="134861" x="2819400" y="4559300"/>
          <p14:tracePt t="134884" x="2819400" y="4565650"/>
          <p14:tracePt t="134907" x="2813050" y="4572000"/>
          <p14:tracePt t="134931" x="2806700" y="4584700"/>
          <p14:tracePt t="134962" x="2806700" y="4591050"/>
          <p14:tracePt t="134986" x="2800350" y="4591050"/>
          <p14:tracePt t="135037" x="2800350" y="4597400"/>
          <p14:tracePt t="135108" x="2800350" y="4603750"/>
          <p14:tracePt t="135177" x="2800350" y="4610100"/>
          <p14:tracePt t="135237" x="2800350" y="4616450"/>
          <p14:tracePt t="135287" x="2800350" y="4622800"/>
          <p14:tracePt t="135310" x="2800350" y="4629150"/>
          <p14:tracePt t="135326" x="2794000" y="4629150"/>
          <p14:tracePt t="135348" x="2794000" y="4635500"/>
          <p14:tracePt t="135362" x="2787650" y="4635500"/>
          <p14:tracePt t="135378" x="2781300" y="4641850"/>
          <p14:tracePt t="135396" x="2774950" y="4648200"/>
          <p14:tracePt t="135410" x="2768600" y="4648200"/>
          <p14:tracePt t="135442" x="2762250" y="4648200"/>
          <p14:tracePt t="135455" x="2762250" y="4654550"/>
          <p14:tracePt t="135472" x="2755900" y="4654550"/>
          <p14:tracePt t="135517" x="2755900" y="4660900"/>
          <p14:tracePt t="135598" x="2755900" y="4667250"/>
          <p14:tracePt t="135639" x="2755900" y="4673600"/>
          <p14:tracePt t="135657" x="2755900" y="4679950"/>
          <p14:tracePt t="135687" x="2762250" y="4686300"/>
          <p14:tracePt t="135702" x="2768600" y="4686300"/>
          <p14:tracePt t="135716" x="2774950" y="4692650"/>
          <p14:tracePt t="135733" x="2781300" y="4699000"/>
          <p14:tracePt t="135746" x="2787650" y="4699000"/>
          <p14:tracePt t="135761" x="2787650" y="4705350"/>
          <p14:tracePt t="135776" x="2794000" y="4705350"/>
          <p14:tracePt t="135790" x="2800350" y="4705350"/>
          <p14:tracePt t="135808" x="2806700" y="4705350"/>
          <p14:tracePt t="135827" x="2813050" y="4705350"/>
          <p14:tracePt t="135847" x="2819400" y="4711700"/>
          <p14:tracePt t="136912" x="2819400" y="4718050"/>
          <p14:tracePt t="136927" x="2825750" y="4718050"/>
          <p14:tracePt t="136943" x="2832100" y="4730750"/>
          <p14:tracePt t="136957" x="2844800" y="4737100"/>
          <p14:tracePt t="136973" x="2863850" y="4749800"/>
          <p14:tracePt t="136990" x="2870200" y="4749800"/>
          <p14:tracePt t="137006" x="2895600" y="4775200"/>
          <p14:tracePt t="137025" x="2927350" y="4806950"/>
          <p14:tracePt t="137043" x="2997200" y="4864100"/>
          <p14:tracePt t="137063" x="3086100" y="4933950"/>
          <p14:tracePt t="137083" x="3149600" y="4984750"/>
          <p14:tracePt t="137105" x="3187700" y="5010150"/>
          <p14:tracePt t="137113" x="3200400" y="5016500"/>
          <p14:tracePt t="137127" x="3213100" y="5022850"/>
          <p14:tracePt t="137139" x="3238500" y="5035550"/>
          <p14:tracePt t="137155" x="3251200" y="5035550"/>
          <p14:tracePt t="137172" x="3270250" y="5048250"/>
          <p14:tracePt t="137189" x="3282950" y="5048250"/>
          <p14:tracePt t="137205" x="3289300" y="5048250"/>
          <p14:tracePt t="137222" x="3302000" y="5048250"/>
          <p14:tracePt t="137255" x="3308350" y="5054600"/>
          <p14:tracePt t="137272" x="3314700" y="5054600"/>
          <p14:tracePt t="137291" x="3321050" y="5054600"/>
          <p14:tracePt t="137341" x="3327400" y="5054600"/>
          <p14:tracePt t="137362" x="3333750" y="5054600"/>
          <p14:tracePt t="137373" x="3340100" y="5054600"/>
          <p14:tracePt t="137389" x="3346450" y="5054600"/>
          <p14:tracePt t="137405" x="3365500" y="5048250"/>
          <p14:tracePt t="137422" x="3378200" y="5035550"/>
          <p14:tracePt t="137439" x="3409950" y="5022850"/>
          <p14:tracePt t="137455" x="3422650" y="5016500"/>
          <p14:tracePt t="137472" x="3448050" y="5010150"/>
          <p14:tracePt t="137489" x="3460750" y="5010150"/>
          <p14:tracePt t="137505" x="3486150" y="5010150"/>
          <p14:tracePt t="137522" x="3511550" y="5010150"/>
          <p14:tracePt t="137539" x="3524250" y="5010150"/>
          <p14:tracePt t="137555" x="3536950" y="5016500"/>
          <p14:tracePt t="137572" x="3549650" y="5022850"/>
          <p14:tracePt t="137589" x="3556000" y="5022850"/>
          <p14:tracePt t="137594" x="3562350" y="5029200"/>
          <p14:tracePt t="137605" x="3568700" y="5029200"/>
          <p14:tracePt t="137621" x="3581400" y="5035550"/>
          <p14:tracePt t="137639" x="3587750" y="5035550"/>
          <p14:tracePt t="137655" x="3594100" y="5041900"/>
          <p14:tracePt t="137672" x="3600450" y="5048250"/>
          <p14:tracePt t="137689" x="3606800" y="5048250"/>
          <p14:tracePt t="137705" x="3613150" y="5054600"/>
          <p14:tracePt t="137722" x="3619500" y="5054600"/>
          <p14:tracePt t="137739" x="3625850" y="5060950"/>
          <p14:tracePt t="137780" x="3632200" y="5067300"/>
          <p14:tracePt t="137800" x="3638550" y="5067300"/>
          <p14:tracePt t="137811" x="3638550" y="5073650"/>
          <p14:tracePt t="138297" x="3638550" y="5080000"/>
          <p14:tracePt t="138307" x="3644900" y="5080000"/>
          <p14:tracePt t="138316" x="3657600" y="5086350"/>
          <p14:tracePt t="138326" x="3670300" y="5099050"/>
          <p14:tracePt t="138338" x="3708400" y="5118100"/>
          <p14:tracePt t="138355" x="3778250" y="5143500"/>
          <p14:tracePt t="138371" x="3975100" y="5219700"/>
          <p14:tracePt t="138388" x="4184650" y="5270500"/>
          <p14:tracePt t="138405" x="4362450" y="5302250"/>
          <p14:tracePt t="138421" x="4438650" y="5308600"/>
          <p14:tracePt t="138438" x="4559300" y="5321300"/>
          <p14:tracePt t="138455" x="4648200" y="5321300"/>
          <p14:tracePt t="138471" x="4667250" y="5321300"/>
          <p14:tracePt t="138488" x="4705350" y="5321300"/>
          <p14:tracePt t="138505" x="4711700" y="5321300"/>
          <p14:tracePt t="138521" x="4730750" y="5321300"/>
          <p14:tracePt t="138538" x="4749800" y="5321300"/>
          <p14:tracePt t="138555" x="4768850" y="5314950"/>
          <p14:tracePt t="138571" x="4775200" y="5314950"/>
          <p14:tracePt t="138588" x="4787900" y="5308600"/>
          <p14:tracePt t="138606" x="4800600" y="5302250"/>
          <p14:tracePt t="138621" x="4806950" y="5302250"/>
          <p14:tracePt t="138637" x="4813300" y="5295900"/>
          <p14:tracePt t="138655" x="4819650" y="5295900"/>
          <p14:tracePt t="138688" x="4826000" y="5289550"/>
          <p14:tracePt t="138705" x="4832350" y="5289550"/>
          <p14:tracePt t="138738" x="4838700" y="5289550"/>
          <p14:tracePt t="138755" x="4845050" y="5283200"/>
          <p14:tracePt t="138771" x="4851400" y="5283200"/>
          <p14:tracePt t="138807" x="4857750" y="5283200"/>
          <p14:tracePt t="138819" x="4864100" y="5283200"/>
          <p14:tracePt t="138836" x="4870450" y="5283200"/>
          <p14:tracePt t="138857" x="4876800" y="5283200"/>
          <p14:tracePt t="138887" x="4883150" y="5283200"/>
          <p14:tracePt t="138907" x="4889500" y="5283200"/>
          <p14:tracePt t="139008" x="4895850" y="5283200"/>
          <p14:tracePt t="139117" x="4889500" y="5283200"/>
          <p14:tracePt t="139141" x="4876800" y="5283200"/>
          <p14:tracePt t="139164" x="4864100" y="5283200"/>
          <p14:tracePt t="139190" x="4851400" y="5283200"/>
          <p14:tracePt t="139214" x="4838700" y="5283200"/>
          <p14:tracePt t="139238" x="4819650" y="5283200"/>
          <p14:tracePt t="139260" x="4806950" y="5283200"/>
          <p14:tracePt t="139281" x="4787900" y="5283200"/>
          <p14:tracePt t="139307" x="4768850" y="5283200"/>
          <p14:tracePt t="139330" x="4756150" y="5283200"/>
          <p14:tracePt t="139356" x="4724400" y="5283200"/>
          <p14:tracePt t="139377" x="4699000" y="5283200"/>
          <p14:tracePt t="139400" x="4667250" y="5289550"/>
          <p14:tracePt t="139422" x="4641850" y="5295900"/>
          <p14:tracePt t="139437" x="4610100" y="5308600"/>
          <p14:tracePt t="139455" x="4597400" y="5308600"/>
          <p14:tracePt t="139471" x="4578350" y="5308600"/>
          <p14:tracePt t="139488" x="4565650" y="5308600"/>
          <p14:tracePt t="139505" x="4552950" y="5308600"/>
          <p14:tracePt t="139521" x="4533900" y="5314950"/>
          <p14:tracePt t="139539" x="4521200" y="5314950"/>
          <p14:tracePt t="139554" x="4514850" y="5314950"/>
          <p14:tracePt t="139587" x="4508500" y="5314950"/>
          <p14:tracePt t="139604" x="4502150" y="5314950"/>
          <p14:tracePt t="139621" x="4495800" y="5314950"/>
          <p14:tracePt t="139655" x="4489450" y="5314950"/>
          <p14:tracePt t="139718" x="4483100" y="5314950"/>
          <p14:tracePt t="140029" x="4476750" y="5314950"/>
          <p14:tracePt t="140048" x="4470400" y="5314950"/>
          <p14:tracePt t="140068" x="4464050" y="5314950"/>
          <p14:tracePt t="140089" x="4451350" y="5314950"/>
          <p14:tracePt t="140107" x="4438650" y="5321300"/>
          <p14:tracePt t="140122" x="4413250" y="5321300"/>
          <p14:tracePt t="140138" x="4330700" y="5321300"/>
          <p14:tracePt t="140155" x="4216400" y="5321300"/>
          <p14:tracePt t="140171" x="3829050" y="5314950"/>
          <p14:tracePt t="140187" x="3467100" y="5283200"/>
          <p14:tracePt t="140205" x="3352800" y="5270500"/>
          <p14:tracePt t="140221" x="3194050" y="5238750"/>
          <p14:tracePt t="140237" x="3136900" y="5226050"/>
          <p14:tracePt t="140255" x="3111500" y="5219700"/>
          <p14:tracePt t="140271" x="3105150" y="5219700"/>
          <p14:tracePt t="140606" x="3098800" y="5219700"/>
          <p14:tracePt t="140629" x="2940050" y="5238750"/>
          <p14:tracePt t="140652" x="2190750" y="5334000"/>
          <p14:tracePt t="140686" x="1587500" y="5403850"/>
          <p14:tracePt t="140733" x="1377950" y="5410200"/>
          <p14:tracePt t="140775" x="1371600" y="5410200"/>
          <p14:tracePt t="140811" x="1365250" y="5410200"/>
          <p14:tracePt t="140848" x="1358900" y="5410200"/>
          <p14:tracePt t="140872" x="1358900" y="5403850"/>
          <p14:tracePt t="140895" x="1358900" y="5391150"/>
          <p14:tracePt t="140915" x="1358900" y="5378450"/>
          <p14:tracePt t="140956" x="1352550" y="5365750"/>
          <p14:tracePt t="140975" x="1346200" y="5353050"/>
          <p14:tracePt t="140995" x="1339850" y="5334000"/>
          <p14:tracePt t="141010" x="1301750" y="5308600"/>
          <p14:tracePt t="141022" x="1282700" y="5295900"/>
          <p14:tracePt t="141037" x="1263650" y="5289550"/>
          <p14:tracePt t="141054" x="1238250" y="5270500"/>
          <p14:tracePt t="141071" x="1212850" y="5264150"/>
          <p14:tracePt t="141087" x="1193800" y="5251450"/>
          <p14:tracePt t="141091" x="1187450" y="5245100"/>
          <p14:tracePt t="141104" x="1181100" y="5238750"/>
          <p14:tracePt t="141122" x="1162050" y="5226050"/>
          <p14:tracePt t="141137" x="1155700" y="5219700"/>
          <p14:tracePt t="141154" x="1136650" y="5213350"/>
          <p14:tracePt t="141171" x="1136650" y="5207000"/>
          <p14:tracePt t="141187" x="1130300" y="5200650"/>
          <p14:tracePt t="141204" x="1123950" y="5187950"/>
          <p14:tracePt t="141221" x="1117600" y="5187950"/>
          <p14:tracePt t="141237" x="1111250" y="5175250"/>
          <p14:tracePt t="141273" x="1111250" y="5168900"/>
          <p14:tracePt t="141288" x="1111250" y="5162550"/>
          <p14:tracePt t="141304" x="1111250" y="5149850"/>
          <p14:tracePt t="141321" x="1111250" y="5143500"/>
          <p14:tracePt t="141337" x="1117600" y="5137150"/>
          <p14:tracePt t="141354" x="1130300" y="5130800"/>
          <p14:tracePt t="141372" x="1130300" y="5124450"/>
          <p14:tracePt t="141389" x="1136650" y="5118100"/>
          <p14:tracePt t="141405" x="1143000" y="5118100"/>
          <p14:tracePt t="141421" x="1143000" y="5111750"/>
          <p14:tracePt t="141437" x="1149350" y="5111750"/>
          <p14:tracePt t="141454" x="1155700" y="5111750"/>
          <p14:tracePt t="141473" x="1162050" y="5111750"/>
          <p14:tracePt t="141512" x="1168400" y="5111750"/>
          <p14:tracePt t="141543" x="1174750" y="5111750"/>
          <p14:tracePt t="141603" x="1181100" y="5111750"/>
          <p14:tracePt t="141673" x="1187450" y="5111750"/>
          <p14:tracePt t="141702" x="1193800" y="5111750"/>
          <p14:tracePt t="141726" x="1200150" y="5111750"/>
          <p14:tracePt t="141750" x="1206500" y="5105400"/>
          <p14:tracePt t="141776" x="1219200" y="5105400"/>
          <p14:tracePt t="141824" x="1238250" y="5105400"/>
          <p14:tracePt t="141846" x="1244600" y="5105400"/>
          <p14:tracePt t="141874" x="1257300" y="5105400"/>
          <p14:tracePt t="141900" x="1289050" y="5105400"/>
          <p14:tracePt t="141925" x="1314450" y="5105400"/>
          <p14:tracePt t="141950" x="1358900" y="5105400"/>
          <p14:tracePt t="141976" x="1390650" y="5118100"/>
          <p14:tracePt t="142007" x="1435100" y="5124450"/>
          <p14:tracePt t="142036" x="1479550" y="5137150"/>
          <p14:tracePt t="142064" x="1536700" y="5143500"/>
          <p14:tracePt t="142093" x="1587500" y="5143500"/>
          <p14:tracePt t="142100" x="1600200" y="5143500"/>
          <p14:tracePt t="142126" x="1625600" y="5143500"/>
          <p14:tracePt t="142157" x="1638300" y="5143500"/>
          <p14:tracePt t="142180" x="1657350" y="5143500"/>
          <p14:tracePt t="142205" x="1663700" y="5143500"/>
          <p14:tracePt t="142226" x="1670050" y="5143500"/>
          <p14:tracePt t="142253" x="1682750" y="5143500"/>
          <p14:tracePt t="142277" x="1689100" y="5137150"/>
          <p14:tracePt t="142301" x="1708150" y="5130800"/>
          <p14:tracePt t="142331" x="1720850" y="5124450"/>
          <p14:tracePt t="142361" x="1739900" y="5124450"/>
          <p14:tracePt t="142392" x="1746250" y="5118100"/>
          <p14:tracePt t="142421" x="1765300" y="5111750"/>
          <p14:tracePt t="142441" x="1771650" y="5105400"/>
          <p14:tracePt t="142461" x="1778000" y="5105400"/>
          <p14:tracePt t="142480" x="1784350" y="5105400"/>
          <p14:tracePt t="142497" x="1784350" y="5099050"/>
          <p14:tracePt t="142516" x="1790700" y="5099050"/>
          <p14:tracePt t="142534" x="1803400" y="5092700"/>
          <p14:tracePt t="142553" x="1809750" y="5092700"/>
          <p14:tracePt t="142570" x="1816100" y="5086350"/>
          <p14:tracePt t="142587" x="1822450" y="5086350"/>
          <p14:tracePt t="142603" x="1828800" y="5086350"/>
          <p14:tracePt t="142625" x="1835150" y="5086350"/>
          <p14:tracePt t="142642" x="1841500" y="5080000"/>
          <p14:tracePt t="142659" x="1854200" y="5073650"/>
          <p14:tracePt t="142693" x="1860550" y="5073650"/>
          <p14:tracePt t="142710" x="1866900" y="5073650"/>
          <p14:tracePt t="142730" x="1866900" y="5067300"/>
          <p14:tracePt t="142748" x="1873250" y="5067300"/>
          <p14:tracePt t="142765" x="1879600" y="5067300"/>
          <p14:tracePt t="142791" x="1885950" y="5067300"/>
          <p14:tracePt t="142850" x="1892300" y="5067300"/>
          <p14:tracePt t="143213" x="1885950" y="5067300"/>
          <p14:tracePt t="143272" x="1879600" y="5067300"/>
          <p14:tracePt t="143342" x="1873250" y="5067300"/>
          <p14:tracePt t="145181" x="1879600" y="5073650"/>
          <p14:tracePt t="145500" x="1885950" y="5073650"/>
          <p14:tracePt t="145569" x="1892300" y="5073650"/>
          <p14:tracePt t="146510" x="1892300" y="5080000"/>
          <p14:tracePt t="146918" x="1898650" y="5080000"/>
          <p14:tracePt t="146942" x="1911350" y="5080000"/>
          <p14:tracePt t="146971" x="1930400" y="5080000"/>
          <p14:tracePt t="146999" x="1943100" y="5080000"/>
          <p14:tracePt t="147020" x="1955800" y="5080000"/>
          <p14:tracePt t="147049" x="1974850" y="5073650"/>
          <p14:tracePt t="147078" x="1987550" y="5073650"/>
          <p14:tracePt t="147105" x="2000250" y="5073650"/>
          <p14:tracePt t="147137" x="2012950" y="5073650"/>
          <p14:tracePt t="147160" x="2025650" y="5073650"/>
          <p14:tracePt t="147183" x="2038350" y="5073650"/>
          <p14:tracePt t="147206" x="2051050" y="5073650"/>
          <p14:tracePt t="147231" x="2063750" y="5080000"/>
          <p14:tracePt t="147256" x="2082800" y="5080000"/>
          <p14:tracePt t="147306" x="2095500" y="5086350"/>
          <p14:tracePt t="147356" x="2108200" y="5086350"/>
          <p14:tracePt t="147382" x="2108200" y="5092700"/>
          <p14:tracePt t="147433" x="2114550" y="5092700"/>
          <p14:tracePt t="147507" x="2120900" y="5092700"/>
          <p14:tracePt t="154297" x="2120900" y="5099050"/>
          <p14:tracePt t="154339" x="2127250" y="5099050"/>
          <p14:tracePt t="154362" x="2139950" y="5099050"/>
          <p14:tracePt t="154387" x="2165350" y="5099050"/>
          <p14:tracePt t="154410" x="2197100" y="5099050"/>
          <p14:tracePt t="154436" x="2241550" y="5105400"/>
          <p14:tracePt t="154460" x="2266950" y="5105400"/>
          <p14:tracePt t="154485" x="2305050" y="5105400"/>
          <p14:tracePt t="154512" x="2368550" y="5105400"/>
          <p14:tracePt t="154539" x="2425700" y="5105400"/>
          <p14:tracePt t="154562" x="2470150" y="5105400"/>
          <p14:tracePt t="154590" x="2533650" y="5092700"/>
          <p14:tracePt t="154598" x="2559050" y="5092700"/>
          <p14:tracePt t="154626" x="2622550" y="5086350"/>
          <p14:tracePt t="154651" x="2660650" y="5080000"/>
          <p14:tracePt t="154668" x="2679700" y="5080000"/>
          <p14:tracePt t="154687" x="2698750" y="5080000"/>
          <p14:tracePt t="154703" x="2705100" y="5080000"/>
          <p14:tracePt t="154721" x="2711450" y="5080000"/>
          <p14:tracePt t="154739" x="2724150" y="5080000"/>
          <p14:tracePt t="154756" x="2730500" y="5080000"/>
          <p14:tracePt t="154775" x="2743200" y="5080000"/>
          <p14:tracePt t="154810" x="2749550" y="5080000"/>
          <p14:tracePt t="154838" x="2755900" y="5080000"/>
          <p14:tracePt t="154857" x="2762250" y="5080000"/>
          <p14:tracePt t="154878" x="2768600" y="5080000"/>
          <p14:tracePt t="154899" x="2774950" y="5080000"/>
          <p14:tracePt t="154969" x="2781300" y="5080000"/>
          <p14:tracePt t="155017" x="2781300" y="5086350"/>
          <p14:tracePt t="155035" x="2787650" y="5086350"/>
          <p14:tracePt t="155087" x="2787650" y="5092700"/>
          <p14:tracePt t="155158" x="2787650" y="5099050"/>
          <p14:tracePt t="160539" x="2787650" y="5105400"/>
          <p14:tracePt t="160569" x="2794000" y="5105400"/>
          <p14:tracePt t="160583" x="2800350" y="5105400"/>
          <p14:tracePt t="160598" x="2825750" y="5111750"/>
          <p14:tracePt t="160614" x="2838450" y="5111750"/>
          <p14:tracePt t="160630" x="2857500" y="5111750"/>
          <p14:tracePt t="160648" x="2882900" y="5111750"/>
          <p14:tracePt t="160665" x="2927350" y="5118100"/>
          <p14:tracePt t="160681" x="3009900" y="5124450"/>
          <p14:tracePt t="160698" x="3079750" y="5124450"/>
          <p14:tracePt t="160714" x="3105150" y="5124450"/>
          <p14:tracePt t="160730" x="3155950" y="5124450"/>
          <p14:tracePt t="160747" x="3175000" y="5124450"/>
          <p14:tracePt t="160764" x="3206750" y="5124450"/>
          <p14:tracePt t="160780" x="3238500" y="5124450"/>
          <p14:tracePt t="160797" x="3251200" y="5124450"/>
          <p14:tracePt t="160814" x="3276600" y="5124450"/>
          <p14:tracePt t="160830" x="3302000" y="5124450"/>
          <p14:tracePt t="160847" x="3308350" y="5124450"/>
          <p14:tracePt t="160864" x="3327400" y="5124450"/>
          <p14:tracePt t="160882" x="3340100" y="5124450"/>
          <p14:tracePt t="160898" x="3346450" y="5124450"/>
          <p14:tracePt t="160916" x="3352800" y="5118100"/>
          <p14:tracePt t="160931" x="3359150" y="5118100"/>
          <p14:tracePt t="160951" x="3365500" y="5118100"/>
          <p14:tracePt t="160968" x="3371850" y="5118100"/>
          <p14:tracePt t="161009" x="3378200" y="5118100"/>
          <p14:tracePt t="161026" x="3384550" y="5118100"/>
          <p14:tracePt t="161044" x="3390900" y="5118100"/>
          <p14:tracePt t="161060" x="3397250" y="5118100"/>
          <p14:tracePt t="161091" x="3403600" y="5118100"/>
          <p14:tracePt t="161138" x="3409950" y="5118100"/>
          <p14:tracePt t="162324" x="3416300" y="5118100"/>
          <p14:tracePt t="162353" x="3435350" y="5124450"/>
          <p14:tracePt t="162382" x="3473450" y="5137150"/>
          <p14:tracePt t="162408" x="3492500" y="5143500"/>
          <p14:tracePt t="162434" x="3543300" y="5156200"/>
          <p14:tracePt t="162456" x="3587750" y="5168900"/>
          <p14:tracePt t="162476" x="3625850" y="5175250"/>
          <p14:tracePt t="162498" x="3657600" y="5175250"/>
          <p14:tracePt t="162518" x="3683000" y="5181600"/>
          <p14:tracePt t="162538" x="3714750" y="5181600"/>
          <p14:tracePt t="162561" x="3752850" y="5181600"/>
          <p14:tracePt t="162579" x="3771900" y="5181600"/>
          <p14:tracePt t="162602" x="3810000" y="5181600"/>
          <p14:tracePt t="162611" x="3822700" y="5181600"/>
          <p14:tracePt t="162628" x="3835400" y="5181600"/>
          <p14:tracePt t="162651" x="3848100" y="5181600"/>
          <p14:tracePt t="162669" x="3854450" y="5181600"/>
          <p14:tracePt t="162687" x="3867150" y="5175250"/>
          <p14:tracePt t="162708" x="3873500" y="5175250"/>
          <p14:tracePt t="162727" x="3886200" y="5175250"/>
          <p14:tracePt t="162764" x="3898900" y="5175250"/>
          <p14:tracePt t="162784" x="3905250" y="5168900"/>
          <p14:tracePt t="162805" x="3911600" y="5168900"/>
          <p14:tracePt t="162826" x="3917950" y="5162550"/>
          <p14:tracePt t="162843" x="3924300" y="5162550"/>
          <p14:tracePt t="162861" x="3930650" y="5156200"/>
          <p14:tracePt t="162892" x="3937000" y="5149850"/>
          <p14:tracePt t="162942" x="3943350" y="5143500"/>
          <p14:tracePt t="163002" x="3949700" y="5143500"/>
          <p14:tracePt t="163689" x="3956050" y="5143500"/>
          <p14:tracePt t="163703" x="3962400" y="5143500"/>
          <p14:tracePt t="163719" x="3975100" y="5143500"/>
          <p14:tracePt t="163735" x="4000500" y="5143500"/>
          <p14:tracePt t="163748" x="4025900" y="5143500"/>
          <p14:tracePt t="163766" x="4064000" y="5149850"/>
          <p14:tracePt t="163786" x="4095750" y="5162550"/>
          <p14:tracePt t="163810" x="4133850" y="5168900"/>
          <p14:tracePt t="163828" x="4165600" y="5168900"/>
          <p14:tracePt t="163850" x="4197350" y="5168900"/>
          <p14:tracePt t="163868" x="4229100" y="5175250"/>
          <p14:tracePt t="163886" x="4260850" y="5175250"/>
          <p14:tracePt t="163906" x="4286250" y="5181600"/>
          <p14:tracePt t="163926" x="4298950" y="5181600"/>
          <p14:tracePt t="163943" x="4311650" y="5181600"/>
          <p14:tracePt t="163960" x="4318000" y="5181600"/>
          <p14:tracePt t="163982" x="4330700" y="5181600"/>
          <p14:tracePt t="163999" x="4343400" y="5181600"/>
          <p14:tracePt t="164020" x="4356100" y="5181600"/>
          <p14:tracePt t="164046" x="4368800" y="5181600"/>
          <p14:tracePt t="164063" x="4375150" y="5181600"/>
          <p14:tracePt t="164079" x="4387850" y="5181600"/>
          <p14:tracePt t="164096" x="4394200" y="5181600"/>
          <p14:tracePt t="164113" x="4400550" y="5181600"/>
          <p14:tracePt t="164129" x="4413250" y="5175250"/>
          <p14:tracePt t="164146" x="4419600" y="5175250"/>
          <p14:tracePt t="164163" x="4425950" y="5168900"/>
          <p14:tracePt t="164180" x="4432300" y="5162550"/>
          <p14:tracePt t="164196" x="4445000" y="5162550"/>
          <p14:tracePt t="164213" x="4451350" y="5156200"/>
          <p14:tracePt t="164230" x="4464050" y="5156200"/>
          <p14:tracePt t="164263" x="4470400" y="5156200"/>
          <p14:tracePt t="164279" x="4476750" y="5149850"/>
          <p14:tracePt t="164296" x="4483100" y="5149850"/>
          <p14:tracePt t="164313" x="4489450" y="5143500"/>
          <p14:tracePt t="164329" x="4495800" y="5143500"/>
          <p14:tracePt t="164346" x="4502150" y="5137150"/>
          <p14:tracePt t="164468" x="4508500" y="5137150"/>
          <p14:tracePt t="164568" x="4514850" y="5137150"/>
          <p14:tracePt t="168851" x="4521200" y="5137150"/>
          <p14:tracePt t="168873" x="4533900" y="5137150"/>
          <p14:tracePt t="168891" x="4546600" y="5137150"/>
          <p14:tracePt t="168910" x="4597400" y="5143500"/>
          <p14:tracePt t="168929" x="4692650" y="5162550"/>
          <p14:tracePt t="168954" x="4781550" y="5168900"/>
          <p14:tracePt t="168981" x="4870450" y="5168900"/>
          <p14:tracePt t="169005" x="4921250" y="5168900"/>
          <p14:tracePt t="169030" x="4972050" y="5168900"/>
          <p14:tracePt t="169054" x="4997450" y="5168900"/>
          <p14:tracePt t="169081" x="5016500" y="5168900"/>
          <p14:tracePt t="169106" x="5035550" y="5162550"/>
          <p14:tracePt t="169112" x="5041900" y="5162550"/>
          <p14:tracePt t="169138" x="5067300" y="5156200"/>
          <p14:tracePt t="169171" x="5086350" y="5149850"/>
          <p14:tracePt t="169202" x="5105400" y="5143500"/>
          <p14:tracePt t="169234" x="5118100" y="5143500"/>
          <p14:tracePt t="169266" x="5130800" y="5137150"/>
          <p14:tracePt t="169300" x="5143500" y="5137150"/>
          <p14:tracePt t="169333" x="5143500" y="5130800"/>
          <p14:tracePt t="169364" x="5149850" y="5130800"/>
          <p14:tracePt t="169482" x="5143500" y="5130800"/>
          <p14:tracePt t="169514" x="5130800" y="5130800"/>
          <p14:tracePt t="169544" x="5118100" y="5130800"/>
          <p14:tracePt t="169571" x="5111750" y="5130800"/>
          <p14:tracePt t="169604" x="5105400" y="5130800"/>
          <p14:tracePt t="169645" x="5099050" y="5130800"/>
          <p14:tracePt t="169675" x="5092700" y="5130800"/>
          <p14:tracePt t="169711" x="5086350" y="5130800"/>
          <p14:tracePt t="169745" x="5080000" y="5137150"/>
          <p14:tracePt t="169804" x="5073650" y="5137150"/>
          <p14:tracePt t="169871" x="5067300" y="5137150"/>
          <p14:tracePt t="169910" x="5060950" y="5137150"/>
          <p14:tracePt t="169959" x="5054600" y="5143500"/>
          <p14:tracePt t="170031" x="5048250" y="5143500"/>
          <p14:tracePt t="170121" x="5048250" y="5149850"/>
          <p14:tracePt t="170154" x="5041900" y="5149850"/>
          <p14:tracePt t="170210" x="5041900" y="5156200"/>
          <p14:tracePt t="170250" x="5035550" y="5156200"/>
          <p14:tracePt t="172856" x="5035550" y="5162550"/>
          <p14:tracePt t="172884" x="5041900" y="5162550"/>
          <p14:tracePt t="172913" x="5054600" y="5168900"/>
          <p14:tracePt t="172944" x="5073650" y="5175250"/>
          <p14:tracePt t="172976" x="5080000" y="5181600"/>
          <p14:tracePt t="173011" x="5111750" y="5187950"/>
          <p14:tracePt t="173041" x="5124450" y="5194300"/>
          <p14:tracePt t="173072" x="5143500" y="5194300"/>
          <p14:tracePt t="173107" x="5156200" y="5200650"/>
          <p14:tracePt t="173115" x="5162550" y="5200650"/>
          <p14:tracePt t="173136" x="5175250" y="5200650"/>
          <p14:tracePt t="173154" x="5187950" y="5200650"/>
          <p14:tracePt t="173174" x="5194300" y="5200650"/>
          <p14:tracePt t="173196" x="5200650" y="5200650"/>
          <p14:tracePt t="173216" x="5213350" y="5200650"/>
          <p14:tracePt t="173236" x="5226050" y="5200650"/>
          <p14:tracePt t="173277" x="5232400" y="5200650"/>
          <p14:tracePt t="173296" x="5238750" y="5200650"/>
          <p14:tracePt t="173331" x="5245100" y="5200650"/>
          <p14:tracePt t="173403" x="5251450" y="5200650"/>
          <p14:tracePt t="173437" x="5251450" y="5194300"/>
          <p14:tracePt t="173473" x="5257800" y="5194300"/>
          <p14:tracePt t="173505" x="5257800" y="5187950"/>
          <p14:tracePt t="173544" x="5264150" y="5187950"/>
          <p14:tracePt t="183800" x="5270500" y="5187950"/>
          <p14:tracePt t="183830" x="5295900" y="5187950"/>
          <p14:tracePt t="183860" x="5314950" y="5187950"/>
          <p14:tracePt t="183889" x="5340350" y="5187950"/>
          <p14:tracePt t="183923" x="5359400" y="5187950"/>
          <p14:tracePt t="183954" x="5391150" y="5187950"/>
          <p14:tracePt t="183987" x="5410200" y="5187950"/>
          <p14:tracePt t="184016" x="5429250" y="5187950"/>
          <p14:tracePt t="184043" x="5441950" y="5187950"/>
          <p14:tracePt t="184073" x="5454650" y="5187950"/>
          <p14:tracePt t="184100" x="5461000" y="5187950"/>
          <p14:tracePt t="184107" x="5467350" y="5187950"/>
          <p14:tracePt t="184133" x="5473700" y="5187950"/>
          <p14:tracePt t="184166" x="5480050" y="5187950"/>
          <p14:tracePt t="184229" x="5486400" y="5187950"/>
          <p14:tracePt t="184263" x="5492750" y="5187950"/>
          <p14:tracePt t="184296" x="5499100" y="5187950"/>
          <p14:tracePt t="184328" x="5505450" y="5187950"/>
          <p14:tracePt t="184359" x="5511800" y="5187950"/>
          <p14:tracePt t="184390" x="5518150" y="5187950"/>
          <p14:tracePt t="184468" x="5524500" y="5187950"/>
          <p14:tracePt t="184528" x="5530850" y="5187950"/>
          <p14:tracePt t="184561" x="5530850" y="5194300"/>
          <p14:tracePt t="184600" x="5537200" y="5194300"/>
          <p14:tracePt t="184632" x="5537200" y="5200650"/>
          <p14:tracePt t="184677" x="5537200" y="5207000"/>
          <p14:tracePt t="184707" x="5537200" y="5213350"/>
          <p14:tracePt t="184758" x="5537200" y="5219700"/>
          <p14:tracePt t="184790" x="5537200" y="5226050"/>
          <p14:tracePt t="184837" x="5537200" y="5232400"/>
          <p14:tracePt t="189430" x="5537200" y="5238750"/>
          <p14:tracePt t="189450" x="5543550" y="5238750"/>
          <p14:tracePt t="189468" x="5549900" y="5245100"/>
          <p14:tracePt t="189488" x="5568950" y="5245100"/>
          <p14:tracePt t="189503" x="5619750" y="5257800"/>
          <p14:tracePt t="189520" x="5683250" y="5270500"/>
          <p14:tracePt t="189538" x="5727700" y="5276850"/>
          <p14:tracePt t="189554" x="5740400" y="5283200"/>
          <p14:tracePt t="189571" x="5753100" y="5283200"/>
          <p14:tracePt t="189588" x="5765800" y="5283200"/>
          <p14:tracePt t="189609" x="5778500" y="5283200"/>
          <p14:tracePt t="189625" x="5784850" y="5283200"/>
          <p14:tracePt t="189639" x="5791200" y="5283200"/>
          <p14:tracePt t="189670" x="5797550" y="5283200"/>
          <p14:tracePt t="189689" x="5803900" y="5283200"/>
          <p14:tracePt t="189719" x="5810250" y="5283200"/>
          <p14:tracePt t="189741" x="5816600" y="5283200"/>
          <p14:tracePt t="189771" x="5829300" y="5276850"/>
          <p14:tracePt t="189798" x="5835650" y="5264150"/>
          <p14:tracePt t="189829" x="5848350" y="5257800"/>
          <p14:tracePt t="189860" x="5848350" y="5251450"/>
          <p14:tracePt t="189888" x="5854700" y="5251450"/>
          <p14:tracePt t="189916" x="5854700" y="5245100"/>
          <p14:tracePt t="189979" x="5854700" y="5238750"/>
          <p14:tracePt t="190029" x="5854700" y="5232400"/>
          <p14:tracePt t="190070" x="5854700" y="5226050"/>
          <p14:tracePt t="190099" x="5854700" y="5219700"/>
          <p14:tracePt t="190123" x="5848350" y="5219700"/>
          <p14:tracePt t="190142" x="5842000" y="5219700"/>
          <p14:tracePt t="190165" x="5835650" y="5219700"/>
          <p14:tracePt t="190185" x="5829300" y="5213350"/>
          <p14:tracePt t="190280" x="5822950" y="5213350"/>
          <p14:tracePt t="190350" x="5816600" y="5213350"/>
          <p14:tracePt t="190412" x="5816600" y="5207000"/>
          <p14:tracePt t="190441" x="5810250" y="5207000"/>
          <p14:tracePt t="190760" x="5810250" y="5200650"/>
          <p14:tracePt t="190792" x="5816600" y="5200650"/>
          <p14:tracePt t="190820" x="5822950" y="5194300"/>
          <p14:tracePt t="190847" x="5835650" y="5194300"/>
          <p14:tracePt t="190878" x="5854700" y="5181600"/>
          <p14:tracePt t="190908" x="5873750" y="5181600"/>
          <p14:tracePt t="190931" x="5880100" y="5181600"/>
          <p14:tracePt t="190948" x="5886450" y="5181600"/>
          <p14:tracePt t="190966" x="5899150" y="5175250"/>
          <p14:tracePt t="190997" x="5905500" y="5175250"/>
          <p14:tracePt t="191030" x="5905500" y="5168900"/>
          <p14:tracePt t="191079" x="5911850" y="5168900"/>
          <p14:tracePt t="191160" x="5918200" y="5168900"/>
          <p14:tracePt t="191200" x="5924550" y="5168900"/>
          <p14:tracePt t="191231" x="5930900" y="5168900"/>
          <p14:tracePt t="191261" x="5937250" y="5168900"/>
          <p14:tracePt t="191288" x="5943600" y="5168900"/>
          <p14:tracePt t="191318" x="5943600" y="5175250"/>
          <p14:tracePt t="191348" x="5949950" y="5175250"/>
          <p14:tracePt t="191399" x="5956300" y="5175250"/>
          <p14:tracePt t="191539" x="5962650" y="5175250"/>
          <p14:tracePt t="191610" x="5969000" y="5175250"/>
          <p14:tracePt t="191640" x="5975350" y="5175250"/>
          <p14:tracePt t="191670" x="5981700" y="5175250"/>
          <p14:tracePt t="194332" x="5981700" y="5181600"/>
          <p14:tracePt t="194361" x="6000750" y="5181600"/>
          <p14:tracePt t="194391" x="6038850" y="5187950"/>
          <p14:tracePt t="194422" x="6102350" y="5187950"/>
          <p14:tracePt t="194448" x="6140450" y="5187950"/>
          <p14:tracePt t="194480" x="6197600" y="5187950"/>
          <p14:tracePt t="194512" x="6229350" y="5187950"/>
          <p14:tracePt t="194542" x="6248400" y="5187950"/>
          <p14:tracePt t="194566" x="6261100" y="5187950"/>
          <p14:tracePt t="194595" x="6273800" y="5187950"/>
          <p14:tracePt t="194602" x="6280150" y="5187950"/>
          <p14:tracePt t="194630" x="6299200" y="5187950"/>
          <p14:tracePt t="194660" x="6311900" y="5187950"/>
          <p14:tracePt t="194686" x="6318250" y="5187950"/>
          <p14:tracePt t="194714" x="6330950" y="5187950"/>
          <p14:tracePt t="194739" x="6337300" y="5187950"/>
          <p14:tracePt t="194766" x="6343650" y="5187950"/>
          <p14:tracePt t="194832" x="6350000" y="5187950"/>
          <p14:tracePt t="194863" x="6356350" y="5187950"/>
          <p14:tracePt t="194900" x="6362700" y="5187950"/>
          <p14:tracePt t="194933" x="6369050" y="5187950"/>
          <p14:tracePt t="194973" x="6375400" y="5187950"/>
          <p14:tracePt t="195010" x="6381750" y="5187950"/>
          <p14:tracePt t="199873" x="6394450" y="5187950"/>
          <p14:tracePt t="199907" x="6432550" y="5187950"/>
          <p14:tracePt t="199940" x="6629400" y="5187950"/>
          <p14:tracePt t="199971" x="6826250" y="5200650"/>
          <p14:tracePt t="200002" x="6953250" y="5200650"/>
          <p14:tracePt t="200026" x="7004050" y="5200650"/>
          <p14:tracePt t="200046" x="7029450" y="5200650"/>
          <p14:tracePt t="200065" x="7048500" y="5200650"/>
          <p14:tracePt t="200080" x="7054850" y="5200650"/>
          <p14:tracePt t="200099" x="7061200" y="5200650"/>
          <p14:tracePt t="200113" x="7067550" y="5200650"/>
          <p14:tracePt t="200135" x="7080250" y="5200650"/>
          <p14:tracePt t="200153" x="7086600" y="5200650"/>
          <p14:tracePt t="200191" x="7099300" y="5194300"/>
          <p14:tracePt t="200210" x="7105650" y="5194300"/>
          <p14:tracePt t="200231" x="7118350" y="5181600"/>
          <p14:tracePt t="200270" x="7124700" y="5175250"/>
          <p14:tracePt t="200290" x="7131050" y="5175250"/>
          <p14:tracePt t="200308" x="7137400" y="5175250"/>
          <p14:tracePt t="200330" x="7143750" y="5175250"/>
          <p14:tracePt t="200354" x="7143750" y="5168900"/>
          <p14:tracePt t="200384" x="7150100" y="5168900"/>
          <p14:tracePt t="200522" x="7143750" y="5168900"/>
          <p14:tracePt t="200592" x="7137400" y="5168900"/>
          <p14:tracePt t="205504" x="7143750" y="5168900"/>
          <p14:tracePt t="205526" x="7156450" y="5168900"/>
          <p14:tracePt t="205551" x="7175500" y="5181600"/>
          <p14:tracePt t="205575" x="7194550" y="5187950"/>
          <p14:tracePt t="205600" x="7213600" y="5194300"/>
          <p14:tracePt t="205635" x="7232650" y="5194300"/>
          <p14:tracePt t="205657" x="7251700" y="5200650"/>
          <p14:tracePt t="205678" x="7264400" y="5200650"/>
          <p14:tracePt t="205703" x="7283450" y="5200650"/>
          <p14:tracePt t="205724" x="7296150" y="5200650"/>
          <p14:tracePt t="205746" x="7308850" y="5200650"/>
          <p14:tracePt t="205769" x="7321550" y="5200650"/>
          <p14:tracePt t="205792" x="7340600" y="5200650"/>
          <p14:tracePt t="205813" x="7346950" y="5200650"/>
          <p14:tracePt t="205837" x="7359650" y="5194300"/>
          <p14:tracePt t="205857" x="7366000" y="5194300"/>
          <p14:tracePt t="205880" x="7378700" y="5194300"/>
          <p14:tracePt t="205904" x="7385050" y="5194300"/>
          <p14:tracePt t="205925" x="7391400" y="5194300"/>
          <p14:tracePt t="205949" x="7404100" y="5187950"/>
          <p14:tracePt t="205968" x="7416800" y="5187950"/>
          <p14:tracePt t="205984" x="7429500" y="5187950"/>
          <p14:tracePt t="205998" x="7442200" y="5187950"/>
          <p14:tracePt t="206015" x="7461250" y="5181600"/>
          <p14:tracePt t="206032" x="7480300" y="5181600"/>
          <p14:tracePt t="206048" x="7486650" y="5175250"/>
          <p14:tracePt t="206065" x="7493000" y="5175250"/>
          <p14:tracePt t="206083" x="7505700" y="5175250"/>
          <p14:tracePt t="206098" x="7512050" y="5175250"/>
          <p14:tracePt t="206103" x="7518400" y="5175250"/>
          <p14:tracePt t="206132" x="7531100" y="5175250"/>
          <p14:tracePt t="206162" x="7543800" y="5175250"/>
          <p14:tracePt t="206192" x="7550150" y="5175250"/>
          <p14:tracePt t="206223" x="7556500" y="5175250"/>
          <p14:tracePt t="206243" x="7562850" y="5175250"/>
          <p14:tracePt t="206272" x="7569200" y="5175250"/>
          <p14:tracePt t="206312" x="7575550" y="5175250"/>
          <p14:tracePt t="206343" x="7581900" y="5175250"/>
          <p14:tracePt t="206361" x="7588250" y="5175250"/>
          <p14:tracePt t="206412" x="7594600" y="5175250"/>
          <p14:tracePt t="206435" x="7600950" y="5175250"/>
          <p14:tracePt t="206461" x="7613650" y="5175250"/>
          <p14:tracePt t="206478" x="7620000" y="5175250"/>
          <p14:tracePt t="206496" x="7626350" y="5175250"/>
          <p14:tracePt t="206533" x="7632700" y="5175250"/>
          <p14:tracePt t="206553" x="7639050" y="5175250"/>
          <p14:tracePt t="206571" x="7645400" y="5175250"/>
          <p14:tracePt t="206602" x="7651750" y="5175250"/>
          <p14:tracePt t="209527" x="7639050" y="5175250"/>
          <p14:tracePt t="209549" x="7423150" y="5219700"/>
          <p14:tracePt t="209564" x="6832600" y="5295900"/>
          <p14:tracePt t="209580" x="6432550" y="5346700"/>
          <p14:tracePt t="209601" x="5594350" y="5403850"/>
          <p14:tracePt t="209606" x="5156200" y="5403850"/>
          <p14:tracePt t="209639" x="3949700" y="5340350"/>
          <p14:tracePt t="209670" x="2959100" y="5143500"/>
          <p14:tracePt t="209700" x="2603500" y="5054600"/>
          <p14:tracePt t="210122" x="2597150" y="5054600"/>
          <p14:tracePt t="210141" x="2495550" y="5105400"/>
          <p14:tracePt t="210156" x="2400300" y="5156200"/>
          <p14:tracePt t="210170" x="2114550" y="5302250"/>
          <p14:tracePt t="210187" x="1924050" y="5365750"/>
          <p14:tracePt t="210203" x="1530350" y="5492750"/>
          <p14:tracePt t="210224" x="1244600" y="5549900"/>
          <p14:tracePt t="210245" x="1041400" y="5568950"/>
          <p14:tracePt t="210262" x="927100" y="5568950"/>
          <p14:tracePt t="210277" x="908050" y="5568950"/>
          <p14:tracePt t="210291" x="869950" y="5568950"/>
          <p14:tracePt t="210304" x="857250" y="5568950"/>
          <p14:tracePt t="210320" x="844550" y="5568950"/>
          <p14:tracePt t="210331" x="838200" y="5568950"/>
          <p14:tracePt t="210363" x="825500" y="5568950"/>
          <p14:tracePt t="210380" x="819150" y="5568950"/>
          <p14:tracePt t="210414" x="806450" y="5568950"/>
          <p14:tracePt t="210447" x="800100" y="5568950"/>
          <p14:tracePt t="210469" x="793750" y="5568950"/>
          <p14:tracePt t="210500" x="787400" y="5568950"/>
          <p14:tracePt t="210550" x="781050" y="5568950"/>
          <p14:tracePt t="210612" x="774700" y="5568950"/>
          <p14:tracePt t="210628" x="768350" y="5568950"/>
          <p14:tracePt t="210645" x="762000" y="5568950"/>
          <p14:tracePt t="210663" x="755650" y="5568950"/>
          <p14:tracePt t="210680" x="742950" y="5568950"/>
          <p14:tracePt t="210722" x="736600" y="5562600"/>
          <p14:tracePt t="210740" x="730250" y="5562600"/>
          <p14:tracePt t="210760" x="723900" y="5562600"/>
          <p14:tracePt t="210790" x="717550" y="5562600"/>
          <p14:tracePt t="210807" x="717550" y="5556250"/>
          <p14:tracePt t="210826" x="711200" y="5556250"/>
          <p14:tracePt t="210860" x="711200" y="5549900"/>
          <p14:tracePt t="210880" x="711200" y="5543550"/>
          <p14:tracePt t="210901" x="711200" y="5530850"/>
          <p14:tracePt t="210917" x="711200" y="5524500"/>
          <p14:tracePt t="210937" x="717550" y="5499100"/>
          <p14:tracePt t="210955" x="736600" y="5480050"/>
          <p14:tracePt t="210974" x="762000" y="5467350"/>
          <p14:tracePt t="210991" x="774700" y="5454650"/>
          <p14:tracePt t="211009" x="787400" y="5454650"/>
          <p14:tracePt t="211027" x="793750" y="5454650"/>
          <p14:tracePt t="211044" x="800100" y="5454650"/>
          <p14:tracePt t="211081" x="806450" y="5454650"/>
          <p14:tracePt t="211120" x="812800" y="5454650"/>
          <p14:tracePt t="211182" x="819150" y="5454650"/>
          <p14:tracePt t="211380" x="812800" y="5454650"/>
          <p14:tracePt t="211450" x="806450" y="5454650"/>
          <p14:tracePt t="211522" x="800100" y="5454650"/>
          <p14:tracePt t="211551" x="793750" y="5454650"/>
          <p14:tracePt t="211581" x="787400" y="5454650"/>
          <p14:tracePt t="211630" x="781050" y="5454650"/>
          <p14:tracePt t="211719" x="774700" y="5454650"/>
          <p14:tracePt t="211830" x="774700" y="5461000"/>
          <p14:tracePt t="211910" x="781050" y="5461000"/>
          <p14:tracePt t="211931" x="787400" y="5461000"/>
          <p14:tracePt t="211951" x="793750" y="5461000"/>
          <p14:tracePt t="211990" x="800100" y="5461000"/>
          <p14:tracePt t="212030" x="806450" y="5461000"/>
          <p14:tracePt t="212050" x="812800" y="5461000"/>
          <p14:tracePt t="212080" x="825500" y="5461000"/>
          <p14:tracePt t="212100" x="831850" y="5461000"/>
          <p14:tracePt t="212120" x="838200" y="5461000"/>
          <p14:tracePt t="212144" x="850900" y="5461000"/>
          <p14:tracePt t="212167" x="876300" y="5461000"/>
          <p14:tracePt t="212188" x="908050" y="5461000"/>
          <p14:tracePt t="212212" x="933450" y="5461000"/>
          <p14:tracePt t="212237" x="952500" y="5461000"/>
          <p14:tracePt t="212265" x="965200" y="5461000"/>
          <p14:tracePt t="212289" x="971550" y="5461000"/>
          <p14:tracePt t="212314" x="984250" y="5461000"/>
          <p14:tracePt t="212339" x="990600" y="5461000"/>
          <p14:tracePt t="212399" x="996950" y="5461000"/>
          <p14:tracePt t="212469" x="1003300" y="5461000"/>
          <p14:tracePt t="212531" x="1009650" y="5461000"/>
          <p14:tracePt t="212559" x="1016000" y="5461000"/>
          <p14:tracePt t="212610" x="1022350" y="5461000"/>
          <p14:tracePt t="213585" x="1035050" y="5461000"/>
          <p14:tracePt t="213614" x="1054100" y="5461000"/>
          <p14:tracePt t="213642" x="1111250" y="5454650"/>
          <p14:tracePt t="213668" x="1143000" y="5454650"/>
          <p14:tracePt t="213694" x="1174750" y="5454650"/>
          <p14:tracePt t="213716" x="1187450" y="5454650"/>
          <p14:tracePt t="213731" x="1200150" y="5454650"/>
          <p14:tracePt t="213749" x="1212850" y="5454650"/>
          <p14:tracePt t="213764" x="1219200" y="5454650"/>
          <p14:tracePt t="213781" x="1225550" y="5454650"/>
          <p14:tracePt t="213798" x="1238250" y="5454650"/>
          <p14:tracePt t="213813" x="1244600" y="5454650"/>
          <p14:tracePt t="213830" x="1250950" y="5454650"/>
          <p14:tracePt t="213847" x="1263650" y="5454650"/>
          <p14:tracePt t="213865" x="1276350" y="5448300"/>
          <p14:tracePt t="213883" x="1289050" y="5448300"/>
          <p14:tracePt t="213900" x="1295400" y="5441950"/>
          <p14:tracePt t="213915" x="1301750" y="5441950"/>
          <p14:tracePt t="213932" x="1320800" y="5435600"/>
          <p14:tracePt t="213948" x="1327150" y="5435600"/>
          <p14:tracePt t="213965" x="1333500" y="5435600"/>
          <p14:tracePt t="213980" x="1339850" y="5435600"/>
          <p14:tracePt t="213999" x="1339850" y="5429250"/>
          <p14:tracePt t="214016" x="1346200" y="5429250"/>
          <p14:tracePt t="214047" x="1352550" y="5429250"/>
          <p14:tracePt t="214066" x="1358900" y="5429250"/>
          <p14:tracePt t="214123" x="1365250" y="5429250"/>
          <p14:tracePt t="214185" x="1371600" y="5429250"/>
          <p14:tracePt t="214226" x="1377950" y="5429250"/>
          <p14:tracePt t="214266" x="1384300" y="5429250"/>
          <p14:tracePt t="214297" x="1390650" y="5429250"/>
          <p14:tracePt t="214324" x="1397000" y="5429250"/>
          <p14:tracePt t="214354" x="1403350" y="5429250"/>
          <p14:tracePt t="214405" x="1409700" y="5429250"/>
          <p14:tracePt t="214476" x="1416050" y="5429250"/>
          <p14:tracePt t="214536" x="1416050" y="5435600"/>
          <p14:tracePt t="214566" x="1422400" y="5435600"/>
          <p14:tracePt t="214599" x="1428750" y="5435600"/>
          <p14:tracePt t="214628" x="1435100" y="5435600"/>
          <p14:tracePt t="214658" x="1441450" y="5435600"/>
          <p14:tracePt t="214735" x="1447800" y="5435600"/>
          <p14:tracePt t="225299" x="1447800" y="5441950"/>
          <p14:tracePt t="225326" x="1466850" y="5441950"/>
          <p14:tracePt t="225354" x="1492250" y="5441950"/>
          <p14:tracePt t="225387" x="1606550" y="5441950"/>
          <p14:tracePt t="225421" x="1758950" y="5429250"/>
          <p14:tracePt t="225453" x="1860550" y="5422900"/>
          <p14:tracePt t="225481" x="1917700" y="5416550"/>
          <p14:tracePt t="225511" x="1949450" y="5416550"/>
          <p14:tracePt t="225536" x="1993900" y="5416550"/>
          <p14:tracePt t="225565" x="2038350" y="5416550"/>
          <p14:tracePt t="225590" x="2063750" y="5416550"/>
          <p14:tracePt t="225598" x="2076450" y="5416550"/>
          <p14:tracePt t="225628" x="2108200" y="5416550"/>
          <p14:tracePt t="225653" x="2133600" y="5410200"/>
          <p14:tracePt t="225669" x="2146300" y="5410200"/>
          <p14:tracePt t="225684" x="2165350" y="5403850"/>
          <p14:tracePt t="225703" x="2171700" y="5403850"/>
          <p14:tracePt t="225720" x="2190750" y="5403850"/>
          <p14:tracePt t="225736" x="2197100" y="5397500"/>
          <p14:tracePt t="225750" x="2203450" y="5397500"/>
          <p14:tracePt t="225764" x="2209800" y="5397500"/>
          <p14:tracePt t="225778" x="2216150" y="5397500"/>
          <p14:tracePt t="225792" x="2222500" y="5397500"/>
          <p14:tracePt t="225826" x="2228850" y="5397500"/>
          <p14:tracePt t="225938" x="2228850" y="5403850"/>
          <p14:tracePt t="225978" x="2228850" y="5410200"/>
          <p14:tracePt t="226002" x="2228850" y="5416550"/>
          <p14:tracePt t="226026" x="2228850" y="5429250"/>
          <p14:tracePt t="226047" x="2222500" y="5441950"/>
          <p14:tracePt t="226065" x="2216150" y="5441950"/>
          <p14:tracePt t="226084" x="2209800" y="5448300"/>
          <p14:tracePt t="226102" x="2203450" y="5454650"/>
          <p14:tracePt t="226129" x="2197100" y="5461000"/>
          <p14:tracePt t="226168" x="2197100" y="5467350"/>
          <p14:tracePt t="226236" x="2197100" y="5473700"/>
          <p14:tracePt t="226388" x="2203450" y="5467350"/>
          <p14:tracePt t="226411" x="2209800" y="5461000"/>
          <p14:tracePt t="226430" x="2222500" y="5461000"/>
          <p14:tracePt t="226448" x="2228850" y="5454650"/>
          <p14:tracePt t="226489" x="2241550" y="5454650"/>
          <p14:tracePt t="226510" x="2247900" y="5454650"/>
          <p14:tracePt t="226528" x="2254250" y="5454650"/>
          <p14:tracePt t="226548" x="2260600" y="5454650"/>
          <p14:tracePt t="226568" x="2266950" y="5454650"/>
          <p14:tracePt t="226608" x="2273300" y="5454650"/>
          <p14:tracePt t="226629" x="2279650" y="5454650"/>
          <p14:tracePt t="226649" x="2292350" y="5454650"/>
          <p14:tracePt t="226667" x="2298700" y="5454650"/>
          <p14:tracePt t="226686" x="2305050" y="5454650"/>
          <p14:tracePt t="226727" x="2311400" y="5454650"/>
          <p14:tracePt t="226747" x="2317750" y="5454650"/>
          <p14:tracePt t="226775" x="2324100" y="5454650"/>
          <p14:tracePt t="226804" x="2330450" y="5454650"/>
          <p14:tracePt t="226856" x="2336800" y="5454650"/>
          <p14:tracePt t="227980" x="2343150" y="5454650"/>
          <p14:tracePt t="227999" x="2355850" y="5454650"/>
          <p14:tracePt t="228018" x="2381250" y="5454650"/>
          <p14:tracePt t="228039" x="2406650" y="5454650"/>
          <p14:tracePt t="228064" x="2419350" y="5454650"/>
          <p14:tracePt t="228090" x="2438400" y="5454650"/>
          <p14:tracePt t="228116" x="2444750" y="5454650"/>
          <p14:tracePt t="228132" x="2451100" y="5454650"/>
          <p14:tracePt t="228180" x="2457450" y="5454650"/>
          <p14:tracePt t="228269" x="2457450" y="5461000"/>
          <p14:tracePt t="228295" x="2444750" y="5467350"/>
          <p14:tracePt t="228320" x="2419350" y="5480050"/>
          <p14:tracePt t="228345" x="2400300" y="5486400"/>
          <p14:tracePt t="228368" x="2393950" y="5486400"/>
          <p14:tracePt t="228394" x="2387600" y="5492750"/>
          <p14:tracePt t="228419" x="2381250" y="5492750"/>
          <p14:tracePt t="228443" x="2374900" y="5492750"/>
          <p14:tracePt t="228510" x="2381250" y="5492750"/>
          <p14:tracePt t="228533" x="2387600" y="5486400"/>
          <p14:tracePt t="228561" x="2406650" y="5480050"/>
          <p14:tracePt t="228584" x="2419350" y="5480050"/>
          <p14:tracePt t="228608" x="2425700" y="5473700"/>
          <p14:tracePt t="228616" x="2432050" y="5473700"/>
          <p14:tracePt t="228640" x="2438400" y="5473700"/>
          <p14:tracePt t="228667" x="2451100" y="5473700"/>
          <p14:tracePt t="228690" x="2457450" y="5473700"/>
          <p14:tracePt t="228726" x="2463800" y="5473700"/>
          <p14:tracePt t="228760" x="2470150" y="5473700"/>
          <p14:tracePt t="228777" x="2482850" y="5473700"/>
          <p14:tracePt t="228791" x="2489200" y="5473700"/>
          <p14:tracePt t="228807" x="2495550" y="5473700"/>
          <p14:tracePt t="228824" x="2501900" y="5473700"/>
          <p14:tracePt t="228840" x="2520950" y="5473700"/>
          <p14:tracePt t="228857" x="2527300" y="5473700"/>
          <p14:tracePt t="228874" x="2546350" y="5473700"/>
          <p14:tracePt t="228890" x="2552700" y="5473700"/>
          <p14:tracePt t="228909" x="2565400" y="5473700"/>
          <p14:tracePt t="228924" x="2578100" y="5473700"/>
          <p14:tracePt t="228941" x="2590800" y="5473700"/>
          <p14:tracePt t="228974" x="2603500" y="5473700"/>
          <p14:tracePt t="228990" x="2616200" y="5473700"/>
          <p14:tracePt t="229007" x="2622550" y="5473700"/>
          <p14:tracePt t="229025" x="2628900" y="5473700"/>
          <p14:tracePt t="229041" x="2647950" y="5473700"/>
          <p14:tracePt t="229058" x="2654300" y="5473700"/>
          <p14:tracePt t="229074" x="2673350" y="5473700"/>
          <p14:tracePt t="229091" x="2679700" y="5473700"/>
          <p14:tracePt t="229111" x="2692400" y="5473700"/>
          <p14:tracePt t="229124" x="2698750" y="5473700"/>
          <p14:tracePt t="229141" x="2711450" y="5473700"/>
          <p14:tracePt t="229157" x="2717800" y="5473700"/>
          <p14:tracePt t="229174" x="2730500" y="5473700"/>
          <p14:tracePt t="229191" x="2749550" y="5473700"/>
          <p14:tracePt t="229207" x="2755900" y="5473700"/>
          <p14:tracePt t="229224" x="2768600" y="5467350"/>
          <p14:tracePt t="229241" x="2787650" y="5467350"/>
          <p14:tracePt t="229257" x="2794000" y="5467350"/>
          <p14:tracePt t="229274" x="2800350" y="5461000"/>
          <p14:tracePt t="229291" x="2806700" y="5461000"/>
          <p14:tracePt t="229685" x="2819400" y="5461000"/>
          <p14:tracePt t="229707" x="2825750" y="5461000"/>
          <p14:tracePt t="229732" x="2844800" y="5467350"/>
          <p14:tracePt t="229754" x="2857500" y="5473700"/>
          <p14:tracePt t="229776" x="2876550" y="5473700"/>
          <p14:tracePt t="229798" x="2889250" y="5480050"/>
          <p14:tracePt t="229820" x="2901950" y="5480050"/>
          <p14:tracePt t="229843" x="2914650" y="5486400"/>
          <p14:tracePt t="229868" x="2927350" y="5486400"/>
          <p14:tracePt t="229893" x="2933700" y="5486400"/>
          <p14:tracePt t="229916" x="2940050" y="5486400"/>
          <p14:tracePt t="229940" x="2952750" y="5486400"/>
          <p14:tracePt t="229964" x="2965450" y="5480050"/>
          <p14:tracePt t="229985" x="2971800" y="5473700"/>
          <p14:tracePt t="230028" x="2971800" y="5467350"/>
          <p14:tracePt t="230052" x="2978150" y="5461000"/>
          <p14:tracePt t="230085" x="2984500" y="5461000"/>
          <p14:tracePt t="230107" x="2990850" y="5461000"/>
          <p14:tracePt t="230134" x="2997200" y="5461000"/>
          <p14:tracePt t="230153" x="3003550" y="5461000"/>
          <p14:tracePt t="230174" x="3009900" y="5461000"/>
          <p14:tracePt t="230224" x="3016250" y="5461000"/>
          <p14:tracePt t="230254" x="3022600" y="5461000"/>
          <p14:tracePt t="230304" x="3028950" y="5461000"/>
          <p14:tracePt t="230485" x="3022600" y="5461000"/>
          <p14:tracePt t="230525" x="3016250" y="5461000"/>
          <p14:tracePt t="230607" x="3009900" y="5461000"/>
          <p14:tracePt t="230676" x="3003550" y="5461000"/>
          <p14:tracePt t="230794" x="3003550" y="5454650"/>
          <p14:tracePt t="230975" x="3009900" y="5454650"/>
          <p14:tracePt t="231144" x="3016250" y="5454650"/>
          <p14:tracePt t="231254" x="3022600" y="5454650"/>
          <p14:tracePt t="231594" x="3016250" y="5454650"/>
          <p14:tracePt t="231855" x="3009900" y="5454650"/>
          <p14:tracePt t="231893" x="3003550" y="5454650"/>
          <p14:tracePt t="231924" x="2997200" y="5448300"/>
          <p14:tracePt t="231983" x="2990850" y="5448300"/>
          <p14:tracePt t="232474" x="2984500" y="5448300"/>
          <p14:tracePt t="233053" x="2990850" y="5448300"/>
          <p14:tracePt t="233093" x="2997200" y="5448300"/>
          <p14:tracePt t="233132" x="3003550" y="5448300"/>
          <p14:tracePt t="233174" x="3009900" y="5448300"/>
          <p14:tracePt t="233243" x="3016250" y="5448300"/>
          <p14:tracePt t="233262" x="3022600" y="5448300"/>
          <p14:tracePt t="233282" x="3028950" y="5448300"/>
          <p14:tracePt t="233301" x="3035300" y="5448300"/>
          <p14:tracePt t="233332" x="3041650" y="5448300"/>
          <p14:tracePt t="233362" x="3048000" y="5448300"/>
          <p14:tracePt t="234423" x="3054350" y="5448300"/>
          <p14:tracePt t="234472" x="3060700" y="5448300"/>
          <p14:tracePt t="234492" x="3067050" y="5448300"/>
          <p14:tracePt t="234512" x="3073400" y="5448300"/>
          <p14:tracePt t="234533" x="3079750" y="5448300"/>
          <p14:tracePt t="234562" x="3086100" y="5448300"/>
          <p14:tracePt t="234596" x="3092450" y="5448300"/>
          <p14:tracePt t="234616" x="3105150" y="5448300"/>
          <p14:tracePt t="234636" x="3117850" y="5448300"/>
          <p14:tracePt t="234655" x="3130550" y="5441950"/>
          <p14:tracePt t="234676" x="3155950" y="5435600"/>
          <p14:tracePt t="234696" x="3181350" y="5422900"/>
          <p14:tracePt t="234715" x="3200400" y="5410200"/>
          <p14:tracePt t="234735" x="3219450" y="5397500"/>
          <p14:tracePt t="234759" x="3251200" y="5378450"/>
          <p14:tracePt t="234785" x="3257550" y="5372100"/>
          <p14:tracePt t="234809" x="3276600" y="5359400"/>
          <p14:tracePt t="234832" x="3282950" y="5346700"/>
          <p14:tracePt t="234860" x="3295650" y="5340350"/>
          <p14:tracePt t="234885" x="3302000" y="5334000"/>
          <p14:tracePt t="234912" x="3308350" y="5327650"/>
          <p14:tracePt t="234941" x="3308350" y="5321300"/>
          <p14:tracePt t="234964" x="3314700" y="5321300"/>
          <p14:tracePt t="234991" x="3314700" y="5314950"/>
          <p14:tracePt t="235016" x="3321050" y="5308600"/>
          <p14:tracePt t="235070" x="3327400" y="5302250"/>
          <p14:tracePt t="235102" x="3327400" y="5295900"/>
          <p14:tracePt t="235128" x="3327400" y="5289550"/>
          <p14:tracePt t="235154" x="3327400" y="5283200"/>
          <p14:tracePt t="235181" x="3327400" y="5276850"/>
          <p14:tracePt t="235208" x="3333750" y="5270500"/>
          <p14:tracePt t="235280" x="3340100" y="5270500"/>
          <p14:tracePt t="235304" x="3340100" y="5264150"/>
          <p14:tracePt t="235369" x="3340100" y="5257800"/>
          <p14:tracePt t="235393" x="3346450" y="5257800"/>
          <p14:tracePt t="247171" x="3352800" y="5257800"/>
          <p14:tracePt t="247182" x="3352800" y="5264150"/>
          <p14:tracePt t="247196" x="3359150" y="5264150"/>
          <p14:tracePt t="247210" x="3365500" y="5276850"/>
          <p14:tracePt t="247223" x="3378200" y="5289550"/>
          <p14:tracePt t="247238" x="3390900" y="5295900"/>
          <p14:tracePt t="247251" x="3422650" y="5321300"/>
          <p14:tracePt t="247268" x="3441700" y="5346700"/>
          <p14:tracePt t="247284" x="3479800" y="5378450"/>
          <p14:tracePt t="247301" x="3505200" y="5416550"/>
          <p14:tracePt t="247318" x="3530600" y="5435600"/>
          <p14:tracePt t="247334" x="3549650" y="5473700"/>
          <p14:tracePt t="247351" x="3568700" y="5499100"/>
          <p14:tracePt t="247367" x="3575050" y="5505450"/>
          <p14:tracePt t="247384" x="3587750" y="5518150"/>
          <p14:tracePt t="247401" x="3587750" y="5537200"/>
          <p14:tracePt t="247419" x="3594100" y="5549900"/>
          <p14:tracePt t="247434" x="3594100" y="5556250"/>
          <p14:tracePt t="247451" x="3600450" y="5562600"/>
          <p14:tracePt t="247467" x="3600450" y="5568950"/>
          <p14:tracePt t="247484" x="3600450" y="5581650"/>
          <p14:tracePt t="247501" x="3600450" y="5594350"/>
          <p14:tracePt t="247518" x="3600450" y="5600700"/>
          <p14:tracePt t="247534" x="3594100" y="5613400"/>
          <p14:tracePt t="247551" x="3594100" y="5626100"/>
          <p14:tracePt t="247567" x="3587750" y="5632450"/>
          <p14:tracePt t="247584" x="3581400" y="5645150"/>
          <p14:tracePt t="247601" x="3568700" y="5657850"/>
          <p14:tracePt t="247618" x="3562350" y="5664200"/>
          <p14:tracePt t="247634" x="3556000" y="5683250"/>
          <p14:tracePt t="247651" x="3549650" y="5689600"/>
          <p14:tracePt t="247668" x="3543300" y="5702300"/>
          <p14:tracePt t="247684" x="3536950" y="5715000"/>
          <p14:tracePt t="247701" x="3524250" y="5727700"/>
          <p14:tracePt t="247718" x="3517900" y="5734050"/>
          <p14:tracePt t="247734" x="3511550" y="5740400"/>
          <p14:tracePt t="247750" x="3505200" y="5753100"/>
          <p14:tracePt t="247768" x="3498850" y="5759450"/>
          <p14:tracePt t="247784" x="3492500" y="5765800"/>
          <p14:tracePt t="247801" x="3479800" y="5772150"/>
          <p14:tracePt t="247818" x="3473450" y="5772150"/>
          <p14:tracePt t="247834" x="3473450" y="5784850"/>
          <p14:tracePt t="247851" x="3460750" y="5791200"/>
          <p14:tracePt t="247868" x="3454400" y="5797550"/>
          <p14:tracePt t="248676" x="3448050" y="5803900"/>
          <p14:tracePt t="248699" x="3441700" y="5803900"/>
          <p14:tracePt t="248725" x="3422650" y="5810250"/>
          <p14:tracePt t="248751" x="3409950" y="5816600"/>
          <p14:tracePt t="248777" x="3390900" y="5816600"/>
          <p14:tracePt t="248794" x="3384550" y="5816600"/>
          <p14:tracePt t="248809" x="3378200" y="5816600"/>
          <p14:tracePt t="248826" x="3365500" y="5816600"/>
          <p14:tracePt t="248843" x="3359150" y="5822950"/>
          <p14:tracePt t="248859" x="3352800" y="5822950"/>
          <p14:tracePt t="248874" x="3346450" y="5822950"/>
          <p14:tracePt t="248891" x="3340100" y="5822950"/>
          <p14:tracePt t="248907" x="3333750" y="5822950"/>
          <p14:tracePt t="248938" x="3327400" y="5822950"/>
          <p14:tracePt t="248956" x="3321050" y="5822950"/>
          <p14:tracePt t="249005" x="3314700" y="5822950"/>
          <p14:tracePt t="249057" x="3308350" y="5822950"/>
          <p14:tracePt t="249127" x="3302000" y="5822950"/>
          <p14:tracePt t="249346" x="3302000" y="5829300"/>
          <p14:tracePt t="249374" x="3314700" y="5848350"/>
          <p14:tracePt t="249399" x="3365500" y="5899150"/>
          <p14:tracePt t="249424" x="3467100" y="6057900"/>
          <p14:tracePt t="249454" x="3549650" y="6191250"/>
          <p14:tracePt t="249481" x="3562350" y="6229350"/>
          <p14:tracePt t="249501" x="3568700" y="6248400"/>
          <p14:tracePt t="249518" x="3575050" y="6254750"/>
          <p14:tracePt t="249534" x="3575050" y="6261100"/>
          <p14:tracePt t="249551" x="3581400" y="6280150"/>
          <p14:tracePt t="249567" x="3581400" y="6292850"/>
          <p14:tracePt t="249584" x="3587750" y="6305550"/>
          <p14:tracePt t="249601" x="3587750" y="6324600"/>
          <p14:tracePt t="249609" x="3587750" y="6337300"/>
          <p14:tracePt t="249625" x="3587750" y="6356350"/>
          <p14:tracePt t="249640" x="3587750" y="6369050"/>
          <p14:tracePt t="249657" x="3587750" y="6381750"/>
          <p14:tracePt t="249671" x="3587750" y="6388100"/>
          <p14:tracePt t="249687" x="3587750" y="6400800"/>
          <p14:tracePt t="249701" x="3581400" y="6407150"/>
          <p14:tracePt t="249717" x="3581400" y="6413500"/>
          <p14:tracePt t="249735" x="3575050" y="6413500"/>
          <p14:tracePt t="249751" x="3575050" y="6426200"/>
          <p14:tracePt t="249767" x="3568700" y="6432550"/>
          <p14:tracePt t="249784" x="3568700" y="6438900"/>
          <p14:tracePt t="249801" x="3562350" y="6445250"/>
          <p14:tracePt t="249833" x="3549650" y="6451600"/>
          <p14:tracePt t="249850" x="3543300" y="6451600"/>
          <p14:tracePt t="249867" x="3530600" y="6451600"/>
          <p14:tracePt t="249884" x="3524250" y="6451600"/>
          <p14:tracePt t="249901" x="3517900" y="6451600"/>
          <p14:tracePt t="249917" x="3505200" y="6451600"/>
          <p14:tracePt t="249934" x="3498850" y="6451600"/>
          <p14:tracePt t="249950" x="3492500" y="6451600"/>
          <p14:tracePt t="249967" x="3486150" y="6451600"/>
          <p14:tracePt t="249986" x="3479800" y="6451600"/>
          <p14:tracePt t="250004" x="3473450" y="6451600"/>
          <p14:tracePt t="250024" x="3467100" y="6451600"/>
          <p14:tracePt t="250054" x="3460750" y="6451600"/>
          <p14:tracePt t="250097" x="3454400" y="6451600"/>
          <p14:tracePt t="250126" x="3448050" y="6451600"/>
          <p14:tracePt t="250145" x="3448050" y="6445250"/>
          <p14:tracePt t="266222" x="3448050" y="6438900"/>
          <p14:tracePt t="266233" x="3448050" y="6413500"/>
          <p14:tracePt t="266244" x="3448050" y="6330950"/>
          <p14:tracePt t="266262" x="3498850" y="5949950"/>
          <p14:tracePt t="266278" x="3524250" y="5734050"/>
          <p14:tracePt t="266294" x="3581400" y="5314950"/>
          <p14:tracePt t="266311" x="3619500" y="5137150"/>
          <p14:tracePt t="266327" x="3683000" y="4768850"/>
          <p14:tracePt t="266344" x="3784600" y="4425950"/>
          <p14:tracePt t="266361" x="3848100" y="4241800"/>
          <p14:tracePt t="266378" x="3981450" y="3867150"/>
          <p14:tracePt t="266394" x="4108450" y="3562350"/>
          <p14:tracePt t="266411" x="4152900" y="3422650"/>
          <p14:tracePt t="266427" x="4248150" y="3200400"/>
          <p14:tracePt t="266444" x="4330700" y="3016250"/>
          <p14:tracePt t="266462" x="4356100" y="2933700"/>
          <p14:tracePt t="266478" x="4425950" y="2800350"/>
          <p14:tracePt t="266495" x="4483100" y="2698750"/>
          <p14:tracePt t="266511" x="4502150" y="2654300"/>
          <p14:tracePt t="266527" x="4552950" y="2552700"/>
          <p14:tracePt t="266544" x="4584700" y="2482850"/>
          <p14:tracePt t="266561" x="4603750" y="2457450"/>
          <p14:tracePt t="266577" x="4616450" y="2432050"/>
          <p14:tracePt t="266594" x="4622800" y="2413000"/>
          <p14:tracePt t="266611" x="4629150" y="2406650"/>
          <p14:tracePt t="266628" x="4629150" y="2400300"/>
          <p14:tracePt t="266644" x="4635500" y="2381250"/>
          <p14:tracePt t="266661" x="4648200" y="2374900"/>
          <p14:tracePt t="266678" x="4679950" y="2336800"/>
          <p14:tracePt t="266694" x="4749800" y="2266950"/>
          <p14:tracePt t="266712" x="4781550" y="2235200"/>
          <p14:tracePt t="267162" x="4775200" y="2235200"/>
          <p14:tracePt t="267177" x="4768850" y="2235200"/>
          <p14:tracePt t="267190" x="4762500" y="2235200"/>
          <p14:tracePt t="267208" x="4756150" y="2241550"/>
          <p14:tracePt t="267223" x="4749800" y="2241550"/>
          <p14:tracePt t="267239" x="4743450" y="2241550"/>
          <p14:tracePt t="267271" x="4737100" y="2247900"/>
          <p14:tracePt t="267286" x="4730750" y="2247900"/>
          <p14:tracePt t="267300" x="4718050" y="2260600"/>
          <p14:tracePt t="267316" x="4705350" y="2260600"/>
          <p14:tracePt t="267332" x="4699000" y="2273300"/>
          <p14:tracePt t="267347" x="4686300" y="2279650"/>
          <p14:tracePt t="267364" x="4679950" y="2279650"/>
          <p14:tracePt t="267382" x="4673600" y="2279650"/>
          <p14:tracePt t="267399" x="4667250" y="2279650"/>
          <p14:tracePt t="267433" x="4667250" y="2286000"/>
          <p14:tracePt t="267448" x="4660900" y="2286000"/>
          <p14:tracePt t="267482" x="4654550" y="2286000"/>
          <p14:tracePt t="269823" x="4654550" y="2292350"/>
          <p14:tracePt t="269844" x="4648200" y="2292350"/>
          <p14:tracePt t="269860" x="4648200" y="2298700"/>
          <p14:tracePt t="269884" x="4648200" y="2305050"/>
          <p14:tracePt t="269923" x="4648200" y="2311400"/>
          <p14:tracePt t="269953" x="4648200" y="2317750"/>
          <p14:tracePt t="270004" x="4641850" y="2317750"/>
          <p14:tracePt t="270022" x="4641850" y="2324100"/>
          <p14:tracePt t="270053" x="4641850" y="2330450"/>
          <p14:tracePt t="270071" x="4635500" y="2336800"/>
          <p14:tracePt t="270085" x="4629150" y="2336800"/>
          <p14:tracePt t="270093" x="4629150" y="2343150"/>
          <p14:tracePt t="270114" x="4629150" y="2349500"/>
          <p14:tracePt t="270132" x="4629150" y="2355850"/>
          <p14:tracePt t="270182" x="4622800" y="2362200"/>
          <p14:tracePt t="270196" x="4622800" y="2368550"/>
          <p14:tracePt t="270214" x="4622800" y="2374900"/>
          <p14:tracePt t="270231" x="4616450" y="2387600"/>
          <p14:tracePt t="270244" x="4610100" y="2387600"/>
          <p14:tracePt t="270260" x="4597400" y="2406650"/>
          <p14:tracePt t="270276" x="4584700" y="2432050"/>
          <p14:tracePt t="270293" x="4527550" y="2482850"/>
          <p14:tracePt t="270310" x="4495800" y="2508250"/>
          <p14:tracePt t="270326" x="4413250" y="2584450"/>
          <p14:tracePt t="270343" x="4362450" y="2622550"/>
          <p14:tracePt t="270360" x="4337050" y="2635250"/>
          <p14:tracePt t="270376" x="4298950" y="2654300"/>
          <p14:tracePt t="270393" x="4254500" y="2679700"/>
          <p14:tracePt t="270410" x="4235450" y="2686050"/>
          <p14:tracePt t="270426" x="4210050" y="2692400"/>
          <p14:tracePt t="270443" x="4171950" y="2705100"/>
          <p14:tracePt t="270461" x="4140200" y="2711450"/>
          <p14:tracePt t="270477" x="4108450" y="2717800"/>
          <p14:tracePt t="270493" x="4025900" y="2743200"/>
          <p14:tracePt t="270510" x="3975100" y="2749550"/>
          <p14:tracePt t="270527" x="3905250" y="2762250"/>
          <p14:tracePt t="270529" x="3892550" y="2762250"/>
          <p14:tracePt t="270543" x="3873500" y="2762250"/>
          <p14:tracePt t="270560" x="3854450" y="2768600"/>
          <p14:tracePt t="273556" x="3854450" y="2774950"/>
          <p14:tracePt t="273576" x="3860800" y="2781300"/>
          <p14:tracePt t="273594" x="3867150" y="2794000"/>
          <p14:tracePt t="273604" x="3879850" y="2800350"/>
          <p14:tracePt t="273615" x="3886200" y="2806700"/>
          <p14:tracePt t="273626" x="3898900" y="2806700"/>
          <p14:tracePt t="273644" x="3924300" y="2819400"/>
          <p14:tracePt t="273659" x="3956050" y="2832100"/>
          <p14:tracePt t="273676" x="3994150" y="2838450"/>
          <p14:tracePt t="273694" x="4044950" y="2851150"/>
          <p14:tracePt t="273709" x="4083050" y="2863850"/>
          <p14:tracePt t="273726" x="4146550" y="2876550"/>
          <p14:tracePt t="273743" x="4171950" y="2882900"/>
          <p14:tracePt t="273759" x="4216400" y="2889250"/>
          <p14:tracePt t="273776" x="4254500" y="2895600"/>
          <p14:tracePt t="273794" x="4298950" y="2901950"/>
          <p14:tracePt t="273809" x="4318000" y="2914650"/>
          <p14:tracePt t="273826" x="4368800" y="2927350"/>
          <p14:tracePt t="273844" x="4438650" y="2952750"/>
          <p14:tracePt t="273859" x="4483100" y="2965450"/>
          <p14:tracePt t="273876" x="4540250" y="2997200"/>
          <p14:tracePt t="273893" x="4559300" y="3003550"/>
          <p14:tracePt t="273909" x="4584700" y="3016250"/>
          <p14:tracePt t="273925" x="4610100" y="3035300"/>
          <p14:tracePt t="273944" x="4635500" y="3048000"/>
          <p14:tracePt t="273959" x="4648200" y="3054350"/>
          <p14:tracePt t="273976" x="4667250" y="3067050"/>
          <p14:tracePt t="273994" x="4692650" y="3079750"/>
          <p14:tracePt t="274009" x="4705350" y="3092450"/>
          <p14:tracePt t="274025" x="4730750" y="3105150"/>
          <p14:tracePt t="274043" x="4743450" y="3124200"/>
          <p14:tracePt t="274059" x="4762500" y="3130550"/>
          <p14:tracePt t="274076" x="4768850" y="3136900"/>
          <p14:tracePt t="274421" x="4768850" y="3143250"/>
          <p14:tracePt t="274433" x="4768850" y="3149600"/>
          <p14:tracePt t="274443" x="4781550" y="3168650"/>
          <p14:tracePt t="274459" x="4787900" y="3187700"/>
          <p14:tracePt t="274476" x="4819650" y="3251200"/>
          <p14:tracePt t="274492" x="4851400" y="3327400"/>
          <p14:tracePt t="274510" x="4883150" y="3365500"/>
          <p14:tracePt t="274525" x="4895850" y="3397250"/>
          <p14:tracePt t="274543" x="4914900" y="3435350"/>
          <p14:tracePt t="274559" x="4921250" y="3454400"/>
          <p14:tracePt t="274576" x="4946650" y="3486150"/>
          <p14:tracePt t="274592" x="4959350" y="3524250"/>
          <p14:tracePt t="274601" x="4965700" y="3524250"/>
          <p14:tracePt t="274614" x="4965700" y="3536950"/>
          <p14:tracePt t="274629" x="4972050" y="3556000"/>
          <p14:tracePt t="274642" x="4972050" y="3562350"/>
          <p14:tracePt t="274659" x="4972050" y="3568700"/>
          <p14:tracePt t="274675" x="4978400" y="3575050"/>
          <p14:tracePt t="274692" x="4978400" y="3581400"/>
          <p14:tracePt t="274709" x="4984750" y="3581400"/>
          <p14:tracePt t="274726" x="4984750" y="3587750"/>
          <p14:tracePt t="274742" x="4991100" y="3600450"/>
          <p14:tracePt t="274760" x="4997450" y="3606800"/>
          <p14:tracePt t="274776" x="4997450" y="3613150"/>
          <p14:tracePt t="274792" x="5003800" y="3619500"/>
          <p14:tracePt t="274825" x="5010150" y="3625850"/>
          <p14:tracePt t="274842" x="5010150" y="3632200"/>
          <p14:tracePt t="274859" x="5010150" y="3638550"/>
          <p14:tracePt t="274882" x="5010150" y="3644900"/>
          <p14:tracePt t="274902" x="5016500" y="3644900"/>
          <p14:tracePt t="274914" x="5016500" y="3651250"/>
          <p14:tracePt t="274951" x="5022850" y="3657600"/>
          <p14:tracePt t="292957" x="5029200" y="3663950"/>
          <p14:tracePt t="292969" x="5035550" y="3670300"/>
          <p14:tracePt t="292980" x="5035550" y="3676650"/>
          <p14:tracePt t="292990" x="5041900" y="3683000"/>
          <p14:tracePt t="293002" x="5048250" y="3695700"/>
          <p14:tracePt t="293019" x="5060950" y="3714750"/>
          <p14:tracePt t="293036" x="5060950" y="3721100"/>
          <p14:tracePt t="293053" x="5073650" y="3746500"/>
          <p14:tracePt t="293070" x="5086350" y="3771900"/>
          <p14:tracePt t="293087" x="5105400" y="3797300"/>
          <p14:tracePt t="293103" x="5118100" y="3822700"/>
          <p14:tracePt t="293110" x="5124450" y="3835400"/>
          <p14:tracePt t="293125" x="5137150" y="3867150"/>
          <p14:tracePt t="293153" x="5143500" y="3898900"/>
          <p14:tracePt t="293170" x="5156200" y="3930650"/>
          <p14:tracePt t="293186" x="5168900" y="3943350"/>
          <p14:tracePt t="293202" x="5181600" y="3968750"/>
          <p14:tracePt t="293219" x="5194300" y="3987800"/>
          <p14:tracePt t="293236" x="5200650" y="3994150"/>
          <p14:tracePt t="293253" x="5213350" y="4006850"/>
          <p14:tracePt t="293269" x="5219700" y="4019550"/>
          <p14:tracePt t="293286" x="5232400" y="4025900"/>
          <p14:tracePt t="293303" x="5245100" y="4032250"/>
          <p14:tracePt t="293319" x="5257800" y="4038600"/>
          <p14:tracePt t="293337" x="5270500" y="4038600"/>
          <p14:tracePt t="293353" x="5276850" y="4038600"/>
          <p14:tracePt t="293369" x="5289550" y="4044950"/>
          <p14:tracePt t="293386" x="5295900" y="4044950"/>
          <p14:tracePt t="293402" x="5302250" y="4051300"/>
          <p14:tracePt t="293419" x="5308600" y="4051300"/>
          <p14:tracePt t="293436" x="5314950" y="4051300"/>
          <p14:tracePt t="293452" x="5321300" y="4057650"/>
          <p14:tracePt t="293469" x="5334000" y="4057650"/>
          <p14:tracePt t="293486" x="5334000" y="4064000"/>
          <p14:tracePt t="293502" x="5340350" y="4070350"/>
          <p14:tracePt t="293519" x="5346700" y="4076700"/>
          <p14:tracePt t="293536" x="5353050" y="4076700"/>
          <p14:tracePt t="293552" x="5359400" y="4083050"/>
          <p14:tracePt t="293570" x="5359400" y="4095750"/>
          <p14:tracePt t="293586" x="5365750" y="4108450"/>
          <p14:tracePt t="293602" x="5365750" y="4127500"/>
          <p14:tracePt t="293619" x="5365750" y="4140200"/>
          <p14:tracePt t="293635" x="5365750" y="4159250"/>
          <p14:tracePt t="293652" x="5365750" y="4165600"/>
          <p14:tracePt t="293669" x="5365750" y="4171950"/>
          <p14:tracePt t="293685" x="5365750" y="4178300"/>
          <p14:tracePt t="293726" x="5365750" y="4184650"/>
          <p14:tracePt t="293766" x="5365750" y="4191000"/>
          <p14:tracePt t="293829" x="5365750" y="4197350"/>
          <p14:tracePt t="293888" x="5365750" y="4203700"/>
          <p14:tracePt t="297701" x="5365750" y="4210050"/>
          <p14:tracePt t="297720" x="5359400" y="4216400"/>
          <p14:tracePt t="297730" x="5346700" y="4222750"/>
          <p14:tracePt t="297740" x="5334000" y="4235450"/>
          <p14:tracePt t="297751" x="5314950" y="4254500"/>
          <p14:tracePt t="297768" x="5283200" y="4273550"/>
          <p14:tracePt t="297784" x="5181600" y="4343400"/>
          <p14:tracePt t="297800" x="5029200" y="4432300"/>
          <p14:tracePt t="297818" x="4876800" y="4508500"/>
          <p14:tracePt t="297834" x="4819650" y="4546600"/>
          <p14:tracePt t="297850" x="4743450" y="4591050"/>
          <p14:tracePt t="297868" x="4724400" y="4597400"/>
          <p14:tracePt t="297884" x="4679950" y="4629150"/>
          <p14:tracePt t="297900" x="4641850" y="4654550"/>
          <p14:tracePt t="297918" x="4616450" y="4660900"/>
          <p14:tracePt t="297933" x="4572000" y="4692650"/>
          <p14:tracePt t="297950" x="4540250" y="4718050"/>
          <p14:tracePt t="297967" x="4527550" y="4724400"/>
          <p14:tracePt t="297984" x="4502150" y="4743450"/>
          <p14:tracePt t="298000" x="4483100" y="4762500"/>
          <p14:tracePt t="298017" x="4470400" y="4775200"/>
          <p14:tracePt t="298034" x="4432300" y="4800600"/>
          <p14:tracePt t="298051" x="4406900" y="4826000"/>
          <p14:tracePt t="298067" x="4381500" y="4851400"/>
          <p14:tracePt t="298084" x="4337050" y="4895850"/>
          <p14:tracePt t="298100" x="4298950" y="4921250"/>
          <p14:tracePt t="298117" x="4273550" y="4933950"/>
          <p14:tracePt t="298134" x="4241800" y="4959350"/>
          <p14:tracePt t="298150" x="4235450" y="4959350"/>
          <p14:tracePt t="298608" x="4229100" y="4959350"/>
          <p14:tracePt t="298627" x="4171950" y="4953000"/>
          <p14:tracePt t="298640" x="4089400" y="4927600"/>
          <p14:tracePt t="298651" x="4000500" y="4902200"/>
          <p14:tracePt t="298667" x="3752850" y="4851400"/>
          <p14:tracePt t="298684" x="3479800" y="4806950"/>
          <p14:tracePt t="298700" x="3365500" y="4794250"/>
          <p14:tracePt t="298717" x="3200400" y="4787900"/>
          <p14:tracePt t="298734" x="3124200" y="4787900"/>
          <p14:tracePt t="298750" x="2984500" y="4787900"/>
          <p14:tracePt t="298767" x="2870200" y="4787900"/>
          <p14:tracePt t="298784" x="2787650" y="4787900"/>
          <p14:tracePt t="298800" x="2768600" y="4787900"/>
          <p14:tracePt t="298817" x="2736850" y="4781550"/>
          <p14:tracePt t="298834" x="2730500" y="4781550"/>
          <p14:tracePt t="298850" x="2711450" y="4775200"/>
          <p14:tracePt t="298867" x="2698750" y="4768850"/>
          <p14:tracePt t="298884" x="2686050" y="4768850"/>
          <p14:tracePt t="298900" x="2667000" y="4762500"/>
          <p14:tracePt t="298917" x="2647950" y="4756150"/>
          <p14:tracePt t="298933" x="2635250" y="4756150"/>
          <p14:tracePt t="298950" x="2609850" y="4749800"/>
          <p14:tracePt t="298967" x="2597150" y="4743450"/>
          <p14:tracePt t="298984" x="2571750" y="4737100"/>
          <p14:tracePt t="299000" x="2559050" y="4737100"/>
          <p14:tracePt t="299017" x="2546350" y="4737100"/>
          <p14:tracePt t="299034" x="2527300" y="4730750"/>
          <p14:tracePt t="299067" x="2514600" y="4730750"/>
          <p14:tracePt t="299085" x="2501900" y="4724400"/>
          <p14:tracePt t="299101" x="2495550" y="4724400"/>
          <p14:tracePt t="299117" x="2489200" y="4724400"/>
          <p14:tracePt t="299134" x="2482850" y="4724400"/>
          <p14:tracePt t="299151" x="2470150" y="4724400"/>
          <p14:tracePt t="299166" x="2463800" y="4724400"/>
          <p14:tracePt t="299184" x="2451100" y="4724400"/>
          <p14:tracePt t="299217" x="2438400" y="4730750"/>
          <p14:tracePt t="299234" x="2425700" y="4737100"/>
          <p14:tracePt t="299250" x="2419350" y="4743450"/>
          <p14:tracePt t="299267" x="2413000" y="4756150"/>
          <p14:tracePt t="299284" x="2406650" y="4762500"/>
          <p14:tracePt t="299317" x="2400300" y="4775200"/>
          <p14:tracePt t="299334" x="2393950" y="4781550"/>
          <p14:tracePt t="299350" x="2387600" y="4781550"/>
          <p14:tracePt t="299367" x="2381250" y="4787900"/>
          <p14:tracePt t="299384" x="2374900" y="4794250"/>
          <p14:tracePt t="299416" x="2374900" y="4800600"/>
          <p14:tracePt t="299445" x="2368550" y="4806950"/>
          <p14:tracePt t="299496" x="2362200" y="4806950"/>
          <p14:tracePt t="299508" x="2362200" y="4813300"/>
          <p14:tracePt t="299577" x="2362200" y="4819650"/>
          <p14:tracePt t="299647" x="2355850" y="4819650"/>
          <p14:tracePt t="299716" x="2349500" y="4819650"/>
          <p14:tracePt t="299777" x="2349500" y="4826000"/>
          <p14:tracePt t="299796" x="2343150" y="4826000"/>
          <p14:tracePt t="299847" x="2336800" y="4826000"/>
          <p14:tracePt t="299918" x="2330450" y="4832350"/>
          <p14:tracePt t="299947" x="2324100" y="4832350"/>
          <p14:tracePt t="299987" x="2317750" y="4832350"/>
          <p14:tracePt t="300046" x="2311400" y="4832350"/>
          <p14:tracePt t="300116" x="2305050" y="4832350"/>
          <p14:tracePt t="302211" x="2311400" y="4832350"/>
          <p14:tracePt t="302231" x="2317750" y="4832350"/>
          <p14:tracePt t="302251" x="2324100" y="4826000"/>
          <p14:tracePt t="302275" x="2336800" y="4819650"/>
          <p14:tracePt t="302296" x="2362200" y="4813300"/>
          <p14:tracePt t="302317" x="2393950" y="4806950"/>
          <p14:tracePt t="302335" x="2406650" y="4806950"/>
          <p14:tracePt t="302354" x="2432050" y="4806950"/>
          <p14:tracePt t="302374" x="2463800" y="4800600"/>
          <p14:tracePt t="302395" x="2501900" y="4794250"/>
          <p14:tracePt t="302415" x="2565400" y="4787900"/>
          <p14:tracePt t="302434" x="2622550" y="4768850"/>
          <p14:tracePt t="302452" x="2673350" y="4762500"/>
          <p14:tracePt t="302466" x="2698750" y="4756150"/>
          <p14:tracePt t="302488" x="2762250" y="4749800"/>
          <p14:tracePt t="302503" x="2781300" y="4749800"/>
          <p14:tracePt t="302515" x="2800350" y="4749800"/>
          <p14:tracePt t="302532" x="2832100" y="4743450"/>
          <p14:tracePt t="302549" x="2857500" y="4743450"/>
          <p14:tracePt t="302566" x="2870200" y="4737100"/>
          <p14:tracePt t="302582" x="2889250" y="4737100"/>
          <p14:tracePt t="302599" x="2901950" y="4737100"/>
          <p14:tracePt t="302616" x="2914650" y="4737100"/>
          <p14:tracePt t="302632" x="2921000" y="4737100"/>
          <p14:tracePt t="302649" x="2940050" y="4737100"/>
          <p14:tracePt t="302666" x="2959100" y="4737100"/>
          <p14:tracePt t="302682" x="2965450" y="4737100"/>
          <p14:tracePt t="302699" x="2990850" y="4737100"/>
          <p14:tracePt t="302716" x="3016250" y="4737100"/>
          <p14:tracePt t="302732" x="3028950" y="4737100"/>
          <p14:tracePt t="302749" x="3067050" y="4737100"/>
          <p14:tracePt t="302766" x="3092450" y="4737100"/>
          <p14:tracePt t="302782" x="3117850" y="4737100"/>
          <p14:tracePt t="302799" x="3130550" y="4737100"/>
          <p14:tracePt t="302816" x="3136900" y="4737100"/>
          <p14:tracePt t="302832" x="3155950" y="4737100"/>
          <p14:tracePt t="302849" x="3162300" y="4737100"/>
          <p14:tracePt t="302866" x="3168650" y="4737100"/>
          <p14:tracePt t="302990" x="3168650" y="4743450"/>
          <p14:tracePt t="303005" x="3162300" y="4743450"/>
          <p14:tracePt t="303022" x="3162300" y="4749800"/>
          <p14:tracePt t="303039" x="3155950" y="4756150"/>
          <p14:tracePt t="303053" x="3155950" y="4762500"/>
          <p14:tracePt t="303068" x="3149600" y="4768850"/>
          <p14:tracePt t="303092" x="3149600" y="4775200"/>
          <p14:tracePt t="303109" x="3143250" y="4775200"/>
          <p14:tracePt t="303126" x="3143250" y="4787900"/>
          <p14:tracePt t="303159" x="3136900" y="4794250"/>
          <p14:tracePt t="303175" x="3136900" y="4800600"/>
          <p14:tracePt t="303210" x="3136900" y="4806950"/>
          <p14:tracePt t="303249" x="3130550" y="4813300"/>
          <p14:tracePt t="303300" x="3130550" y="4819650"/>
          <p14:tracePt t="311058" x="3136900" y="4819650"/>
          <p14:tracePt t="311072" x="3143250" y="4819650"/>
          <p14:tracePt t="311088" x="3162300" y="4819650"/>
          <p14:tracePt t="311107" x="3181350" y="4819650"/>
          <p14:tracePt t="311126" x="3200400" y="4813300"/>
          <p14:tracePt t="311143" x="3206750" y="4806950"/>
          <p14:tracePt t="311160" x="3232150" y="4800600"/>
          <p14:tracePt t="311175" x="3251200" y="4800600"/>
          <p14:tracePt t="311191" x="3263900" y="4794250"/>
          <p14:tracePt t="311207" x="3276600" y="4794250"/>
          <p14:tracePt t="311221" x="3282950" y="4794250"/>
          <p14:tracePt t="311243" x="3295650" y="4794250"/>
          <p14:tracePt t="311259" x="3308350" y="4794250"/>
          <p14:tracePt t="311276" x="3314700" y="4794250"/>
          <p14:tracePt t="311292" x="3321050" y="4794250"/>
          <p14:tracePt t="311308" x="3327400" y="4794250"/>
          <p14:tracePt t="311325" x="3333750" y="4800600"/>
          <p14:tracePt t="311378" x="3340100" y="4806950"/>
          <p14:tracePt t="311427" x="3346450" y="4806950"/>
          <p14:tracePt t="311480" x="3352800" y="4806950"/>
          <p14:tracePt t="311498" x="3365500" y="4806950"/>
          <p14:tracePt t="311533" x="3378200" y="4806950"/>
          <p14:tracePt t="311548" x="3384550" y="4800600"/>
          <p14:tracePt t="311569" x="3390900" y="4794250"/>
          <p14:tracePt t="311589" x="3403600" y="4794250"/>
          <p14:tracePt t="311597" x="3409950" y="4787900"/>
          <p14:tracePt t="311617" x="3422650" y="4787900"/>
          <p14:tracePt t="311649" x="3448050" y="4781550"/>
          <p14:tracePt t="311667" x="3486150" y="4775200"/>
          <p14:tracePt t="311685" x="3498850" y="4768850"/>
          <p14:tracePt t="311702" x="3536950" y="4749800"/>
          <p14:tracePt t="311717" x="3581400" y="4743450"/>
          <p14:tracePt t="311730" x="3600450" y="4737100"/>
          <p14:tracePt t="311747" x="3695700" y="4711700"/>
          <p14:tracePt t="311763" x="3733800" y="4711700"/>
          <p14:tracePt t="311780" x="3816350" y="4705350"/>
          <p14:tracePt t="311797" x="3841750" y="4699000"/>
          <p14:tracePt t="311813" x="3886200" y="4699000"/>
          <p14:tracePt t="311829" x="3911600" y="4699000"/>
          <p14:tracePt t="311847" x="3930650" y="4699000"/>
          <p14:tracePt t="311863" x="3949700" y="4699000"/>
          <p14:tracePt t="311880" x="3968750" y="4699000"/>
          <p14:tracePt t="311896" x="3975100" y="4705350"/>
          <p14:tracePt t="311913" x="3994150" y="4705350"/>
          <p14:tracePt t="311929" x="4013200" y="4711700"/>
          <p14:tracePt t="311963" x="4025900" y="4718050"/>
          <p14:tracePt t="311980" x="4032250" y="4718050"/>
          <p14:tracePt t="311997" x="4032250" y="4724400"/>
          <p14:tracePt t="312013" x="4038600" y="4724400"/>
          <p14:tracePt t="312030" x="4044950" y="4724400"/>
          <p14:tracePt t="312047" x="4044950" y="4730750"/>
          <p14:tracePt t="312068" x="4051300" y="4730750"/>
          <p14:tracePt t="312138" x="4057650" y="4737100"/>
          <p14:tracePt t="312152" x="4064000" y="4737100"/>
          <p14:tracePt t="312168" x="4076700" y="4737100"/>
          <p14:tracePt t="312184" x="4089400" y="4737100"/>
          <p14:tracePt t="312196" x="4102100" y="4737100"/>
          <p14:tracePt t="312213" x="4114800" y="4743450"/>
          <p14:tracePt t="312229" x="4127500" y="4743450"/>
          <p14:tracePt t="312246" x="4133850" y="4743450"/>
          <p14:tracePt t="312262" x="4146550" y="4743450"/>
          <p14:tracePt t="312279" x="4152900" y="4749800"/>
          <p14:tracePt t="312312" x="4159250" y="4749800"/>
          <p14:tracePt t="312329" x="4165600" y="4749800"/>
          <p14:tracePt t="312346" x="4171950" y="4749800"/>
          <p14:tracePt t="312362" x="4178300" y="4749800"/>
          <p14:tracePt t="312379" x="4197350" y="4749800"/>
          <p14:tracePt t="312412" x="4216400" y="4743450"/>
          <p14:tracePt t="312429" x="4241800" y="4730750"/>
          <p14:tracePt t="312446" x="4267200" y="4724400"/>
          <p14:tracePt t="312462" x="4292600" y="4718050"/>
          <p14:tracePt t="312479" x="4324350" y="4711700"/>
          <p14:tracePt t="312496" x="4337050" y="4711700"/>
          <p14:tracePt t="312512" x="4368800" y="4711700"/>
          <p14:tracePt t="312529" x="4394200" y="4711700"/>
          <p14:tracePt t="312546" x="4425950" y="4711700"/>
          <p14:tracePt t="312562" x="4438650" y="4711700"/>
          <p14:tracePt t="312579" x="4464050" y="4718050"/>
          <p14:tracePt t="312596" x="4476750" y="4718050"/>
          <p14:tracePt t="312600" x="4489450" y="4724400"/>
          <p14:tracePt t="312612" x="4495800" y="4724400"/>
          <p14:tracePt t="312629" x="4502150" y="4730750"/>
          <p14:tracePt t="312646" x="4508500" y="4730750"/>
          <p14:tracePt t="312662" x="4521200" y="4730750"/>
          <p14:tracePt t="312679" x="4527550" y="4730750"/>
          <p14:tracePt t="312712" x="4533900" y="4737100"/>
          <p14:tracePt t="312747" x="4540250" y="4737100"/>
          <p14:tracePt t="312787" x="4546600" y="4737100"/>
          <p14:tracePt t="312847" x="4552950" y="4737100"/>
          <p14:tracePt t="312917" x="4559300" y="4737100"/>
          <p14:tracePt t="312969" x="4565650" y="4737100"/>
          <p14:tracePt t="313008" x="4572000" y="4737100"/>
          <p14:tracePt t="313117" x="4565650" y="4737100"/>
          <p14:tracePt t="313132" x="4559300" y="4730750"/>
          <p14:tracePt t="313148" x="4533900" y="4718050"/>
          <p14:tracePt t="313162" x="4514850" y="4711700"/>
          <p14:tracePt t="313179" x="4432300" y="4692650"/>
          <p14:tracePt t="313196" x="4273550" y="4660900"/>
          <p14:tracePt t="313212" x="4197350" y="4654550"/>
          <p14:tracePt t="313229" x="4070350" y="4641850"/>
          <p14:tracePt t="313246" x="4000500" y="4635500"/>
          <p14:tracePt t="313263" x="3886200" y="4629150"/>
          <p14:tracePt t="313282" x="3784600" y="4629150"/>
          <p14:tracePt t="313295" x="3733800" y="4629150"/>
          <p14:tracePt t="313312" x="3625850" y="4629150"/>
          <p14:tracePt t="313329" x="3530600" y="4648200"/>
          <p14:tracePt t="313346" x="3435350" y="4673600"/>
          <p14:tracePt t="313365" x="3327400" y="4711700"/>
          <p14:tracePt t="313378" x="3270250" y="4724400"/>
          <p14:tracePt t="313395" x="3194050" y="4762500"/>
          <p14:tracePt t="313412" x="3155950" y="4768850"/>
          <p14:tracePt t="313428" x="3054350" y="4806950"/>
          <p14:tracePt t="313445" x="2933700" y="4832350"/>
          <p14:tracePt t="313462" x="2882900" y="4851400"/>
          <p14:tracePt t="313479" x="2800350" y="4864100"/>
          <p14:tracePt t="313495" x="2774950" y="4864100"/>
          <p14:tracePt t="313512" x="2743200" y="4870450"/>
          <p14:tracePt t="313529" x="2724150" y="4870450"/>
          <p14:tracePt t="313562" x="2717800" y="4870450"/>
          <p14:tracePt t="313587" x="2711450" y="4870450"/>
          <p14:tracePt t="313616" x="2705100" y="4870450"/>
          <p14:tracePt t="313678" x="2698750" y="4870450"/>
          <p14:tracePt t="313717" x="2705100" y="4870450"/>
          <p14:tracePt t="313735" x="2724150" y="4851400"/>
          <p14:tracePt t="313755" x="2768600" y="4838700"/>
          <p14:tracePt t="313773" x="2800350" y="4819650"/>
          <p14:tracePt t="313793" x="2889250" y="4806950"/>
          <p14:tracePt t="313815" x="3098800" y="4794250"/>
          <p14:tracePt t="313835" x="3289300" y="4800600"/>
          <p14:tracePt t="313855" x="3473450" y="4832350"/>
          <p14:tracePt t="313875" x="3613150" y="4857750"/>
          <p14:tracePt t="313891" x="3695700" y="4876800"/>
          <p14:tracePt t="313909" x="3816350" y="4908550"/>
          <p14:tracePt t="313925" x="3924300" y="4933950"/>
          <p14:tracePt t="313939" x="3975100" y="4940300"/>
          <p14:tracePt t="313954" x="4083050" y="4959350"/>
          <p14:tracePt t="313970" x="4114800" y="4965700"/>
          <p14:tracePt t="313984" x="4159250" y="4965700"/>
          <p14:tracePt t="314001" x="4171950" y="4965700"/>
          <p14:tracePt t="314016" x="4203700" y="4965700"/>
          <p14:tracePt t="314030" x="4216400" y="4965700"/>
          <p14:tracePt t="314046" x="4235450" y="4965700"/>
          <p14:tracePt t="314063" x="4248150" y="4965700"/>
          <p14:tracePt t="314080" x="4267200" y="4965700"/>
          <p14:tracePt t="314095" x="4279900" y="4965700"/>
          <p14:tracePt t="314115" x="4298950" y="4965700"/>
          <p14:tracePt t="314129" x="4305300" y="4965700"/>
          <p14:tracePt t="314146" x="4318000" y="4965700"/>
          <p14:tracePt t="314179" x="4324350" y="4959350"/>
          <p14:tracePt t="314196" x="4330700" y="4959350"/>
          <p14:tracePt t="314212" x="4337050" y="4959350"/>
          <p14:tracePt t="314229" x="4343400" y="4959350"/>
          <p14:tracePt t="314247" x="4343400" y="4953000"/>
          <p14:tracePt t="314264" x="4349750" y="4953000"/>
          <p14:tracePt t="314278" x="4349750" y="4946650"/>
          <p14:tracePt t="314305" x="4356100" y="4946650"/>
          <p14:tracePt t="314319" x="4356100" y="4940300"/>
          <p14:tracePt t="314337" x="4356100" y="4933950"/>
          <p14:tracePt t="314350" x="4356100" y="4927600"/>
          <p14:tracePt t="314367" x="4349750" y="4921250"/>
          <p14:tracePt t="314381" x="4343400" y="4914900"/>
          <p14:tracePt t="314395" x="4330700" y="4902200"/>
          <p14:tracePt t="314412" x="4318000" y="4902200"/>
          <p14:tracePt t="314428" x="4305300" y="4889500"/>
          <p14:tracePt t="314445" x="4286250" y="4883150"/>
          <p14:tracePt t="314461" x="4279900" y="4883150"/>
          <p14:tracePt t="314478" x="4267200" y="4883150"/>
          <p14:tracePt t="314495" x="4260850" y="4876800"/>
          <p14:tracePt t="314528" x="4254500" y="4876800"/>
          <p14:tracePt t="314554" x="4248150" y="4876800"/>
          <p14:tracePt t="314565" x="4248150" y="4870450"/>
          <p14:tracePt t="314606" x="4241800" y="4864100"/>
          <p14:tracePt t="314625" x="4241800" y="4857750"/>
          <p14:tracePt t="314635" x="4241800" y="4851400"/>
          <p14:tracePt t="314645" x="4248150" y="4851400"/>
          <p14:tracePt t="314661" x="4254500" y="4845050"/>
          <p14:tracePt t="314678" x="4267200" y="4838700"/>
          <p14:tracePt t="314695" x="4279900" y="4832350"/>
          <p14:tracePt t="314712" x="4292600" y="4826000"/>
          <p14:tracePt t="314728" x="4305300" y="4813300"/>
          <p14:tracePt t="314745" x="4311650" y="4806950"/>
          <p14:tracePt t="314762" x="4318000" y="4800600"/>
          <p14:tracePt t="314778" x="4337050" y="4794250"/>
          <p14:tracePt t="314795" x="4349750" y="4787900"/>
          <p14:tracePt t="314828" x="4356100" y="4781550"/>
          <p14:tracePt t="314845" x="4362450" y="4775200"/>
          <p14:tracePt t="314878" x="4368800" y="4768850"/>
          <p14:tracePt t="314895" x="4375150" y="4768850"/>
          <p14:tracePt t="314914" x="4375150" y="4762500"/>
          <p14:tracePt t="314928" x="4381500" y="4762500"/>
          <p14:tracePt t="314954" x="4387850" y="4756150"/>
          <p14:tracePt t="314974" x="4387850" y="4749800"/>
          <p14:tracePt t="315004" x="4394200" y="4743450"/>
          <p14:tracePt t="315024" x="4394200" y="4737100"/>
          <p14:tracePt t="315045" x="4394200" y="4730750"/>
          <p14:tracePt t="315064" x="4400550" y="4724400"/>
          <p14:tracePt t="315104" x="4406900" y="4724400"/>
          <p14:tracePt t="315114" x="4406900" y="4718050"/>
          <p14:tracePt t="315134" x="4413250" y="4711700"/>
          <p14:tracePt t="315154" x="4413250" y="4705350"/>
          <p14:tracePt t="315165" x="4419600" y="4705350"/>
          <p14:tracePt t="315178" x="4419600" y="4699000"/>
          <p14:tracePt t="315194" x="4425950" y="4692650"/>
          <p14:tracePt t="315212" x="4432300" y="4686300"/>
          <p14:tracePt t="315245" x="4438650" y="4686300"/>
          <p14:tracePt t="315265" x="4445000" y="4679950"/>
          <p14:tracePt t="315294" x="4451350" y="4673600"/>
          <p14:tracePt t="315334" x="4457700" y="4673600"/>
          <p14:tracePt t="315364" x="4457700" y="4667250"/>
          <p14:tracePt t="315405" x="4464050" y="4667250"/>
          <p14:tracePt t="315434" x="4464050" y="4660900"/>
          <p14:tracePt t="317438" x="4470400" y="4660900"/>
          <p14:tracePt t="317449" x="4470400" y="4654550"/>
          <p14:tracePt t="317461" x="4483100" y="4648200"/>
          <p14:tracePt t="317477" x="4546600" y="4610100"/>
          <p14:tracePt t="317494" x="4603750" y="4584700"/>
          <p14:tracePt t="317511" x="4775200" y="4521200"/>
          <p14:tracePt t="317527" x="4870450" y="4489450"/>
          <p14:tracePt t="317544" x="5022850" y="4470400"/>
          <p14:tracePt t="317561" x="5111750" y="4470400"/>
          <p14:tracePt t="317577" x="5162550" y="4476750"/>
          <p14:tracePt t="317594" x="5181600" y="4483100"/>
          <p14:tracePt t="317599" x="5207000" y="4489450"/>
          <p14:tracePt t="317610" x="5219700" y="4495800"/>
          <p14:tracePt t="317627" x="5245100" y="4502150"/>
          <p14:tracePt t="317644" x="5251450" y="4502150"/>
          <p14:tracePt t="317661" x="5264150" y="4508500"/>
          <p14:tracePt t="317677" x="5289550" y="4514850"/>
          <p14:tracePt t="317694" x="5295900" y="4514850"/>
          <p14:tracePt t="317710" x="5314950" y="4521200"/>
          <p14:tracePt t="317727" x="5327650" y="4527550"/>
          <p14:tracePt t="317744" x="5340350" y="4527550"/>
          <p14:tracePt t="317760" x="5359400" y="4540250"/>
          <p14:tracePt t="317777" x="5384800" y="4546600"/>
          <p14:tracePt t="317794" x="5391150" y="4546600"/>
          <p14:tracePt t="317810" x="5410200" y="4552950"/>
          <p14:tracePt t="317827" x="5422900" y="4559300"/>
          <p14:tracePt t="317844" x="5429250" y="4565650"/>
          <p14:tracePt t="317860" x="5448300" y="4572000"/>
          <p14:tracePt t="317877" x="5467350" y="4578350"/>
          <p14:tracePt t="317894" x="5473700" y="4584700"/>
          <p14:tracePt t="317910" x="5480050" y="4584700"/>
          <p14:tracePt t="317927" x="5499100" y="4591050"/>
          <p14:tracePt t="317944" x="5499100" y="4597400"/>
          <p14:tracePt t="317960" x="5511800" y="4603750"/>
          <p14:tracePt t="317977" x="5518150" y="4603750"/>
          <p14:tracePt t="317995" x="5518150" y="4610100"/>
          <p14:tracePt t="318027" x="5524500" y="4616450"/>
          <p14:tracePt t="318044" x="5524500" y="4622800"/>
          <p14:tracePt t="318060" x="5530850" y="4629150"/>
          <p14:tracePt t="318077" x="5537200" y="4629150"/>
          <p14:tracePt t="318093" x="5537200" y="4635500"/>
          <p14:tracePt t="318110" x="5537200" y="4641850"/>
          <p14:tracePt t="318128" x="5543550" y="4641850"/>
          <p14:tracePt t="318143" x="5543550" y="4648200"/>
          <p14:tracePt t="318177" x="5543550" y="4654550"/>
          <p14:tracePt t="318197" x="5549900" y="4654550"/>
          <p14:tracePt t="318216" x="5549900" y="4660900"/>
          <p14:tracePt t="320043" x="5556250" y="4660900"/>
          <p14:tracePt t="320162" x="5562600" y="4660900"/>
          <p14:tracePt t="320183" x="5568950" y="4660900"/>
          <p14:tracePt t="320213" x="5575300" y="4660900"/>
          <p14:tracePt t="320233" x="5581650" y="4660900"/>
          <p14:tracePt t="320252" x="5588000" y="4660900"/>
          <p14:tracePt t="320313" x="5594350" y="4654550"/>
          <p14:tracePt t="320342" x="5600700" y="4654550"/>
          <p14:tracePt t="320362" x="5607050" y="4648200"/>
          <p14:tracePt t="320384" x="5613400" y="4641850"/>
          <p14:tracePt t="320405" x="5626100" y="4635500"/>
          <p14:tracePt t="320450" x="5638800" y="4622800"/>
          <p14:tracePt t="320470" x="5651500" y="4616450"/>
          <p14:tracePt t="320506" x="5664200" y="4610100"/>
          <p14:tracePt t="320545" x="5664200" y="4603750"/>
          <p14:tracePt t="320581" x="5670550" y="4603750"/>
          <p14:tracePt t="320642" x="5670550" y="4597400"/>
          <p14:tracePt t="320683" x="5664200" y="4597400"/>
          <p14:tracePt t="320700" x="5657850" y="4597400"/>
          <p14:tracePt t="320720" x="5651500" y="4603750"/>
          <p14:tracePt t="320737" x="5645150" y="4603750"/>
          <p14:tracePt t="320775" x="5638800" y="4603750"/>
          <p14:tracePt t="320794" x="5638800" y="4610100"/>
          <p14:tracePt t="320810" x="5632450" y="4610100"/>
          <p14:tracePt t="320930" x="5626100" y="4610100"/>
          <p14:tracePt t="320972" x="5619750" y="4610100"/>
          <p14:tracePt t="321001" x="5613400" y="4610100"/>
          <p14:tracePt t="321041" x="5613400" y="4603750"/>
          <p14:tracePt t="321062" x="5607050" y="4603750"/>
          <p14:tracePt t="321120" x="5607050" y="4597400"/>
          <p14:tracePt t="321139" x="5600700" y="4597400"/>
          <p14:tracePt t="321162" x="5594350" y="4597400"/>
          <p14:tracePt t="321220" x="5588000" y="4591050"/>
          <p14:tracePt t="321252" x="5588000" y="4584700"/>
          <p14:tracePt t="321273" x="5581650" y="4584700"/>
          <p14:tracePt t="321296" x="5575300" y="4578350"/>
          <p14:tracePt t="321316" x="5575300" y="4572000"/>
          <p14:tracePt t="321338" x="5568950" y="4565650"/>
          <p14:tracePt t="321358" x="5568950" y="4559300"/>
          <p14:tracePt t="321420" x="5562600" y="4559300"/>
          <p14:tracePt t="321461" x="5562600" y="4552950"/>
          <p14:tracePt t="322836" x="5562600" y="4546600"/>
          <p14:tracePt t="322858" x="5568950" y="4540250"/>
          <p14:tracePt t="322878" x="5594350" y="4527550"/>
          <p14:tracePt t="322892" x="5607050" y="4521200"/>
          <p14:tracePt t="322908" x="5638800" y="4508500"/>
          <p14:tracePt t="322925" x="5689600" y="4495800"/>
          <p14:tracePt t="322942" x="5727700" y="4495800"/>
          <p14:tracePt t="322945" x="5784850" y="4483100"/>
          <p14:tracePt t="322959" x="5835650" y="4476750"/>
          <p14:tracePt t="322975" x="5956300" y="4464050"/>
          <p14:tracePt t="322992" x="6007100" y="4464050"/>
          <p14:tracePt t="323008" x="6121400" y="4451350"/>
          <p14:tracePt t="323025" x="6242050" y="4438650"/>
          <p14:tracePt t="323042" x="6292850" y="4432300"/>
          <p14:tracePt t="323058" x="6400800" y="4432300"/>
          <p14:tracePt t="323075" x="6477000" y="4432300"/>
          <p14:tracePt t="323093" x="6521450" y="4438650"/>
          <p14:tracePt t="323108" x="6534150" y="4438650"/>
          <p14:tracePt t="323125" x="6553200" y="4451350"/>
          <p14:tracePt t="323143" x="6559550" y="4451350"/>
          <p14:tracePt t="323158" x="6565900" y="4464050"/>
          <p14:tracePt t="323175" x="6572250" y="4470400"/>
          <p14:tracePt t="323193" x="6578600" y="4476750"/>
          <p14:tracePt t="323209" x="6578600" y="4495800"/>
          <p14:tracePt t="323225" x="6584950" y="4514850"/>
          <p14:tracePt t="323243" x="6584950" y="4533900"/>
          <p14:tracePt t="323258" x="6584950" y="4540250"/>
          <p14:tracePt t="323275" x="6584950" y="4559300"/>
          <p14:tracePt t="323292" x="6584950" y="4584700"/>
          <p14:tracePt t="323308" x="6584950" y="4597400"/>
          <p14:tracePt t="323325" x="6591300" y="4622800"/>
          <p14:tracePt t="323342" x="6591300" y="4629150"/>
          <p14:tracePt t="323358" x="6597650" y="4648200"/>
          <p14:tracePt t="323375" x="6604000" y="4673600"/>
          <p14:tracePt t="323392" x="6604000" y="4686300"/>
          <p14:tracePt t="323408" x="6604000" y="4699000"/>
          <p14:tracePt t="323425" x="6604000" y="4705350"/>
          <p14:tracePt t="323442" x="6604000" y="4711700"/>
          <p14:tracePt t="323458" x="6597650" y="4724400"/>
          <p14:tracePt t="323475" x="6591300" y="4730750"/>
          <p14:tracePt t="323493" x="6578600" y="4737100"/>
          <p14:tracePt t="323525" x="6565900" y="4743450"/>
          <p14:tracePt t="323558" x="6553200" y="4743450"/>
          <p14:tracePt t="323575" x="6540500" y="4743450"/>
          <p14:tracePt t="323592" x="6534150" y="4743450"/>
          <p14:tracePt t="323597" x="6521450" y="4737100"/>
          <p14:tracePt t="323609" x="6515100" y="4737100"/>
          <p14:tracePt t="323625" x="6502400" y="4724400"/>
          <p14:tracePt t="323642" x="6502400" y="4718050"/>
          <p14:tracePt t="323659" x="6496050" y="4718050"/>
          <p14:tracePt t="323675" x="6489700" y="4711700"/>
          <p14:tracePt t="323708" x="6483350" y="4705350"/>
          <p14:tracePt t="323725" x="6477000" y="4705350"/>
          <p14:tracePt t="323784" x="6470650" y="4705350"/>
          <p14:tracePt t="323845" x="6470650" y="4699000"/>
          <p14:tracePt t="323895" x="6464300" y="4699000"/>
          <p14:tracePt t="323916" x="6464300" y="4692650"/>
          <p14:tracePt t="323937" x="6457950" y="4692650"/>
          <p14:tracePt t="324016" x="6451600" y="4692650"/>
          <p14:tracePt t="324594" x="6445250" y="4692650"/>
          <p14:tracePt t="325010" x="6457950" y="4692650"/>
          <p14:tracePt t="325032" x="6489700" y="4686300"/>
          <p14:tracePt t="325052" x="6527800" y="4686300"/>
          <p14:tracePt t="325070" x="6578600" y="4679950"/>
          <p14:tracePt t="325088" x="6623050" y="4679950"/>
          <p14:tracePt t="325112" x="6667500" y="4673600"/>
          <p14:tracePt t="325129" x="6718300" y="4654550"/>
          <p14:tracePt t="325147" x="6762750" y="4648200"/>
          <p14:tracePt t="325165" x="6794500" y="4635500"/>
          <p14:tracePt t="325182" x="6838950" y="4629150"/>
          <p14:tracePt t="325198" x="6883400" y="4622800"/>
          <p14:tracePt t="325210" x="6902450" y="4616450"/>
          <p14:tracePt t="325228" x="6946900" y="4616450"/>
          <p14:tracePt t="325243" x="6959600" y="4616450"/>
          <p14:tracePt t="325258" x="6991350" y="4616450"/>
          <p14:tracePt t="325292" x="7029450" y="4616450"/>
          <p14:tracePt t="325308" x="7042150" y="4622800"/>
          <p14:tracePt t="325327" x="7086600" y="4635500"/>
          <p14:tracePt t="325344" x="7099300" y="4635500"/>
          <p14:tracePt t="325363" x="7131050" y="4641850"/>
          <p14:tracePt t="325380" x="7181850" y="4648200"/>
          <p14:tracePt t="325398" x="7232650" y="4654550"/>
          <p14:tracePt t="325417" x="7277100" y="4660900"/>
          <p14:tracePt t="325433" x="7308850" y="4667250"/>
          <p14:tracePt t="325452" x="7353300" y="4673600"/>
          <p14:tracePt t="325470" x="7391400" y="4679950"/>
          <p14:tracePt t="325488" x="7423150" y="4686300"/>
          <p14:tracePt t="325504" x="7448550" y="4686300"/>
          <p14:tracePt t="325520" x="7461250" y="4692650"/>
          <p14:tracePt t="325537" x="7486650" y="4692650"/>
          <p14:tracePt t="325556" x="7499350" y="4699000"/>
          <p14:tracePt t="325574" x="7518400" y="4699000"/>
          <p14:tracePt t="325588" x="7537450" y="4705350"/>
          <p14:tracePt t="325597" x="7550150" y="4711700"/>
          <p14:tracePt t="325619" x="7556500" y="4711700"/>
          <p14:tracePt t="325639" x="7575550" y="4718050"/>
          <p14:tracePt t="325652" x="7581900" y="4718050"/>
          <p14:tracePt t="325664" x="7594600" y="4718050"/>
          <p14:tracePt t="325676" x="7600950" y="4724400"/>
          <p14:tracePt t="325691" x="7607300" y="4724400"/>
          <p14:tracePt t="325707" x="7620000" y="4724400"/>
          <p14:tracePt t="325724" x="7626350" y="4724400"/>
          <p14:tracePt t="325741" x="7639050" y="4724400"/>
          <p14:tracePt t="325778" x="7645400" y="4724400"/>
          <p14:tracePt t="325798" x="7651750" y="4724400"/>
          <p14:tracePt t="325839" x="7658100" y="4724400"/>
          <p14:tracePt t="325899" x="7664450" y="4724400"/>
          <p14:tracePt t="326078" x="7670800" y="4724400"/>
          <p14:tracePt t="329593" x="7626350" y="4724400"/>
          <p14:tracePt t="329607" x="7499350" y="4724400"/>
          <p14:tracePt t="329622" x="6864350" y="4724400"/>
          <p14:tracePt t="329640" x="6394450" y="4756150"/>
          <p14:tracePt t="329656" x="5441950" y="4864100"/>
          <p14:tracePt t="329673" x="4679950" y="5016500"/>
          <p14:tracePt t="329693" x="4070350" y="5162550"/>
          <p14:tracePt t="329712" x="3562350" y="5270500"/>
          <p14:tracePt t="329727" x="3365500" y="5295900"/>
          <p14:tracePt t="329742" x="3067050" y="5340350"/>
          <p14:tracePt t="329756" x="2959100" y="5365750"/>
          <p14:tracePt t="329773" x="2832100" y="5372100"/>
          <p14:tracePt t="329790" x="2794000" y="5372100"/>
          <p14:tracePt t="329806" x="2724150" y="5372100"/>
          <p14:tracePt t="329823" x="2667000" y="5372100"/>
          <p14:tracePt t="329839" x="2635250" y="5372100"/>
          <p14:tracePt t="329856" x="2578100" y="5365750"/>
          <p14:tracePt t="329873" x="2520950" y="5359400"/>
          <p14:tracePt t="329890" x="2482850" y="5359400"/>
          <p14:tracePt t="329906" x="2432050" y="5353050"/>
          <p14:tracePt t="329923" x="2393950" y="5346700"/>
          <p14:tracePt t="329939" x="2381250" y="5346700"/>
          <p14:tracePt t="329957" x="2368550" y="5346700"/>
          <p14:tracePt t="330299" x="2355850" y="5346700"/>
          <p14:tracePt t="330322" x="2279650" y="5334000"/>
          <p14:tracePt t="330339" x="2159000" y="5327650"/>
          <p14:tracePt t="330356" x="2108200" y="5321300"/>
          <p14:tracePt t="330376" x="2070100" y="5308600"/>
          <p14:tracePt t="330391" x="2051050" y="5302250"/>
          <p14:tracePt t="330409" x="1987550" y="5289550"/>
          <p14:tracePt t="330429" x="1930400" y="5264150"/>
          <p14:tracePt t="330450" x="1835150" y="5238750"/>
          <p14:tracePt t="330466" x="1689100" y="5213350"/>
          <p14:tracePt t="330482" x="1612900" y="5200650"/>
          <p14:tracePt t="330500" x="1492250" y="5181600"/>
          <p14:tracePt t="330516" x="1435100" y="5168900"/>
          <p14:tracePt t="330534" x="1422400" y="5162550"/>
          <p14:tracePt t="330552" x="1384300" y="5156200"/>
          <p14:tracePt t="330566" x="1371600" y="5143500"/>
          <p14:tracePt t="330581" x="1365250" y="5137150"/>
          <p14:tracePt t="330597" x="1352550" y="5124450"/>
          <p14:tracePt t="330613" x="1352550" y="5118100"/>
          <p14:tracePt t="330632" x="1346200" y="5099050"/>
          <p14:tracePt t="330649" x="1346200" y="5080000"/>
          <p14:tracePt t="330669" x="1346200" y="5060950"/>
          <p14:tracePt t="330684" x="1346200" y="5054600"/>
          <p14:tracePt t="330715" x="1346200" y="5048250"/>
          <p14:tracePt t="330737" x="1346200" y="5041900"/>
          <p14:tracePt t="330786" x="1346200" y="5035550"/>
          <p14:tracePt t="330801" x="1352550" y="5035550"/>
          <p14:tracePt t="330858" x="1358900" y="5035550"/>
          <p14:tracePt t="330889" x="1365250" y="5035550"/>
          <p14:tracePt t="330917" x="1365250" y="5041900"/>
          <p14:tracePt t="330946" x="1377950" y="5054600"/>
          <p14:tracePt t="330971" x="1390650" y="5067300"/>
          <p14:tracePt t="330999" x="1397000" y="5080000"/>
          <p14:tracePt t="331024" x="1403350" y="5080000"/>
          <p14:tracePt t="331050" x="1416050" y="5086350"/>
          <p14:tracePt t="331076" x="1428750" y="5092700"/>
          <p14:tracePt t="331100" x="1435100" y="5092700"/>
          <p14:tracePt t="331124" x="1441450" y="5099050"/>
          <p14:tracePt t="331158" x="1454150" y="5099050"/>
          <p14:tracePt t="331182" x="1460500" y="5099050"/>
          <p14:tracePt t="331208" x="1466850" y="5099050"/>
          <p14:tracePt t="331253" x="1473200" y="5099050"/>
          <p14:tracePt t="331309" x="1479550" y="5099050"/>
          <p14:tracePt t="331408" x="1485900" y="5099050"/>
          <p14:tracePt t="331458" x="1492250" y="5099050"/>
          <p14:tracePt t="331488" x="1498600" y="5099050"/>
          <p14:tracePt t="331530" x="1504950" y="5099050"/>
          <p14:tracePt t="331574" x="1511300" y="5099050"/>
          <p14:tracePt t="339786" x="1517650" y="5099050"/>
          <p14:tracePt t="339800" x="1524000" y="5099050"/>
          <p14:tracePt t="339817" x="1549400" y="5099050"/>
          <p14:tracePt t="339831" x="1581150" y="5099050"/>
          <p14:tracePt t="339848" x="1663700" y="5080000"/>
          <p14:tracePt t="339861" x="1714500" y="5073650"/>
          <p14:tracePt t="339878" x="1847850" y="5041900"/>
          <p14:tracePt t="339897" x="2038350" y="5016500"/>
          <p14:tracePt t="339911" x="2159000" y="4991100"/>
          <p14:tracePt t="339930" x="2374900" y="4984750"/>
          <p14:tracePt t="339946" x="2565400" y="4984750"/>
          <p14:tracePt t="339961" x="2641600" y="4984750"/>
          <p14:tracePt t="339978" x="2768600" y="4984750"/>
          <p14:tracePt t="339992" x="2832100" y="4984750"/>
          <p14:tracePt t="340005" x="2921000" y="4984750"/>
          <p14:tracePt t="340020" x="2952750" y="4984750"/>
          <p14:tracePt t="340036" x="3009900" y="4991100"/>
          <p14:tracePt t="340054" x="3079750" y="5003800"/>
          <p14:tracePt t="340069" x="3105150" y="5016500"/>
          <p14:tracePt t="340086" x="3181350" y="5029200"/>
          <p14:tracePt t="340103" x="3206750" y="5035550"/>
          <p14:tracePt t="340120" x="3251200" y="5041900"/>
          <p14:tracePt t="340124" x="3270250" y="5048250"/>
          <p14:tracePt t="340136" x="3289300" y="5048250"/>
          <p14:tracePt t="340153" x="3302000" y="5048250"/>
          <p14:tracePt t="340170" x="3327400" y="5048250"/>
          <p14:tracePt t="340186" x="3346450" y="5048250"/>
          <p14:tracePt t="340204" x="3359150" y="5048250"/>
          <p14:tracePt t="340219" x="3365500" y="5048250"/>
          <p14:tracePt t="340236" x="3378200" y="5048250"/>
          <p14:tracePt t="340253" x="3384550" y="5054600"/>
          <p14:tracePt t="340269" x="3390900" y="5054600"/>
          <p14:tracePt t="340307" x="3397250" y="5054600"/>
          <p14:tracePt t="340345" x="3403600" y="5054600"/>
          <p14:tracePt t="340395" x="3403600" y="5060950"/>
          <p14:tracePt t="340435" x="3403600" y="5067300"/>
          <p14:tracePt t="340455" x="3397250" y="5073650"/>
          <p14:tracePt t="340486" x="3397250" y="5080000"/>
          <p14:tracePt t="340506" x="3390900" y="5080000"/>
          <p14:tracePt t="340536" x="3384550" y="5086350"/>
          <p14:tracePt t="340557" x="3378200" y="5086350"/>
          <p14:tracePt t="340578" x="3371850" y="5086350"/>
          <p14:tracePt t="340597" x="3359150" y="5086350"/>
          <p14:tracePt t="340640" x="3352800" y="5086350"/>
          <p14:tracePt t="340662" x="3346450" y="5092700"/>
          <p14:tracePt t="340681" x="3340100" y="5092700"/>
          <p14:tracePt t="340703" x="3333750" y="5092700"/>
          <p14:tracePt t="340726" x="3327400" y="5099050"/>
          <p14:tracePt t="340785" x="3321050" y="5099050"/>
          <p14:tracePt t="340845" x="3314700" y="5099050"/>
          <p14:tracePt t="381477" x="3308350" y="5099050"/>
          <p14:tracePt t="381495" x="3295650" y="5105400"/>
          <p14:tracePt t="381522" x="3289300" y="5105400"/>
          <p14:tracePt t="381539" x="3276600" y="5105400"/>
          <p14:tracePt t="381555" x="3270250" y="5105400"/>
          <p14:tracePt t="381571" x="3263900" y="5099050"/>
          <p14:tracePt t="381589" x="3257550" y="5099050"/>
          <p14:tracePt t="381605" x="3251200" y="5099050"/>
          <p14:tracePt t="381621" x="3244850" y="5092700"/>
          <p14:tracePt t="381626" x="3225800" y="5073650"/>
          <p14:tracePt t="381638" x="3175000" y="5010150"/>
          <p14:tracePt t="381655" x="3073400" y="4838700"/>
          <p14:tracePt t="381671" x="3028950" y="4756150"/>
          <p14:tracePt t="381688" x="2971800" y="4610100"/>
          <p14:tracePt t="381705" x="2952750" y="4514850"/>
          <p14:tracePt t="381721" x="2946400" y="4483100"/>
          <p14:tracePt t="381738" x="2946400" y="4445000"/>
          <p14:tracePt t="381755" x="2946400" y="4419600"/>
          <p14:tracePt t="381772" x="2946400" y="4406900"/>
          <p14:tracePt t="381788" x="2959100" y="4387850"/>
          <p14:tracePt t="381805" x="2971800" y="4375150"/>
          <p14:tracePt t="381821" x="2990850" y="4362450"/>
          <p14:tracePt t="381839" x="3009900" y="4349750"/>
          <p14:tracePt t="381855" x="3016250" y="4349750"/>
          <p14:tracePt t="381872" x="3022600" y="4349750"/>
          <p14:tracePt t="381888" x="3035300" y="4349750"/>
          <p14:tracePt t="381905" x="3041650" y="4349750"/>
          <p14:tracePt t="381938" x="3048000" y="4349750"/>
          <p14:tracePt t="381954" x="3060700" y="4349750"/>
          <p14:tracePt t="381989" x="3067050" y="4349750"/>
          <p14:tracePt t="382016" x="3073400" y="4349750"/>
          <p14:tracePt t="382076" x="3079750" y="4349750"/>
          <p14:tracePt t="382168" x="3086100" y="4349750"/>
          <p14:tracePt t="382186" x="3092450" y="4349750"/>
          <p14:tracePt t="382208" x="3111500" y="4356100"/>
          <p14:tracePt t="382227" x="3124200" y="4368800"/>
          <p14:tracePt t="382247" x="3136900" y="4381500"/>
          <p14:tracePt t="382265" x="3155950" y="4394200"/>
          <p14:tracePt t="382281" x="3168650" y="4400550"/>
          <p14:tracePt t="382300" x="3187700" y="4432300"/>
          <p14:tracePt t="382318" x="3213100" y="4457700"/>
          <p14:tracePt t="382337" x="3251200" y="4489450"/>
          <p14:tracePt t="382352" x="3263900" y="4514850"/>
          <p14:tracePt t="382369" x="3295650" y="4540250"/>
          <p14:tracePt t="382384" x="3302000" y="4559300"/>
          <p14:tracePt t="382405" x="3314700" y="4572000"/>
          <p14:tracePt t="382426" x="3314700" y="4578350"/>
          <p14:tracePt t="382447" x="3321050" y="4578350"/>
          <p14:tracePt t="382467" x="3327400" y="4584700"/>
          <p14:tracePt t="382511" x="3333750" y="4591050"/>
          <p14:tracePt t="382559" x="3333750" y="4597400"/>
          <p14:tracePt t="382586" x="3340100" y="45974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endParaRPr lang="en-US" altLang="en-US" dirty="0" smtClean="0"/>
          </a:p>
        </p:txBody>
      </p:sp>
      <p:pic>
        <p:nvPicPr>
          <p:cNvPr id="2" name="Audio 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7808"/>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Words>
  <Application>Microsoft Office PowerPoint</Application>
  <PresentationFormat>Bildschirmpräsentation (4:3)</PresentationFormat>
  <Paragraphs>166</Paragraphs>
  <Slides>8</Slides>
  <Notes>0</Notes>
  <HiddenSlides>0</HiddenSlides>
  <MMClips>7</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SimSun</vt:lpstr>
      <vt:lpstr>Arial</vt:lpstr>
      <vt:lpstr>Calibri</vt:lpstr>
      <vt:lpstr>Times New Roman</vt:lpstr>
      <vt:lpstr>Larissa</vt:lpstr>
      <vt:lpstr> Spatial regression example</vt:lpstr>
      <vt:lpstr>PowerPoint-Präsentation</vt:lpstr>
      <vt:lpstr>PowerPoint-Präsentation</vt:lpstr>
      <vt:lpstr>PowerPoint-Präsentation</vt:lpstr>
      <vt:lpstr>PowerPoint-Präsentation</vt:lpstr>
      <vt:lpstr>Assessing spatial autocorrelation</vt:lpstr>
      <vt:lpstr>Conley spatial autocorrelation adjusted standard errors</vt:lpstr>
      <vt:lpstr>PowerPoint-Präsentation</vt:lpstr>
    </vt:vector>
  </TitlesOfParts>
  <Company>ZDV der Universität Tübingen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Violence over the Past Two Millennia: Archaeological Bone Traumata as a Source for European Violence History</dc:title>
  <dc:creator>von Felbert, Leontine</dc:creator>
  <cp:lastModifiedBy>Joerg Baten</cp:lastModifiedBy>
  <cp:revision>136</cp:revision>
  <cp:lastPrinted>2020-06-12T16:38:31Z</cp:lastPrinted>
  <dcterms:created xsi:type="dcterms:W3CDTF">2016-10-11T11:26:40Z</dcterms:created>
  <dcterms:modified xsi:type="dcterms:W3CDTF">2021-05-31T09:47:34Z</dcterms:modified>
</cp:coreProperties>
</file>