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58" r:id="rId5"/>
  </p:sldIdLst>
  <p:sldSz cx="21383625" cy="30275213"/>
  <p:notesSz cx="6858000" cy="9144000"/>
  <p:defaultTextStyle>
    <a:defPPr>
      <a:defRPr lang="en-US"/>
    </a:defPPr>
    <a:lvl1pPr marL="0" algn="l" defTabSz="2951683" rtl="0" eaLnBrk="1" latinLnBrk="0" hangingPunct="1">
      <a:defRPr sz="5810" kern="1200">
        <a:solidFill>
          <a:schemeClr val="tx1"/>
        </a:solidFill>
        <a:latin typeface="+mn-lt"/>
        <a:ea typeface="+mn-ea"/>
        <a:cs typeface="+mn-cs"/>
      </a:defRPr>
    </a:lvl1pPr>
    <a:lvl2pPr marL="1475842" algn="l" defTabSz="2951683" rtl="0" eaLnBrk="1" latinLnBrk="0" hangingPunct="1">
      <a:defRPr sz="5810" kern="1200">
        <a:solidFill>
          <a:schemeClr val="tx1"/>
        </a:solidFill>
        <a:latin typeface="+mn-lt"/>
        <a:ea typeface="+mn-ea"/>
        <a:cs typeface="+mn-cs"/>
      </a:defRPr>
    </a:lvl2pPr>
    <a:lvl3pPr marL="2951683" algn="l" defTabSz="2951683" rtl="0" eaLnBrk="1" latinLnBrk="0" hangingPunct="1">
      <a:defRPr sz="5810" kern="1200">
        <a:solidFill>
          <a:schemeClr val="tx1"/>
        </a:solidFill>
        <a:latin typeface="+mn-lt"/>
        <a:ea typeface="+mn-ea"/>
        <a:cs typeface="+mn-cs"/>
      </a:defRPr>
    </a:lvl3pPr>
    <a:lvl4pPr marL="4427525" algn="l" defTabSz="2951683" rtl="0" eaLnBrk="1" latinLnBrk="0" hangingPunct="1">
      <a:defRPr sz="5810" kern="1200">
        <a:solidFill>
          <a:schemeClr val="tx1"/>
        </a:solidFill>
        <a:latin typeface="+mn-lt"/>
        <a:ea typeface="+mn-ea"/>
        <a:cs typeface="+mn-cs"/>
      </a:defRPr>
    </a:lvl4pPr>
    <a:lvl5pPr marL="5903366" algn="l" defTabSz="2951683" rtl="0" eaLnBrk="1" latinLnBrk="0" hangingPunct="1">
      <a:defRPr sz="5810" kern="1200">
        <a:solidFill>
          <a:schemeClr val="tx1"/>
        </a:solidFill>
        <a:latin typeface="+mn-lt"/>
        <a:ea typeface="+mn-ea"/>
        <a:cs typeface="+mn-cs"/>
      </a:defRPr>
    </a:lvl5pPr>
    <a:lvl6pPr marL="7379208" algn="l" defTabSz="2951683" rtl="0" eaLnBrk="1" latinLnBrk="0" hangingPunct="1">
      <a:defRPr sz="5810" kern="1200">
        <a:solidFill>
          <a:schemeClr val="tx1"/>
        </a:solidFill>
        <a:latin typeface="+mn-lt"/>
        <a:ea typeface="+mn-ea"/>
        <a:cs typeface="+mn-cs"/>
      </a:defRPr>
    </a:lvl6pPr>
    <a:lvl7pPr marL="8855050" algn="l" defTabSz="2951683" rtl="0" eaLnBrk="1" latinLnBrk="0" hangingPunct="1">
      <a:defRPr sz="5810" kern="1200">
        <a:solidFill>
          <a:schemeClr val="tx1"/>
        </a:solidFill>
        <a:latin typeface="+mn-lt"/>
        <a:ea typeface="+mn-ea"/>
        <a:cs typeface="+mn-cs"/>
      </a:defRPr>
    </a:lvl7pPr>
    <a:lvl8pPr marL="10330891" algn="l" defTabSz="2951683" rtl="0" eaLnBrk="1" latinLnBrk="0" hangingPunct="1">
      <a:defRPr sz="5810" kern="1200">
        <a:solidFill>
          <a:schemeClr val="tx1"/>
        </a:solidFill>
        <a:latin typeface="+mn-lt"/>
        <a:ea typeface="+mn-ea"/>
        <a:cs typeface="+mn-cs"/>
      </a:defRPr>
    </a:lvl8pPr>
    <a:lvl9pPr marL="11806733" algn="l" defTabSz="2951683" rtl="0" eaLnBrk="1" latinLnBrk="0" hangingPunct="1">
      <a:defRPr sz="5810" kern="1200">
        <a:solidFill>
          <a:schemeClr val="tx1"/>
        </a:solidFill>
        <a:latin typeface="+mn-lt"/>
        <a:ea typeface="+mn-ea"/>
        <a:cs typeface="+mn-cs"/>
      </a:defRPr>
    </a:lvl9pPr>
  </p:defaultTextStyle>
  <p:extLst>
    <p:ext uri="{EFAFB233-063F-42B5-8137-9DF3F51BA10A}">
      <p15:sldGuideLst xmlns:p15="http://schemas.microsoft.com/office/powerpoint/2012/main">
        <p15:guide id="1" pos="13377" userDrawn="1">
          <p15:clr>
            <a:srgbClr val="A4A3A4"/>
          </p15:clr>
        </p15:guide>
        <p15:guide id="2" orient="horz" pos="95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0F17"/>
    <a:srgbClr val="A51E37"/>
    <a:srgbClr val="BFBFBF"/>
    <a:srgbClr val="C217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31" autoAdjust="0"/>
    <p:restoredTop sz="94694"/>
  </p:normalViewPr>
  <p:slideViewPr>
    <p:cSldViewPr>
      <p:cViewPr>
        <p:scale>
          <a:sx n="50" d="100"/>
          <a:sy n="50" d="100"/>
        </p:scale>
        <p:origin x="1428" y="36"/>
      </p:cViewPr>
      <p:guideLst>
        <p:guide pos="13377"/>
        <p:guide orient="horz" pos="953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FE861C-486B-4E18-A0E9-A790238A915C}" type="datetimeFigureOut">
              <a:rPr lang="en-US" smtClean="0"/>
              <a:t>5/17/2024</a:t>
            </a:fld>
            <a:endParaRPr lang="en-US"/>
          </a:p>
        </p:txBody>
      </p:sp>
      <p:sp>
        <p:nvSpPr>
          <p:cNvPr id="4" name="Slide Image Placeholder 3"/>
          <p:cNvSpPr>
            <a:spLocks noGrp="1" noRot="1" noChangeAspect="1"/>
          </p:cNvSpPr>
          <p:nvPr>
            <p:ph type="sldImg" idx="2"/>
          </p:nvPr>
        </p:nvSpPr>
        <p:spPr>
          <a:xfrm>
            <a:off x="2217738" y="685800"/>
            <a:ext cx="24225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811066-0135-4CAA-8AD4-89A97190AC00}" type="slidenum">
              <a:rPr lang="en-US" smtClean="0"/>
              <a:t>‹Nr.›</a:t>
            </a:fld>
            <a:endParaRPr lang="en-US"/>
          </a:p>
        </p:txBody>
      </p:sp>
    </p:spTree>
  </p:cSld>
  <p:clrMap bg1="lt1" tx1="dk1" bg2="lt2" tx2="dk2" accent1="accent1" accent2="accent2" accent3="accent3" accent4="accent4" accent5="accent5" accent6="accent6" hlink="hlink" folHlink="folHlink"/>
  <p:notesStyle>
    <a:lvl1pPr marL="0" algn="l" defTabSz="2951683" rtl="0" eaLnBrk="1" latinLnBrk="0" hangingPunct="1">
      <a:defRPr sz="3874" kern="1200">
        <a:solidFill>
          <a:schemeClr val="tx1"/>
        </a:solidFill>
        <a:latin typeface="+mn-lt"/>
        <a:ea typeface="+mn-ea"/>
        <a:cs typeface="+mn-cs"/>
      </a:defRPr>
    </a:lvl1pPr>
    <a:lvl2pPr marL="1475842" algn="l" defTabSz="2951683" rtl="0" eaLnBrk="1" latinLnBrk="0" hangingPunct="1">
      <a:defRPr sz="3874" kern="1200">
        <a:solidFill>
          <a:schemeClr val="tx1"/>
        </a:solidFill>
        <a:latin typeface="+mn-lt"/>
        <a:ea typeface="+mn-ea"/>
        <a:cs typeface="+mn-cs"/>
      </a:defRPr>
    </a:lvl2pPr>
    <a:lvl3pPr marL="2951683" algn="l" defTabSz="2951683" rtl="0" eaLnBrk="1" latinLnBrk="0" hangingPunct="1">
      <a:defRPr sz="3874" kern="1200">
        <a:solidFill>
          <a:schemeClr val="tx1"/>
        </a:solidFill>
        <a:latin typeface="+mn-lt"/>
        <a:ea typeface="+mn-ea"/>
        <a:cs typeface="+mn-cs"/>
      </a:defRPr>
    </a:lvl3pPr>
    <a:lvl4pPr marL="4427525" algn="l" defTabSz="2951683" rtl="0" eaLnBrk="1" latinLnBrk="0" hangingPunct="1">
      <a:defRPr sz="3874" kern="1200">
        <a:solidFill>
          <a:schemeClr val="tx1"/>
        </a:solidFill>
        <a:latin typeface="+mn-lt"/>
        <a:ea typeface="+mn-ea"/>
        <a:cs typeface="+mn-cs"/>
      </a:defRPr>
    </a:lvl4pPr>
    <a:lvl5pPr marL="5903366" algn="l" defTabSz="2951683" rtl="0" eaLnBrk="1" latinLnBrk="0" hangingPunct="1">
      <a:defRPr sz="3874" kern="1200">
        <a:solidFill>
          <a:schemeClr val="tx1"/>
        </a:solidFill>
        <a:latin typeface="+mn-lt"/>
        <a:ea typeface="+mn-ea"/>
        <a:cs typeface="+mn-cs"/>
      </a:defRPr>
    </a:lvl5pPr>
    <a:lvl6pPr marL="7379208" algn="l" defTabSz="2951683" rtl="0" eaLnBrk="1" latinLnBrk="0" hangingPunct="1">
      <a:defRPr sz="3874" kern="1200">
        <a:solidFill>
          <a:schemeClr val="tx1"/>
        </a:solidFill>
        <a:latin typeface="+mn-lt"/>
        <a:ea typeface="+mn-ea"/>
        <a:cs typeface="+mn-cs"/>
      </a:defRPr>
    </a:lvl6pPr>
    <a:lvl7pPr marL="8855050" algn="l" defTabSz="2951683" rtl="0" eaLnBrk="1" latinLnBrk="0" hangingPunct="1">
      <a:defRPr sz="3874" kern="1200">
        <a:solidFill>
          <a:schemeClr val="tx1"/>
        </a:solidFill>
        <a:latin typeface="+mn-lt"/>
        <a:ea typeface="+mn-ea"/>
        <a:cs typeface="+mn-cs"/>
      </a:defRPr>
    </a:lvl7pPr>
    <a:lvl8pPr marL="10330891" algn="l" defTabSz="2951683" rtl="0" eaLnBrk="1" latinLnBrk="0" hangingPunct="1">
      <a:defRPr sz="3874" kern="1200">
        <a:solidFill>
          <a:schemeClr val="tx1"/>
        </a:solidFill>
        <a:latin typeface="+mn-lt"/>
        <a:ea typeface="+mn-ea"/>
        <a:cs typeface="+mn-cs"/>
      </a:defRPr>
    </a:lvl8pPr>
    <a:lvl9pPr marL="11806733" algn="l" defTabSz="2951683" rtl="0" eaLnBrk="1" latinLnBrk="0" hangingPunct="1">
      <a:defRPr sz="387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17738" y="685800"/>
            <a:ext cx="2422525"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811066-0135-4CAA-8AD4-89A97190AC00}" type="slidenum">
              <a:rPr lang="en-US" smtClean="0"/>
              <a:t>1</a:t>
            </a:fld>
            <a:endParaRPr lang="en-US"/>
          </a:p>
        </p:txBody>
      </p:sp>
    </p:spTree>
    <p:extLst>
      <p:ext uri="{BB962C8B-B14F-4D97-AF65-F5344CB8AC3E}">
        <p14:creationId xmlns:p14="http://schemas.microsoft.com/office/powerpoint/2010/main" val="1592674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9404941"/>
            <a:ext cx="18176081" cy="6489549"/>
          </a:xfrm>
        </p:spPr>
        <p:txBody>
          <a:bodyPr/>
          <a:lstStyle/>
          <a:p>
            <a:r>
              <a:rPr lang="en-US"/>
              <a:t>Click to edit Master title style</a:t>
            </a:r>
          </a:p>
        </p:txBody>
      </p:sp>
      <p:sp>
        <p:nvSpPr>
          <p:cNvPr id="3" name="Subtitle 2"/>
          <p:cNvSpPr>
            <a:spLocks noGrp="1"/>
          </p:cNvSpPr>
          <p:nvPr>
            <p:ph type="subTitle" idx="1"/>
          </p:nvPr>
        </p:nvSpPr>
        <p:spPr>
          <a:xfrm>
            <a:off x="3207544" y="17155955"/>
            <a:ext cx="14968537" cy="7736999"/>
          </a:xfrm>
        </p:spPr>
        <p:txBody>
          <a:bodyPr/>
          <a:lstStyle>
            <a:lvl1pPr marL="0" indent="0" algn="ctr">
              <a:buNone/>
              <a:defRPr>
                <a:solidFill>
                  <a:schemeClr val="tx1">
                    <a:tint val="75000"/>
                  </a:schemeClr>
                </a:solidFill>
              </a:defRPr>
            </a:lvl1pPr>
            <a:lvl2pPr marL="566376" indent="0" algn="ctr">
              <a:buNone/>
              <a:defRPr>
                <a:solidFill>
                  <a:schemeClr val="tx1">
                    <a:tint val="75000"/>
                  </a:schemeClr>
                </a:solidFill>
              </a:defRPr>
            </a:lvl2pPr>
            <a:lvl3pPr marL="1132753" indent="0" algn="ctr">
              <a:buNone/>
              <a:defRPr>
                <a:solidFill>
                  <a:schemeClr val="tx1">
                    <a:tint val="75000"/>
                  </a:schemeClr>
                </a:solidFill>
              </a:defRPr>
            </a:lvl3pPr>
            <a:lvl4pPr marL="1699130" indent="0" algn="ctr">
              <a:buNone/>
              <a:defRPr>
                <a:solidFill>
                  <a:schemeClr val="tx1">
                    <a:tint val="75000"/>
                  </a:schemeClr>
                </a:solidFill>
              </a:defRPr>
            </a:lvl4pPr>
            <a:lvl5pPr marL="2265506" indent="0" algn="ctr">
              <a:buNone/>
              <a:defRPr>
                <a:solidFill>
                  <a:schemeClr val="tx1">
                    <a:tint val="75000"/>
                  </a:schemeClr>
                </a:solidFill>
              </a:defRPr>
            </a:lvl5pPr>
            <a:lvl6pPr marL="2831882" indent="0" algn="ctr">
              <a:buNone/>
              <a:defRPr>
                <a:solidFill>
                  <a:schemeClr val="tx1">
                    <a:tint val="75000"/>
                  </a:schemeClr>
                </a:solidFill>
              </a:defRPr>
            </a:lvl6pPr>
            <a:lvl7pPr marL="3398259" indent="0" algn="ctr">
              <a:buNone/>
              <a:defRPr>
                <a:solidFill>
                  <a:schemeClr val="tx1">
                    <a:tint val="75000"/>
                  </a:schemeClr>
                </a:solidFill>
              </a:defRPr>
            </a:lvl7pPr>
            <a:lvl8pPr marL="3964636" indent="0" algn="ctr">
              <a:buNone/>
              <a:defRPr>
                <a:solidFill>
                  <a:schemeClr val="tx1">
                    <a:tint val="75000"/>
                  </a:schemeClr>
                </a:solidFill>
              </a:defRPr>
            </a:lvl8pPr>
            <a:lvl9pPr marL="453101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102BAB4-8B8D-41DD-85C7-81A0CA962007}"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824F-EBE0-443F-8A8F-F64816AF04DC}" type="slidenum">
              <a:rPr lang="en-US" smtClean="0"/>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02BAB4-8B8D-41DD-85C7-81A0CA962007}"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824F-EBE0-443F-8A8F-F64816AF04DC}" type="slidenum">
              <a:rPr lang="en-US" smtClean="0"/>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03128" y="1212414"/>
            <a:ext cx="4811316" cy="2583204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9182" y="1212414"/>
            <a:ext cx="14077553" cy="2583204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02BAB4-8B8D-41DD-85C7-81A0CA962007}"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824F-EBE0-443F-8A8F-F64816AF04DC}" type="slidenum">
              <a:rPr lang="en-US" smtClean="0"/>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02BAB4-8B8D-41DD-85C7-81A0CA962007}"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824F-EBE0-443F-8A8F-F64816AF04DC}" type="slidenum">
              <a:rPr lang="en-US" smtClean="0"/>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159" y="19454629"/>
            <a:ext cx="18176081" cy="6012994"/>
          </a:xfrm>
        </p:spPr>
        <p:txBody>
          <a:bodyPr anchor="t"/>
          <a:lstStyle>
            <a:lvl1pPr algn="l">
              <a:defRPr sz="4955" b="1" cap="all"/>
            </a:lvl1pPr>
          </a:lstStyle>
          <a:p>
            <a:r>
              <a:rPr lang="en-US"/>
              <a:t>Click to edit Master title style</a:t>
            </a:r>
          </a:p>
        </p:txBody>
      </p:sp>
      <p:sp>
        <p:nvSpPr>
          <p:cNvPr id="3" name="Text Placeholder 2"/>
          <p:cNvSpPr>
            <a:spLocks noGrp="1"/>
          </p:cNvSpPr>
          <p:nvPr>
            <p:ph type="body" idx="1"/>
          </p:nvPr>
        </p:nvSpPr>
        <p:spPr>
          <a:xfrm>
            <a:off x="1689159" y="12831930"/>
            <a:ext cx="18176081" cy="6622701"/>
          </a:xfrm>
        </p:spPr>
        <p:txBody>
          <a:bodyPr anchor="b"/>
          <a:lstStyle>
            <a:lvl1pPr marL="0" indent="0">
              <a:buNone/>
              <a:defRPr sz="2478">
                <a:solidFill>
                  <a:schemeClr val="tx1">
                    <a:tint val="75000"/>
                  </a:schemeClr>
                </a:solidFill>
              </a:defRPr>
            </a:lvl1pPr>
            <a:lvl2pPr marL="566376" indent="0">
              <a:buNone/>
              <a:defRPr sz="2230">
                <a:solidFill>
                  <a:schemeClr val="tx1">
                    <a:tint val="75000"/>
                  </a:schemeClr>
                </a:solidFill>
              </a:defRPr>
            </a:lvl2pPr>
            <a:lvl3pPr marL="1132753" indent="0">
              <a:buNone/>
              <a:defRPr sz="1982">
                <a:solidFill>
                  <a:schemeClr val="tx1">
                    <a:tint val="75000"/>
                  </a:schemeClr>
                </a:solidFill>
              </a:defRPr>
            </a:lvl3pPr>
            <a:lvl4pPr marL="1699130" indent="0">
              <a:buNone/>
              <a:defRPr sz="1734">
                <a:solidFill>
                  <a:schemeClr val="tx1">
                    <a:tint val="75000"/>
                  </a:schemeClr>
                </a:solidFill>
              </a:defRPr>
            </a:lvl4pPr>
            <a:lvl5pPr marL="2265506" indent="0">
              <a:buNone/>
              <a:defRPr sz="1734">
                <a:solidFill>
                  <a:schemeClr val="tx1">
                    <a:tint val="75000"/>
                  </a:schemeClr>
                </a:solidFill>
              </a:defRPr>
            </a:lvl5pPr>
            <a:lvl6pPr marL="2831882" indent="0">
              <a:buNone/>
              <a:defRPr sz="1734">
                <a:solidFill>
                  <a:schemeClr val="tx1">
                    <a:tint val="75000"/>
                  </a:schemeClr>
                </a:solidFill>
              </a:defRPr>
            </a:lvl6pPr>
            <a:lvl7pPr marL="3398259" indent="0">
              <a:buNone/>
              <a:defRPr sz="1734">
                <a:solidFill>
                  <a:schemeClr val="tx1">
                    <a:tint val="75000"/>
                  </a:schemeClr>
                </a:solidFill>
              </a:defRPr>
            </a:lvl7pPr>
            <a:lvl8pPr marL="3964636" indent="0">
              <a:buNone/>
              <a:defRPr sz="1734">
                <a:solidFill>
                  <a:schemeClr val="tx1">
                    <a:tint val="75000"/>
                  </a:schemeClr>
                </a:solidFill>
              </a:defRPr>
            </a:lvl8pPr>
            <a:lvl9pPr marL="4531012" indent="0">
              <a:buNone/>
              <a:defRPr sz="173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02BAB4-8B8D-41DD-85C7-81A0CA962007}" type="datetimeFigureOut">
              <a:rPr lang="en-US" smtClean="0"/>
              <a:t>5/17/2024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824F-EBE0-443F-8A8F-F64816AF04DC}" type="slidenum">
              <a:rPr lang="en-US" smtClean="0"/>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9182" y="7064220"/>
            <a:ext cx="9444434" cy="19980241"/>
          </a:xfrm>
        </p:spPr>
        <p:txBody>
          <a:bodyPr/>
          <a:lstStyle>
            <a:lvl1pPr>
              <a:defRPr sz="3469"/>
            </a:lvl1pPr>
            <a:lvl2pPr>
              <a:defRPr sz="2973"/>
            </a:lvl2pPr>
            <a:lvl3pPr>
              <a:defRPr sz="2478"/>
            </a:lvl3pPr>
            <a:lvl4pPr>
              <a:defRPr sz="2230"/>
            </a:lvl4pPr>
            <a:lvl5pPr>
              <a:defRPr sz="2230"/>
            </a:lvl5pPr>
            <a:lvl6pPr>
              <a:defRPr sz="2230"/>
            </a:lvl6pPr>
            <a:lvl7pPr>
              <a:defRPr sz="2230"/>
            </a:lvl7pPr>
            <a:lvl8pPr>
              <a:defRPr sz="2230"/>
            </a:lvl8pPr>
            <a:lvl9pPr>
              <a:defRPr sz="223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870009" y="7064220"/>
            <a:ext cx="9444434" cy="19980241"/>
          </a:xfrm>
        </p:spPr>
        <p:txBody>
          <a:bodyPr/>
          <a:lstStyle>
            <a:lvl1pPr>
              <a:defRPr sz="3469"/>
            </a:lvl1pPr>
            <a:lvl2pPr>
              <a:defRPr sz="2973"/>
            </a:lvl2pPr>
            <a:lvl3pPr>
              <a:defRPr sz="2478"/>
            </a:lvl3pPr>
            <a:lvl4pPr>
              <a:defRPr sz="2230"/>
            </a:lvl4pPr>
            <a:lvl5pPr>
              <a:defRPr sz="2230"/>
            </a:lvl5pPr>
            <a:lvl6pPr>
              <a:defRPr sz="2230"/>
            </a:lvl6pPr>
            <a:lvl7pPr>
              <a:defRPr sz="2230"/>
            </a:lvl7pPr>
            <a:lvl8pPr>
              <a:defRPr sz="2230"/>
            </a:lvl8pPr>
            <a:lvl9pPr>
              <a:defRPr sz="223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02BAB4-8B8D-41DD-85C7-81A0CA962007}" type="datetimeFigureOut">
              <a:rPr lang="en-US" smtClean="0"/>
              <a:t>5/17/2024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44824F-EBE0-443F-8A8F-F64816AF04DC}" type="slidenum">
              <a:rPr lang="en-US" smtClean="0"/>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69181" y="6776885"/>
            <a:ext cx="9448148" cy="2824283"/>
          </a:xfrm>
        </p:spPr>
        <p:txBody>
          <a:bodyPr anchor="b"/>
          <a:lstStyle>
            <a:lvl1pPr marL="0" indent="0">
              <a:buNone/>
              <a:defRPr sz="2973" b="1"/>
            </a:lvl1pPr>
            <a:lvl2pPr marL="566376" indent="0">
              <a:buNone/>
              <a:defRPr sz="2478" b="1"/>
            </a:lvl2pPr>
            <a:lvl3pPr marL="1132753" indent="0">
              <a:buNone/>
              <a:defRPr sz="2230" b="1"/>
            </a:lvl3pPr>
            <a:lvl4pPr marL="1699130" indent="0">
              <a:buNone/>
              <a:defRPr sz="1982" b="1"/>
            </a:lvl4pPr>
            <a:lvl5pPr marL="2265506" indent="0">
              <a:buNone/>
              <a:defRPr sz="1982" b="1"/>
            </a:lvl5pPr>
            <a:lvl6pPr marL="2831882" indent="0">
              <a:buNone/>
              <a:defRPr sz="1982" b="1"/>
            </a:lvl6pPr>
            <a:lvl7pPr marL="3398259" indent="0">
              <a:buNone/>
              <a:defRPr sz="1982" b="1"/>
            </a:lvl7pPr>
            <a:lvl8pPr marL="3964636" indent="0">
              <a:buNone/>
              <a:defRPr sz="1982" b="1"/>
            </a:lvl8pPr>
            <a:lvl9pPr marL="4531012" indent="0">
              <a:buNone/>
              <a:defRPr sz="1982" b="1"/>
            </a:lvl9pPr>
          </a:lstStyle>
          <a:p>
            <a:pPr lvl="0"/>
            <a:r>
              <a:rPr lang="en-US"/>
              <a:t>Click to edit Master text styles</a:t>
            </a:r>
          </a:p>
        </p:txBody>
      </p:sp>
      <p:sp>
        <p:nvSpPr>
          <p:cNvPr id="4" name="Content Placeholder 3"/>
          <p:cNvSpPr>
            <a:spLocks noGrp="1"/>
          </p:cNvSpPr>
          <p:nvPr>
            <p:ph sz="half" idx="2"/>
          </p:nvPr>
        </p:nvSpPr>
        <p:spPr>
          <a:xfrm>
            <a:off x="1069181" y="9601169"/>
            <a:ext cx="9448148" cy="17443290"/>
          </a:xfrm>
        </p:spPr>
        <p:txBody>
          <a:bodyPr/>
          <a:lstStyle>
            <a:lvl1pPr>
              <a:defRPr sz="2973"/>
            </a:lvl1pPr>
            <a:lvl2pPr>
              <a:defRPr sz="2478"/>
            </a:lvl2pPr>
            <a:lvl3pPr>
              <a:defRPr sz="2230"/>
            </a:lvl3pPr>
            <a:lvl4pPr>
              <a:defRPr sz="1982"/>
            </a:lvl4pPr>
            <a:lvl5pPr>
              <a:defRPr sz="1982"/>
            </a:lvl5pPr>
            <a:lvl6pPr>
              <a:defRPr sz="1982"/>
            </a:lvl6pPr>
            <a:lvl7pPr>
              <a:defRPr sz="1982"/>
            </a:lvl7pPr>
            <a:lvl8pPr>
              <a:defRPr sz="1982"/>
            </a:lvl8pPr>
            <a:lvl9pPr>
              <a:defRPr sz="198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0862586" y="6776885"/>
            <a:ext cx="9451860" cy="2824283"/>
          </a:xfrm>
        </p:spPr>
        <p:txBody>
          <a:bodyPr anchor="b"/>
          <a:lstStyle>
            <a:lvl1pPr marL="0" indent="0">
              <a:buNone/>
              <a:defRPr sz="2973" b="1"/>
            </a:lvl1pPr>
            <a:lvl2pPr marL="566376" indent="0">
              <a:buNone/>
              <a:defRPr sz="2478" b="1"/>
            </a:lvl2pPr>
            <a:lvl3pPr marL="1132753" indent="0">
              <a:buNone/>
              <a:defRPr sz="2230" b="1"/>
            </a:lvl3pPr>
            <a:lvl4pPr marL="1699130" indent="0">
              <a:buNone/>
              <a:defRPr sz="1982" b="1"/>
            </a:lvl4pPr>
            <a:lvl5pPr marL="2265506" indent="0">
              <a:buNone/>
              <a:defRPr sz="1982" b="1"/>
            </a:lvl5pPr>
            <a:lvl6pPr marL="2831882" indent="0">
              <a:buNone/>
              <a:defRPr sz="1982" b="1"/>
            </a:lvl6pPr>
            <a:lvl7pPr marL="3398259" indent="0">
              <a:buNone/>
              <a:defRPr sz="1982" b="1"/>
            </a:lvl7pPr>
            <a:lvl8pPr marL="3964636" indent="0">
              <a:buNone/>
              <a:defRPr sz="1982" b="1"/>
            </a:lvl8pPr>
            <a:lvl9pPr marL="4531012" indent="0">
              <a:buNone/>
              <a:defRPr sz="1982" b="1"/>
            </a:lvl9pPr>
          </a:lstStyle>
          <a:p>
            <a:pPr lvl="0"/>
            <a:r>
              <a:rPr lang="en-US"/>
              <a:t>Click to edit Master text styles</a:t>
            </a:r>
          </a:p>
        </p:txBody>
      </p:sp>
      <p:sp>
        <p:nvSpPr>
          <p:cNvPr id="6" name="Content Placeholder 5"/>
          <p:cNvSpPr>
            <a:spLocks noGrp="1"/>
          </p:cNvSpPr>
          <p:nvPr>
            <p:ph sz="quarter" idx="4"/>
          </p:nvPr>
        </p:nvSpPr>
        <p:spPr>
          <a:xfrm>
            <a:off x="10862586" y="9601169"/>
            <a:ext cx="9451860" cy="17443290"/>
          </a:xfrm>
        </p:spPr>
        <p:txBody>
          <a:bodyPr/>
          <a:lstStyle>
            <a:lvl1pPr>
              <a:defRPr sz="2973"/>
            </a:lvl1pPr>
            <a:lvl2pPr>
              <a:defRPr sz="2478"/>
            </a:lvl2pPr>
            <a:lvl3pPr>
              <a:defRPr sz="2230"/>
            </a:lvl3pPr>
            <a:lvl4pPr>
              <a:defRPr sz="1982"/>
            </a:lvl4pPr>
            <a:lvl5pPr>
              <a:defRPr sz="1982"/>
            </a:lvl5pPr>
            <a:lvl6pPr>
              <a:defRPr sz="1982"/>
            </a:lvl6pPr>
            <a:lvl7pPr>
              <a:defRPr sz="1982"/>
            </a:lvl7pPr>
            <a:lvl8pPr>
              <a:defRPr sz="1982"/>
            </a:lvl8pPr>
            <a:lvl9pPr>
              <a:defRPr sz="198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02BAB4-8B8D-41DD-85C7-81A0CA962007}" type="datetimeFigureOut">
              <a:rPr lang="en-US" smtClean="0"/>
              <a:t>5/17/2024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44824F-EBE0-443F-8A8F-F64816AF04DC}" type="slidenum">
              <a:rPr lang="en-US" smtClean="0"/>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102BAB4-8B8D-41DD-85C7-81A0CA962007}" type="datetimeFigureOut">
              <a:rPr lang="en-US" smtClean="0"/>
              <a:t>5/17/2024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44824F-EBE0-443F-8A8F-F64816AF04DC}" type="slidenum">
              <a:rPr lang="en-US" smtClean="0"/>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02BAB4-8B8D-41DD-85C7-81A0CA962007}" type="datetimeFigureOut">
              <a:rPr lang="en-US" smtClean="0"/>
              <a:t>5/17/2024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44824F-EBE0-443F-8A8F-F64816AF04DC}" type="slidenum">
              <a:rPr lang="en-US" smtClean="0"/>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183" y="1205402"/>
            <a:ext cx="7035066" cy="5129966"/>
          </a:xfrm>
        </p:spPr>
        <p:txBody>
          <a:bodyPr anchor="b"/>
          <a:lstStyle>
            <a:lvl1pPr algn="l">
              <a:defRPr sz="2478" b="1"/>
            </a:lvl1pPr>
          </a:lstStyle>
          <a:p>
            <a:r>
              <a:rPr lang="en-US"/>
              <a:t>Click to edit Master title style</a:t>
            </a:r>
          </a:p>
        </p:txBody>
      </p:sp>
      <p:sp>
        <p:nvSpPr>
          <p:cNvPr id="3" name="Content Placeholder 2"/>
          <p:cNvSpPr>
            <a:spLocks noGrp="1"/>
          </p:cNvSpPr>
          <p:nvPr>
            <p:ph idx="1"/>
          </p:nvPr>
        </p:nvSpPr>
        <p:spPr>
          <a:xfrm>
            <a:off x="8360404" y="1205405"/>
            <a:ext cx="11954040" cy="25839055"/>
          </a:xfrm>
        </p:spPr>
        <p:txBody>
          <a:bodyPr/>
          <a:lstStyle>
            <a:lvl1pPr>
              <a:defRPr sz="3964"/>
            </a:lvl1pPr>
            <a:lvl2pPr>
              <a:defRPr sz="3469"/>
            </a:lvl2pPr>
            <a:lvl3pPr>
              <a:defRPr sz="2973"/>
            </a:lvl3pPr>
            <a:lvl4pPr>
              <a:defRPr sz="2478"/>
            </a:lvl4pPr>
            <a:lvl5pPr>
              <a:defRPr sz="2478"/>
            </a:lvl5pPr>
            <a:lvl6pPr>
              <a:defRPr sz="2478"/>
            </a:lvl6pPr>
            <a:lvl7pPr>
              <a:defRPr sz="2478"/>
            </a:lvl7pPr>
            <a:lvl8pPr>
              <a:defRPr sz="2478"/>
            </a:lvl8pPr>
            <a:lvl9pPr>
              <a:defRPr sz="247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69183" y="6335373"/>
            <a:ext cx="7035066" cy="20709089"/>
          </a:xfrm>
        </p:spPr>
        <p:txBody>
          <a:bodyPr/>
          <a:lstStyle>
            <a:lvl1pPr marL="0" indent="0">
              <a:buNone/>
              <a:defRPr sz="1734"/>
            </a:lvl1pPr>
            <a:lvl2pPr marL="566376" indent="0">
              <a:buNone/>
              <a:defRPr sz="1487"/>
            </a:lvl2pPr>
            <a:lvl3pPr marL="1132753" indent="0">
              <a:buNone/>
              <a:defRPr sz="1239"/>
            </a:lvl3pPr>
            <a:lvl4pPr marL="1699130" indent="0">
              <a:buNone/>
              <a:defRPr sz="1115"/>
            </a:lvl4pPr>
            <a:lvl5pPr marL="2265506" indent="0">
              <a:buNone/>
              <a:defRPr sz="1115"/>
            </a:lvl5pPr>
            <a:lvl6pPr marL="2831882" indent="0">
              <a:buNone/>
              <a:defRPr sz="1115"/>
            </a:lvl6pPr>
            <a:lvl7pPr marL="3398259" indent="0">
              <a:buNone/>
              <a:defRPr sz="1115"/>
            </a:lvl7pPr>
            <a:lvl8pPr marL="3964636" indent="0">
              <a:buNone/>
              <a:defRPr sz="1115"/>
            </a:lvl8pPr>
            <a:lvl9pPr marL="4531012" indent="0">
              <a:buNone/>
              <a:defRPr sz="1115"/>
            </a:lvl9pPr>
          </a:lstStyle>
          <a:p>
            <a:pPr lvl="0"/>
            <a:r>
              <a:rPr lang="en-US"/>
              <a:t>Click to edit Master text styles</a:t>
            </a:r>
          </a:p>
        </p:txBody>
      </p:sp>
      <p:sp>
        <p:nvSpPr>
          <p:cNvPr id="5" name="Date Placeholder 4"/>
          <p:cNvSpPr>
            <a:spLocks noGrp="1"/>
          </p:cNvSpPr>
          <p:nvPr>
            <p:ph type="dt" sz="half" idx="10"/>
          </p:nvPr>
        </p:nvSpPr>
        <p:spPr/>
        <p:txBody>
          <a:bodyPr/>
          <a:lstStyle/>
          <a:p>
            <a:fld id="{8102BAB4-8B8D-41DD-85C7-81A0CA962007}" type="datetimeFigureOut">
              <a:rPr lang="en-US" smtClean="0"/>
              <a:t>5/17/2024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44824F-EBE0-443F-8A8F-F64816AF04DC}" type="slidenum">
              <a:rPr lang="en-US" smtClean="0"/>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1340" y="21192650"/>
            <a:ext cx="12830175" cy="2501911"/>
          </a:xfrm>
        </p:spPr>
        <p:txBody>
          <a:bodyPr anchor="b"/>
          <a:lstStyle>
            <a:lvl1pPr algn="l">
              <a:defRPr sz="2478" b="1"/>
            </a:lvl1pPr>
          </a:lstStyle>
          <a:p>
            <a:r>
              <a:rPr lang="en-US"/>
              <a:t>Click to edit Master title style</a:t>
            </a:r>
          </a:p>
        </p:txBody>
      </p:sp>
      <p:sp>
        <p:nvSpPr>
          <p:cNvPr id="3" name="Picture Placeholder 2"/>
          <p:cNvSpPr>
            <a:spLocks noGrp="1"/>
          </p:cNvSpPr>
          <p:nvPr>
            <p:ph type="pic" idx="1"/>
          </p:nvPr>
        </p:nvSpPr>
        <p:spPr>
          <a:xfrm>
            <a:off x="4191340" y="2705146"/>
            <a:ext cx="12830175" cy="18165128"/>
          </a:xfrm>
        </p:spPr>
        <p:txBody>
          <a:bodyPr/>
          <a:lstStyle>
            <a:lvl1pPr marL="0" indent="0">
              <a:buNone/>
              <a:defRPr sz="3964"/>
            </a:lvl1pPr>
            <a:lvl2pPr marL="566376" indent="0">
              <a:buNone/>
              <a:defRPr sz="3469"/>
            </a:lvl2pPr>
            <a:lvl3pPr marL="1132753" indent="0">
              <a:buNone/>
              <a:defRPr sz="2973"/>
            </a:lvl3pPr>
            <a:lvl4pPr marL="1699130" indent="0">
              <a:buNone/>
              <a:defRPr sz="2478"/>
            </a:lvl4pPr>
            <a:lvl5pPr marL="2265506" indent="0">
              <a:buNone/>
              <a:defRPr sz="2478"/>
            </a:lvl5pPr>
            <a:lvl6pPr marL="2831882" indent="0">
              <a:buNone/>
              <a:defRPr sz="2478"/>
            </a:lvl6pPr>
            <a:lvl7pPr marL="3398259" indent="0">
              <a:buNone/>
              <a:defRPr sz="2478"/>
            </a:lvl7pPr>
            <a:lvl8pPr marL="3964636" indent="0">
              <a:buNone/>
              <a:defRPr sz="2478"/>
            </a:lvl8pPr>
            <a:lvl9pPr marL="4531012" indent="0">
              <a:buNone/>
              <a:defRPr sz="2478"/>
            </a:lvl9pPr>
          </a:lstStyle>
          <a:p>
            <a:endParaRPr lang="en-US"/>
          </a:p>
        </p:txBody>
      </p:sp>
      <p:sp>
        <p:nvSpPr>
          <p:cNvPr id="4" name="Text Placeholder 3"/>
          <p:cNvSpPr>
            <a:spLocks noGrp="1"/>
          </p:cNvSpPr>
          <p:nvPr>
            <p:ph type="body" sz="half" idx="2"/>
          </p:nvPr>
        </p:nvSpPr>
        <p:spPr>
          <a:xfrm>
            <a:off x="4191340" y="23694562"/>
            <a:ext cx="12830175" cy="3553131"/>
          </a:xfrm>
        </p:spPr>
        <p:txBody>
          <a:bodyPr/>
          <a:lstStyle>
            <a:lvl1pPr marL="0" indent="0">
              <a:buNone/>
              <a:defRPr sz="1734"/>
            </a:lvl1pPr>
            <a:lvl2pPr marL="566376" indent="0">
              <a:buNone/>
              <a:defRPr sz="1487"/>
            </a:lvl2pPr>
            <a:lvl3pPr marL="1132753" indent="0">
              <a:buNone/>
              <a:defRPr sz="1239"/>
            </a:lvl3pPr>
            <a:lvl4pPr marL="1699130" indent="0">
              <a:buNone/>
              <a:defRPr sz="1115"/>
            </a:lvl4pPr>
            <a:lvl5pPr marL="2265506" indent="0">
              <a:buNone/>
              <a:defRPr sz="1115"/>
            </a:lvl5pPr>
            <a:lvl6pPr marL="2831882" indent="0">
              <a:buNone/>
              <a:defRPr sz="1115"/>
            </a:lvl6pPr>
            <a:lvl7pPr marL="3398259" indent="0">
              <a:buNone/>
              <a:defRPr sz="1115"/>
            </a:lvl7pPr>
            <a:lvl8pPr marL="3964636" indent="0">
              <a:buNone/>
              <a:defRPr sz="1115"/>
            </a:lvl8pPr>
            <a:lvl9pPr marL="4531012" indent="0">
              <a:buNone/>
              <a:defRPr sz="1115"/>
            </a:lvl9pPr>
          </a:lstStyle>
          <a:p>
            <a:pPr lvl="0"/>
            <a:r>
              <a:rPr lang="en-US"/>
              <a:t>Click to edit Master text styles</a:t>
            </a:r>
          </a:p>
        </p:txBody>
      </p:sp>
      <p:sp>
        <p:nvSpPr>
          <p:cNvPr id="5" name="Date Placeholder 4"/>
          <p:cNvSpPr>
            <a:spLocks noGrp="1"/>
          </p:cNvSpPr>
          <p:nvPr>
            <p:ph type="dt" sz="half" idx="10"/>
          </p:nvPr>
        </p:nvSpPr>
        <p:spPr/>
        <p:txBody>
          <a:bodyPr/>
          <a:lstStyle/>
          <a:p>
            <a:fld id="{8102BAB4-8B8D-41DD-85C7-81A0CA962007}" type="datetimeFigureOut">
              <a:rPr lang="en-US" smtClean="0"/>
              <a:t>5/17/2024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44824F-EBE0-443F-8A8F-F64816AF04DC}" type="slidenum">
              <a:rPr lang="en-US" smtClean="0"/>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181" y="1212411"/>
            <a:ext cx="19245263" cy="504587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69181" y="7064220"/>
            <a:ext cx="19245263" cy="1998024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69182" y="28060639"/>
            <a:ext cx="4989512" cy="1611875"/>
          </a:xfrm>
          <a:prstGeom prst="rect">
            <a:avLst/>
          </a:prstGeom>
        </p:spPr>
        <p:txBody>
          <a:bodyPr vert="horz" lIns="91440" tIns="45720" rIns="91440" bIns="45720" rtlCol="0" anchor="ctr"/>
          <a:lstStyle>
            <a:lvl1pPr algn="l">
              <a:defRPr sz="1487">
                <a:solidFill>
                  <a:schemeClr val="tx1">
                    <a:tint val="75000"/>
                  </a:schemeClr>
                </a:solidFill>
              </a:defRPr>
            </a:lvl1pPr>
          </a:lstStyle>
          <a:p>
            <a:fld id="{8102BAB4-8B8D-41DD-85C7-81A0CA962007}" type="datetimeFigureOut">
              <a:rPr lang="en-US" smtClean="0"/>
              <a:t>5/17/2024</a:t>
            </a:fld>
            <a:endParaRPr lang="en-US"/>
          </a:p>
        </p:txBody>
      </p:sp>
      <p:sp>
        <p:nvSpPr>
          <p:cNvPr id="5" name="Footer Placeholder 4"/>
          <p:cNvSpPr>
            <a:spLocks noGrp="1"/>
          </p:cNvSpPr>
          <p:nvPr>
            <p:ph type="ftr" sz="quarter" idx="3"/>
          </p:nvPr>
        </p:nvSpPr>
        <p:spPr>
          <a:xfrm>
            <a:off x="7306072" y="28060639"/>
            <a:ext cx="6771481" cy="1611875"/>
          </a:xfrm>
          <a:prstGeom prst="rect">
            <a:avLst/>
          </a:prstGeom>
        </p:spPr>
        <p:txBody>
          <a:bodyPr vert="horz" lIns="91440" tIns="45720" rIns="91440" bIns="45720" rtlCol="0" anchor="ctr"/>
          <a:lstStyle>
            <a:lvl1pPr algn="ctr">
              <a:defRPr sz="148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324931" y="28060639"/>
            <a:ext cx="4989512" cy="1611875"/>
          </a:xfrm>
          <a:prstGeom prst="rect">
            <a:avLst/>
          </a:prstGeom>
        </p:spPr>
        <p:txBody>
          <a:bodyPr vert="horz" lIns="91440" tIns="45720" rIns="91440" bIns="45720" rtlCol="0" anchor="ctr"/>
          <a:lstStyle>
            <a:lvl1pPr algn="r">
              <a:defRPr sz="1487">
                <a:solidFill>
                  <a:schemeClr val="tx1">
                    <a:tint val="75000"/>
                  </a:schemeClr>
                </a:solidFill>
              </a:defRPr>
            </a:lvl1pPr>
          </a:lstStyle>
          <a:p>
            <a:fld id="{B044824F-EBE0-443F-8A8F-F64816AF04DC}" type="slidenum">
              <a:rPr lang="en-US" smtClean="0"/>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132753" rtl="0" eaLnBrk="1" latinLnBrk="0" hangingPunct="1">
        <a:spcBef>
          <a:spcPct val="0"/>
        </a:spcBef>
        <a:buNone/>
        <a:defRPr sz="5451" kern="1200">
          <a:solidFill>
            <a:schemeClr val="tx1"/>
          </a:solidFill>
          <a:latin typeface="+mj-lt"/>
          <a:ea typeface="+mj-ea"/>
          <a:cs typeface="+mj-cs"/>
        </a:defRPr>
      </a:lvl1pPr>
    </p:titleStyle>
    <p:bodyStyle>
      <a:lvl1pPr marL="424782" indent="-424782" algn="l" defTabSz="1132753" rtl="0" eaLnBrk="1" latinLnBrk="0" hangingPunct="1">
        <a:spcBef>
          <a:spcPct val="20000"/>
        </a:spcBef>
        <a:buFont typeface="Arial" pitchFamily="34" charset="0"/>
        <a:buChar char="•"/>
        <a:defRPr sz="3964" kern="1200">
          <a:solidFill>
            <a:schemeClr val="tx1"/>
          </a:solidFill>
          <a:latin typeface="+mn-lt"/>
          <a:ea typeface="+mn-ea"/>
          <a:cs typeface="+mn-cs"/>
        </a:defRPr>
      </a:lvl1pPr>
      <a:lvl2pPr marL="920362" indent="-353986" algn="l" defTabSz="1132753" rtl="0" eaLnBrk="1" latinLnBrk="0" hangingPunct="1">
        <a:spcBef>
          <a:spcPct val="20000"/>
        </a:spcBef>
        <a:buFont typeface="Arial" pitchFamily="34" charset="0"/>
        <a:buChar char="–"/>
        <a:defRPr sz="3469" kern="1200">
          <a:solidFill>
            <a:schemeClr val="tx1"/>
          </a:solidFill>
          <a:latin typeface="+mn-lt"/>
          <a:ea typeface="+mn-ea"/>
          <a:cs typeface="+mn-cs"/>
        </a:defRPr>
      </a:lvl2pPr>
      <a:lvl3pPr marL="1415942" indent="-283188" algn="l" defTabSz="1132753" rtl="0" eaLnBrk="1" latinLnBrk="0" hangingPunct="1">
        <a:spcBef>
          <a:spcPct val="20000"/>
        </a:spcBef>
        <a:buFont typeface="Arial" pitchFamily="34" charset="0"/>
        <a:buChar char="•"/>
        <a:defRPr sz="2973" kern="1200">
          <a:solidFill>
            <a:schemeClr val="tx1"/>
          </a:solidFill>
          <a:latin typeface="+mn-lt"/>
          <a:ea typeface="+mn-ea"/>
          <a:cs typeface="+mn-cs"/>
        </a:defRPr>
      </a:lvl3pPr>
      <a:lvl4pPr marL="1982318" indent="-283188" algn="l" defTabSz="1132753" rtl="0" eaLnBrk="1" latinLnBrk="0" hangingPunct="1">
        <a:spcBef>
          <a:spcPct val="20000"/>
        </a:spcBef>
        <a:buFont typeface="Arial" pitchFamily="34" charset="0"/>
        <a:buChar char="–"/>
        <a:defRPr sz="2478" kern="1200">
          <a:solidFill>
            <a:schemeClr val="tx1"/>
          </a:solidFill>
          <a:latin typeface="+mn-lt"/>
          <a:ea typeface="+mn-ea"/>
          <a:cs typeface="+mn-cs"/>
        </a:defRPr>
      </a:lvl4pPr>
      <a:lvl5pPr marL="2548694" indent="-283188" algn="l" defTabSz="1132753" rtl="0" eaLnBrk="1" latinLnBrk="0" hangingPunct="1">
        <a:spcBef>
          <a:spcPct val="20000"/>
        </a:spcBef>
        <a:buFont typeface="Arial" pitchFamily="34" charset="0"/>
        <a:buChar char="»"/>
        <a:defRPr sz="2478" kern="1200">
          <a:solidFill>
            <a:schemeClr val="tx1"/>
          </a:solidFill>
          <a:latin typeface="+mn-lt"/>
          <a:ea typeface="+mn-ea"/>
          <a:cs typeface="+mn-cs"/>
        </a:defRPr>
      </a:lvl5pPr>
      <a:lvl6pPr marL="3115070" indent="-283188" algn="l" defTabSz="1132753" rtl="0" eaLnBrk="1" latinLnBrk="0" hangingPunct="1">
        <a:spcBef>
          <a:spcPct val="20000"/>
        </a:spcBef>
        <a:buFont typeface="Arial" pitchFamily="34" charset="0"/>
        <a:buChar char="•"/>
        <a:defRPr sz="2478" kern="1200">
          <a:solidFill>
            <a:schemeClr val="tx1"/>
          </a:solidFill>
          <a:latin typeface="+mn-lt"/>
          <a:ea typeface="+mn-ea"/>
          <a:cs typeface="+mn-cs"/>
        </a:defRPr>
      </a:lvl6pPr>
      <a:lvl7pPr marL="3681447" indent="-283188" algn="l" defTabSz="1132753" rtl="0" eaLnBrk="1" latinLnBrk="0" hangingPunct="1">
        <a:spcBef>
          <a:spcPct val="20000"/>
        </a:spcBef>
        <a:buFont typeface="Arial" pitchFamily="34" charset="0"/>
        <a:buChar char="•"/>
        <a:defRPr sz="2478" kern="1200">
          <a:solidFill>
            <a:schemeClr val="tx1"/>
          </a:solidFill>
          <a:latin typeface="+mn-lt"/>
          <a:ea typeface="+mn-ea"/>
          <a:cs typeface="+mn-cs"/>
        </a:defRPr>
      </a:lvl7pPr>
      <a:lvl8pPr marL="4247824" indent="-283188" algn="l" defTabSz="1132753" rtl="0" eaLnBrk="1" latinLnBrk="0" hangingPunct="1">
        <a:spcBef>
          <a:spcPct val="20000"/>
        </a:spcBef>
        <a:buFont typeface="Arial" pitchFamily="34" charset="0"/>
        <a:buChar char="•"/>
        <a:defRPr sz="2478" kern="1200">
          <a:solidFill>
            <a:schemeClr val="tx1"/>
          </a:solidFill>
          <a:latin typeface="+mn-lt"/>
          <a:ea typeface="+mn-ea"/>
          <a:cs typeface="+mn-cs"/>
        </a:defRPr>
      </a:lvl8pPr>
      <a:lvl9pPr marL="4814200" indent="-283188" algn="l" defTabSz="1132753" rtl="0" eaLnBrk="1" latinLnBrk="0" hangingPunct="1">
        <a:spcBef>
          <a:spcPct val="20000"/>
        </a:spcBef>
        <a:buFont typeface="Arial" pitchFamily="34" charset="0"/>
        <a:buChar char="•"/>
        <a:defRPr sz="2478" kern="1200">
          <a:solidFill>
            <a:schemeClr val="tx1"/>
          </a:solidFill>
          <a:latin typeface="+mn-lt"/>
          <a:ea typeface="+mn-ea"/>
          <a:cs typeface="+mn-cs"/>
        </a:defRPr>
      </a:lvl9pPr>
    </p:bodyStyle>
    <p:otherStyle>
      <a:defPPr>
        <a:defRPr lang="en-US"/>
      </a:defPPr>
      <a:lvl1pPr marL="0" algn="l" defTabSz="1132753" rtl="0" eaLnBrk="1" latinLnBrk="0" hangingPunct="1">
        <a:defRPr sz="2230" kern="1200">
          <a:solidFill>
            <a:schemeClr val="tx1"/>
          </a:solidFill>
          <a:latin typeface="+mn-lt"/>
          <a:ea typeface="+mn-ea"/>
          <a:cs typeface="+mn-cs"/>
        </a:defRPr>
      </a:lvl1pPr>
      <a:lvl2pPr marL="566376" algn="l" defTabSz="1132753" rtl="0" eaLnBrk="1" latinLnBrk="0" hangingPunct="1">
        <a:defRPr sz="2230" kern="1200">
          <a:solidFill>
            <a:schemeClr val="tx1"/>
          </a:solidFill>
          <a:latin typeface="+mn-lt"/>
          <a:ea typeface="+mn-ea"/>
          <a:cs typeface="+mn-cs"/>
        </a:defRPr>
      </a:lvl2pPr>
      <a:lvl3pPr marL="1132753" algn="l" defTabSz="1132753" rtl="0" eaLnBrk="1" latinLnBrk="0" hangingPunct="1">
        <a:defRPr sz="2230" kern="1200">
          <a:solidFill>
            <a:schemeClr val="tx1"/>
          </a:solidFill>
          <a:latin typeface="+mn-lt"/>
          <a:ea typeface="+mn-ea"/>
          <a:cs typeface="+mn-cs"/>
        </a:defRPr>
      </a:lvl3pPr>
      <a:lvl4pPr marL="1699130" algn="l" defTabSz="1132753" rtl="0" eaLnBrk="1" latinLnBrk="0" hangingPunct="1">
        <a:defRPr sz="2230" kern="1200">
          <a:solidFill>
            <a:schemeClr val="tx1"/>
          </a:solidFill>
          <a:latin typeface="+mn-lt"/>
          <a:ea typeface="+mn-ea"/>
          <a:cs typeface="+mn-cs"/>
        </a:defRPr>
      </a:lvl4pPr>
      <a:lvl5pPr marL="2265506" algn="l" defTabSz="1132753" rtl="0" eaLnBrk="1" latinLnBrk="0" hangingPunct="1">
        <a:defRPr sz="2230" kern="1200">
          <a:solidFill>
            <a:schemeClr val="tx1"/>
          </a:solidFill>
          <a:latin typeface="+mn-lt"/>
          <a:ea typeface="+mn-ea"/>
          <a:cs typeface="+mn-cs"/>
        </a:defRPr>
      </a:lvl5pPr>
      <a:lvl6pPr marL="2831882" algn="l" defTabSz="1132753" rtl="0" eaLnBrk="1" latinLnBrk="0" hangingPunct="1">
        <a:defRPr sz="2230" kern="1200">
          <a:solidFill>
            <a:schemeClr val="tx1"/>
          </a:solidFill>
          <a:latin typeface="+mn-lt"/>
          <a:ea typeface="+mn-ea"/>
          <a:cs typeface="+mn-cs"/>
        </a:defRPr>
      </a:lvl6pPr>
      <a:lvl7pPr marL="3398259" algn="l" defTabSz="1132753" rtl="0" eaLnBrk="1" latinLnBrk="0" hangingPunct="1">
        <a:defRPr sz="2230" kern="1200">
          <a:solidFill>
            <a:schemeClr val="tx1"/>
          </a:solidFill>
          <a:latin typeface="+mn-lt"/>
          <a:ea typeface="+mn-ea"/>
          <a:cs typeface="+mn-cs"/>
        </a:defRPr>
      </a:lvl7pPr>
      <a:lvl8pPr marL="3964636" algn="l" defTabSz="1132753" rtl="0" eaLnBrk="1" latinLnBrk="0" hangingPunct="1">
        <a:defRPr sz="2230" kern="1200">
          <a:solidFill>
            <a:schemeClr val="tx1"/>
          </a:solidFill>
          <a:latin typeface="+mn-lt"/>
          <a:ea typeface="+mn-ea"/>
          <a:cs typeface="+mn-cs"/>
        </a:defRPr>
      </a:lvl8pPr>
      <a:lvl9pPr marL="4531012" algn="l" defTabSz="1132753" rtl="0" eaLnBrk="1" latinLnBrk="0" hangingPunct="1">
        <a:defRPr sz="22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hyperlink" Target="https://uni-tuebingen.de/universitaet/profil/werte-und-visionen/leitbild-lehre/#c1491840" TargetMode="External"/><Relationship Id="rId12"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routledge.com/Connected-Teaching-Relationship-Power-and-Mattering-in-Higher-Education/Schwartz/p/book/9781620366370" TargetMode="External"/><Relationship Id="rId11" Type="http://schemas.openxmlformats.org/officeDocument/2006/relationships/image" Target="../media/image4.svg"/><Relationship Id="rId5" Type="http://schemas.openxmlformats.org/officeDocument/2006/relationships/hyperlink" Target="https://brocansky.com/humanizing/infographic2" TargetMode="External"/><Relationship Id="rId10" Type="http://schemas.openxmlformats.org/officeDocument/2006/relationships/image" Target="../media/image3.png"/><Relationship Id="rId4" Type="http://schemas.openxmlformats.org/officeDocument/2006/relationships/hyperlink" Target="https://wvupressonline.com/node/823" TargetMode="External"/><Relationship Id="rId9" Type="http://schemas.openxmlformats.org/officeDocument/2006/relationships/hyperlink" Target="https://link.springer.com/book/10.1007/978-3-658-13777-9" TargetMode="External"/><Relationship Id="rId14" Type="http://schemas.openxmlformats.org/officeDocument/2006/relationships/hyperlink" Target="https://uni-tuebingen.de/universitaet/profil/werte-und-visionen/leitbild-leh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196782" y="202406"/>
            <a:ext cx="20990061" cy="29870400"/>
          </a:xfrm>
          <a:prstGeom prst="rect">
            <a:avLst/>
          </a:prstGeom>
          <a:noFill/>
          <a:ln w="101600">
            <a:solidFill>
              <a:srgbClr val="A51E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30"/>
          </a:p>
        </p:txBody>
      </p:sp>
      <p:sp>
        <p:nvSpPr>
          <p:cNvPr id="5" name="Snip Diagonal Corner Rectangle 4"/>
          <p:cNvSpPr/>
          <p:nvPr/>
        </p:nvSpPr>
        <p:spPr>
          <a:xfrm>
            <a:off x="499963" y="507206"/>
            <a:ext cx="20398034" cy="2275254"/>
          </a:xfrm>
          <a:prstGeom prst="snip2Diag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30"/>
          </a:p>
        </p:txBody>
      </p:sp>
      <p:sp>
        <p:nvSpPr>
          <p:cNvPr id="52" name="TextBox 51"/>
          <p:cNvSpPr txBox="1"/>
          <p:nvPr/>
        </p:nvSpPr>
        <p:spPr>
          <a:xfrm>
            <a:off x="709612" y="583406"/>
            <a:ext cx="15435565" cy="1231106"/>
          </a:xfrm>
          <a:prstGeom prst="rect">
            <a:avLst/>
          </a:prstGeom>
          <a:noFill/>
        </p:spPr>
        <p:txBody>
          <a:bodyPr wrap="square" lIns="91440" tIns="45720" rIns="91440" bIns="45720" rtlCol="0" anchor="t">
            <a:spAutoFit/>
          </a:bodyPr>
          <a:lstStyle/>
          <a:p>
            <a:r>
              <a:rPr lang="en-US" sz="3800" b="1" dirty="0">
                <a:ln w="3175">
                  <a:noFill/>
                </a:ln>
                <a:solidFill>
                  <a:srgbClr val="A51E37"/>
                </a:solidFill>
                <a:latin typeface="Arial"/>
                <a:ea typeface="Bangla MN" charset="0"/>
                <a:cs typeface="Arial"/>
              </a:rPr>
              <a:t>HUMANIZING HIGHER EDUCATION</a:t>
            </a:r>
          </a:p>
          <a:p>
            <a:r>
              <a:rPr lang="en-US" sz="3600" b="1" dirty="0" err="1">
                <a:ln w="3175">
                  <a:noFill/>
                </a:ln>
                <a:solidFill>
                  <a:srgbClr val="A51E37"/>
                </a:solidFill>
                <a:latin typeface="Arial"/>
                <a:ea typeface="Bangla MN" charset="0"/>
                <a:cs typeface="Arial"/>
              </a:rPr>
              <a:t>Diversitätssensible</a:t>
            </a:r>
            <a:r>
              <a:rPr lang="en-US" sz="3600" b="1" dirty="0">
                <a:ln w="3175">
                  <a:noFill/>
                </a:ln>
                <a:solidFill>
                  <a:srgbClr val="A51E37"/>
                </a:solidFill>
                <a:latin typeface="Arial"/>
                <a:ea typeface="Bangla MN" charset="0"/>
                <a:cs typeface="Arial"/>
              </a:rPr>
              <a:t> Lehr-</a:t>
            </a:r>
            <a:r>
              <a:rPr lang="en-US" sz="3600" b="1" dirty="0" err="1">
                <a:ln w="3175">
                  <a:noFill/>
                </a:ln>
                <a:solidFill>
                  <a:srgbClr val="A51E37"/>
                </a:solidFill>
                <a:latin typeface="Arial"/>
                <a:ea typeface="Bangla MN" charset="0"/>
                <a:cs typeface="Arial"/>
              </a:rPr>
              <a:t>Lernszenarien</a:t>
            </a:r>
            <a:r>
              <a:rPr lang="en-US" sz="3600" b="1" dirty="0">
                <a:ln w="3175">
                  <a:noFill/>
                </a:ln>
                <a:solidFill>
                  <a:srgbClr val="A51E37"/>
                </a:solidFill>
                <a:latin typeface="Arial"/>
                <a:ea typeface="Bangla MN" charset="0"/>
                <a:cs typeface="Arial"/>
              </a:rPr>
              <a:t> in der </a:t>
            </a:r>
            <a:r>
              <a:rPr lang="en-US" sz="3600" b="1" dirty="0" err="1">
                <a:ln w="3175">
                  <a:noFill/>
                </a:ln>
                <a:solidFill>
                  <a:srgbClr val="A51E37"/>
                </a:solidFill>
                <a:latin typeface="Arial"/>
                <a:ea typeface="Bangla MN" charset="0"/>
                <a:cs typeface="Arial"/>
              </a:rPr>
              <a:t>Hochschullehre</a:t>
            </a:r>
            <a:r>
              <a:rPr lang="en-US" sz="3600" b="1" dirty="0">
                <a:ln w="3175">
                  <a:noFill/>
                </a:ln>
                <a:solidFill>
                  <a:srgbClr val="A51E37"/>
                </a:solidFill>
                <a:latin typeface="Arial"/>
                <a:ea typeface="Bangla MN" charset="0"/>
                <a:cs typeface="Arial"/>
              </a:rPr>
              <a:t> </a:t>
            </a:r>
          </a:p>
        </p:txBody>
      </p:sp>
      <p:sp>
        <p:nvSpPr>
          <p:cNvPr id="115" name="TextBox 114"/>
          <p:cNvSpPr txBox="1"/>
          <p:nvPr/>
        </p:nvSpPr>
        <p:spPr>
          <a:xfrm>
            <a:off x="745314" y="1802606"/>
            <a:ext cx="8677848" cy="461665"/>
          </a:xfrm>
          <a:prstGeom prst="rect">
            <a:avLst/>
          </a:prstGeom>
          <a:noFill/>
        </p:spPr>
        <p:txBody>
          <a:bodyPr wrap="square" lIns="91440" tIns="45720" rIns="91440" bIns="45720" rtlCol="0" anchor="t">
            <a:spAutoFit/>
          </a:bodyPr>
          <a:lstStyle/>
          <a:p>
            <a:r>
              <a:rPr lang="en-US" sz="2400" b="1" dirty="0">
                <a:latin typeface="Arial"/>
                <a:ea typeface="Bangla MN" charset="0"/>
                <a:cs typeface="Arial"/>
              </a:rPr>
              <a:t>Dr. Lilian Chaitas</a:t>
            </a:r>
            <a:endParaRPr lang="en-US" sz="2400" b="1" baseline="30000" dirty="0">
              <a:latin typeface="Arial"/>
              <a:ea typeface="Bangla MN" charset="0"/>
              <a:cs typeface="Arial"/>
            </a:endParaRPr>
          </a:p>
        </p:txBody>
      </p:sp>
      <p:sp>
        <p:nvSpPr>
          <p:cNvPr id="30" name="TextBox 29">
            <a:extLst>
              <a:ext uri="{FF2B5EF4-FFF2-40B4-BE49-F238E27FC236}">
                <a16:creationId xmlns:a16="http://schemas.microsoft.com/office/drawing/2014/main" id="{EABD6380-F16B-42AE-AB20-AED81D8BA8F5}"/>
              </a:ext>
            </a:extLst>
          </p:cNvPr>
          <p:cNvSpPr txBox="1"/>
          <p:nvPr/>
        </p:nvSpPr>
        <p:spPr>
          <a:xfrm>
            <a:off x="737207" y="2183606"/>
            <a:ext cx="9366407" cy="400110"/>
          </a:xfrm>
          <a:prstGeom prst="rect">
            <a:avLst/>
          </a:prstGeom>
          <a:noFill/>
        </p:spPr>
        <p:txBody>
          <a:bodyPr wrap="square" lIns="91440" tIns="45720" rIns="91440" bIns="45720" rtlCol="0" anchor="t">
            <a:spAutoFit/>
          </a:bodyPr>
          <a:lstStyle/>
          <a:p>
            <a:r>
              <a:rPr lang="en-US" sz="2000" dirty="0" err="1">
                <a:latin typeface="Arial"/>
                <a:ea typeface="Bangla MN" charset="0"/>
                <a:cs typeface="Arial"/>
              </a:rPr>
              <a:t>Philosophische</a:t>
            </a:r>
            <a:r>
              <a:rPr lang="en-US" sz="2000" dirty="0">
                <a:latin typeface="Arial"/>
                <a:ea typeface="Bangla MN" charset="0"/>
                <a:cs typeface="Arial"/>
              </a:rPr>
              <a:t> </a:t>
            </a:r>
            <a:r>
              <a:rPr lang="en-US" sz="2000" dirty="0" err="1">
                <a:latin typeface="Arial"/>
                <a:ea typeface="Bangla MN" charset="0"/>
                <a:cs typeface="Arial"/>
              </a:rPr>
              <a:t>Fakultät</a:t>
            </a:r>
            <a:r>
              <a:rPr lang="en-US" sz="2000" dirty="0">
                <a:latin typeface="Arial"/>
                <a:ea typeface="Bangla MN" charset="0"/>
                <a:cs typeface="Arial"/>
              </a:rPr>
              <a:t>/ </a:t>
            </a:r>
            <a:r>
              <a:rPr lang="en-US" sz="2000" dirty="0" err="1">
                <a:latin typeface="Arial"/>
                <a:ea typeface="Bangla MN" charset="0"/>
                <a:cs typeface="Arial"/>
              </a:rPr>
              <a:t>Englisches</a:t>
            </a:r>
            <a:r>
              <a:rPr lang="en-US" sz="2000" dirty="0">
                <a:latin typeface="Arial"/>
                <a:ea typeface="Bangla MN" charset="0"/>
                <a:cs typeface="Arial"/>
              </a:rPr>
              <a:t> Seminar, </a:t>
            </a:r>
            <a:r>
              <a:rPr lang="en-US" sz="2000" dirty="0" err="1">
                <a:latin typeface="Arial"/>
                <a:ea typeface="Bangla MN" charset="0"/>
                <a:cs typeface="Arial"/>
              </a:rPr>
              <a:t>Didaktik</a:t>
            </a:r>
            <a:r>
              <a:rPr lang="en-US" sz="2000" dirty="0">
                <a:latin typeface="Arial"/>
                <a:ea typeface="Bangla MN" charset="0"/>
                <a:cs typeface="Arial"/>
              </a:rPr>
              <a:t> des </a:t>
            </a:r>
            <a:r>
              <a:rPr lang="en-US" sz="2000" dirty="0" err="1">
                <a:latin typeface="Arial"/>
                <a:ea typeface="Bangla MN" charset="0"/>
                <a:cs typeface="Arial"/>
              </a:rPr>
              <a:t>Englischen</a:t>
            </a:r>
            <a:endParaRPr lang="en-US" sz="2000" dirty="0">
              <a:latin typeface="Arial" panose="020B0604020202020204" pitchFamily="34" charset="0"/>
              <a:ea typeface="Bangla MN" charset="0"/>
              <a:cs typeface="Arial" panose="020B0604020202020204" pitchFamily="34" charset="0"/>
            </a:endParaRPr>
          </a:p>
        </p:txBody>
      </p:sp>
      <p:pic>
        <p:nvPicPr>
          <p:cNvPr id="4" name="Grafik 3" descr="Ein Bild, das Text, Schrift, Grafiken, Grafikdesign enthält.&#10;&#10;Automatisch generierte Beschreibung">
            <a:extLst>
              <a:ext uri="{FF2B5EF4-FFF2-40B4-BE49-F238E27FC236}">
                <a16:creationId xmlns:a16="http://schemas.microsoft.com/office/drawing/2014/main" id="{677ACE1F-AA55-4FC9-2CDF-BD02026DC7A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064480" y="812006"/>
            <a:ext cx="4533332" cy="1164092"/>
          </a:xfrm>
          <a:prstGeom prst="rect">
            <a:avLst/>
          </a:prstGeom>
        </p:spPr>
      </p:pic>
      <p:sp>
        <p:nvSpPr>
          <p:cNvPr id="34" name="Rectangle 33"/>
          <p:cNvSpPr/>
          <p:nvPr/>
        </p:nvSpPr>
        <p:spPr>
          <a:xfrm>
            <a:off x="499962" y="3263441"/>
            <a:ext cx="5951253" cy="7041600"/>
          </a:xfrm>
          <a:prstGeom prst="rect">
            <a:avLst/>
          </a:prstGeom>
          <a:solidFill>
            <a:schemeClr val="bg1"/>
          </a:solidFill>
          <a:ln w="762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30"/>
          </a:p>
        </p:txBody>
      </p:sp>
      <p:sp>
        <p:nvSpPr>
          <p:cNvPr id="17" name="TextBox 16"/>
          <p:cNvSpPr txBox="1"/>
          <p:nvPr/>
        </p:nvSpPr>
        <p:spPr>
          <a:xfrm>
            <a:off x="1706858" y="3042156"/>
            <a:ext cx="3537461" cy="461665"/>
          </a:xfrm>
          <a:prstGeom prst="rect">
            <a:avLst/>
          </a:prstGeom>
          <a:solidFill>
            <a:schemeClr val="bg1"/>
          </a:solidFill>
        </p:spPr>
        <p:txBody>
          <a:bodyPr wrap="square" lIns="91440" tIns="45720" rIns="91440" bIns="45720" rtlCol="0" anchor="t">
            <a:spAutoFit/>
          </a:bodyPr>
          <a:lstStyle/>
          <a:p>
            <a:pPr algn="ctr"/>
            <a:r>
              <a:rPr lang="en-US" sz="2400" dirty="0" err="1">
                <a:solidFill>
                  <a:srgbClr val="A51E37"/>
                </a:solidFill>
                <a:latin typeface="Arial"/>
                <a:ea typeface="Bangla MN" charset="0"/>
                <a:cs typeface="Arial"/>
              </a:rPr>
              <a:t>Zusammenfassung</a:t>
            </a:r>
            <a:endParaRPr lang="en-US" sz="2400" dirty="0">
              <a:solidFill>
                <a:srgbClr val="A51E37"/>
              </a:solidFill>
              <a:latin typeface="Arial"/>
              <a:ea typeface="Bangla MN" charset="0"/>
              <a:cs typeface="Arial"/>
            </a:endParaRPr>
          </a:p>
        </p:txBody>
      </p:sp>
      <p:sp>
        <p:nvSpPr>
          <p:cNvPr id="9" name="Textfeld 8">
            <a:extLst>
              <a:ext uri="{FF2B5EF4-FFF2-40B4-BE49-F238E27FC236}">
                <a16:creationId xmlns:a16="http://schemas.microsoft.com/office/drawing/2014/main" id="{10B2D2E2-AACD-71C5-2435-8284A3B81235}"/>
              </a:ext>
            </a:extLst>
          </p:cNvPr>
          <p:cNvSpPr txBox="1"/>
          <p:nvPr/>
        </p:nvSpPr>
        <p:spPr>
          <a:xfrm>
            <a:off x="802588" y="3875753"/>
            <a:ext cx="5346000" cy="5816977"/>
          </a:xfrm>
          <a:prstGeom prst="rect">
            <a:avLst/>
          </a:prstGeom>
          <a:noFill/>
        </p:spPr>
        <p:txBody>
          <a:bodyPr wrap="square" lIns="91440" tIns="45720" rIns="91440" bIns="45720" rtlCol="0" anchor="t">
            <a:spAutoFit/>
          </a:bodyPr>
          <a:lstStyle/>
          <a:p>
            <a:pPr>
              <a:spcAft>
                <a:spcPts val="1200"/>
              </a:spcAft>
            </a:pPr>
            <a:r>
              <a:rPr lang="de-DE" sz="2200" b="1" dirty="0">
                <a:solidFill>
                  <a:srgbClr val="A51E37"/>
                </a:solidFill>
                <a:latin typeface="Arial"/>
                <a:cs typeface="Arial"/>
              </a:rPr>
              <a:t>Mehr diversitätssensible Lehre wagen!</a:t>
            </a:r>
          </a:p>
          <a:p>
            <a:r>
              <a:rPr lang="de-DE" sz="2000" dirty="0">
                <a:solidFill>
                  <a:schemeClr val="bg1">
                    <a:lumMod val="50000"/>
                  </a:schemeClr>
                </a:solidFill>
                <a:latin typeface="Arial"/>
                <a:cs typeface="Arial"/>
              </a:rPr>
              <a:t>“</a:t>
            </a:r>
            <a:r>
              <a:rPr lang="de-DE" sz="2000" dirty="0" err="1">
                <a:solidFill>
                  <a:schemeClr val="bg1">
                    <a:lumMod val="50000"/>
                  </a:schemeClr>
                </a:solidFill>
                <a:latin typeface="Arial"/>
                <a:cs typeface="Arial"/>
              </a:rPr>
              <a:t>Humanizing</a:t>
            </a:r>
            <a:r>
              <a:rPr lang="de-DE" sz="2000" dirty="0">
                <a:solidFill>
                  <a:schemeClr val="bg1">
                    <a:lumMod val="50000"/>
                  </a:schemeClr>
                </a:solidFill>
                <a:latin typeface="Arial"/>
                <a:cs typeface="Arial"/>
              </a:rPr>
              <a:t> Higher Education” leistet einen Beitrag zur Implementierung diversitätssensibler Hochschullehre an der Universität Tübingen vor dem pädagogisch-didaktischen Hintergrund des </a:t>
            </a:r>
            <a:r>
              <a:rPr lang="de-DE" sz="2000" i="1" dirty="0" err="1">
                <a:solidFill>
                  <a:schemeClr val="bg1">
                    <a:lumMod val="50000"/>
                  </a:schemeClr>
                </a:solidFill>
                <a:latin typeface="Arial"/>
                <a:cs typeface="Arial"/>
              </a:rPr>
              <a:t>humanized</a:t>
            </a:r>
            <a:r>
              <a:rPr lang="de-DE" sz="2000" dirty="0">
                <a:solidFill>
                  <a:schemeClr val="bg1">
                    <a:lumMod val="50000"/>
                  </a:schemeClr>
                </a:solidFill>
                <a:latin typeface="Arial"/>
                <a:cs typeface="Arial"/>
              </a:rPr>
              <a:t> </a:t>
            </a:r>
            <a:r>
              <a:rPr lang="de-DE" sz="2000" dirty="0" err="1">
                <a:solidFill>
                  <a:schemeClr val="bg1">
                    <a:lumMod val="50000"/>
                  </a:schemeClr>
                </a:solidFill>
                <a:latin typeface="Arial"/>
                <a:cs typeface="Arial"/>
              </a:rPr>
              <a:t>classroom</a:t>
            </a:r>
            <a:r>
              <a:rPr lang="de-DE" sz="2000" dirty="0">
                <a:solidFill>
                  <a:schemeClr val="bg1">
                    <a:lumMod val="50000"/>
                  </a:schemeClr>
                </a:solidFill>
                <a:latin typeface="Arial"/>
                <a:cs typeface="Arial"/>
              </a:rPr>
              <a:t> (</a:t>
            </a:r>
            <a:r>
              <a:rPr lang="de-DE" sz="2000" dirty="0">
                <a:solidFill>
                  <a:srgbClr val="A51E37"/>
                </a:solidFill>
                <a:latin typeface="Arial"/>
                <a:cs typeface="Arial"/>
                <a:hlinkClick r:id="rId4">
                  <a:extLst>
                    <a:ext uri="{A12FA001-AC4F-418D-AE19-62706E023703}">
                      <ahyp:hlinkClr xmlns:ahyp="http://schemas.microsoft.com/office/drawing/2018/hyperlinkcolor" val="tx"/>
                    </a:ext>
                  </a:extLst>
                </a:hlinkClick>
              </a:rPr>
              <a:t>Gannon 2020</a:t>
            </a:r>
            <a:r>
              <a:rPr lang="de-DE" sz="2000" dirty="0">
                <a:solidFill>
                  <a:schemeClr val="bg1">
                    <a:lumMod val="50000"/>
                  </a:schemeClr>
                </a:solidFill>
                <a:latin typeface="Arial"/>
                <a:cs typeface="Arial"/>
              </a:rPr>
              <a:t>; </a:t>
            </a:r>
            <a:r>
              <a:rPr lang="de-DE" sz="2000" dirty="0" err="1">
                <a:solidFill>
                  <a:srgbClr val="A51E37"/>
                </a:solidFill>
                <a:latin typeface="Arial"/>
                <a:cs typeface="Arial"/>
                <a:hlinkClick r:id="rId5">
                  <a:extLst>
                    <a:ext uri="{A12FA001-AC4F-418D-AE19-62706E023703}">
                      <ahyp:hlinkClr xmlns:ahyp="http://schemas.microsoft.com/office/drawing/2018/hyperlinkcolor" val="tx"/>
                    </a:ext>
                  </a:extLst>
                </a:hlinkClick>
              </a:rPr>
              <a:t>Pacansky</a:t>
            </a:r>
            <a:r>
              <a:rPr lang="de-DE" sz="2000" dirty="0">
                <a:solidFill>
                  <a:srgbClr val="A51E37"/>
                </a:solidFill>
                <a:latin typeface="Arial"/>
                <a:cs typeface="Arial"/>
                <a:hlinkClick r:id="rId5">
                  <a:extLst>
                    <a:ext uri="{A12FA001-AC4F-418D-AE19-62706E023703}">
                      <ahyp:hlinkClr xmlns:ahyp="http://schemas.microsoft.com/office/drawing/2018/hyperlinkcolor" val="tx"/>
                    </a:ext>
                  </a:extLst>
                </a:hlinkClick>
              </a:rPr>
              <a:t>-Brock 2020</a:t>
            </a:r>
            <a:r>
              <a:rPr lang="de-DE" sz="2000" dirty="0">
                <a:solidFill>
                  <a:schemeClr val="bg1">
                    <a:lumMod val="50000"/>
                  </a:schemeClr>
                </a:solidFill>
                <a:latin typeface="Arial"/>
                <a:cs typeface="Arial"/>
              </a:rPr>
              <a:t>; </a:t>
            </a:r>
            <a:r>
              <a:rPr lang="de-DE" sz="2000" dirty="0">
                <a:solidFill>
                  <a:srgbClr val="A51E37"/>
                </a:solidFill>
                <a:latin typeface="Arial"/>
                <a:cs typeface="Arial"/>
                <a:hlinkClick r:id="rId6">
                  <a:extLst>
                    <a:ext uri="{A12FA001-AC4F-418D-AE19-62706E023703}">
                      <ahyp:hlinkClr xmlns:ahyp="http://schemas.microsoft.com/office/drawing/2018/hyperlinkcolor" val="tx"/>
                    </a:ext>
                  </a:extLst>
                </a:hlinkClick>
              </a:rPr>
              <a:t>Schwartz 2019</a:t>
            </a:r>
            <a:r>
              <a:rPr lang="de-DE" sz="2000" dirty="0">
                <a:solidFill>
                  <a:schemeClr val="bg1">
                    <a:lumMod val="50000"/>
                  </a:schemeClr>
                </a:solidFill>
                <a:latin typeface="Arial"/>
                <a:cs typeface="Arial"/>
              </a:rPr>
              <a:t>). </a:t>
            </a:r>
            <a:r>
              <a:rPr lang="de-DE" sz="2000" i="1" dirty="0" err="1">
                <a:solidFill>
                  <a:schemeClr val="bg1">
                    <a:lumMod val="50000"/>
                  </a:schemeClr>
                </a:solidFill>
                <a:latin typeface="Arial"/>
                <a:cs typeface="Arial"/>
              </a:rPr>
              <a:t>Humanizing</a:t>
            </a:r>
            <a:r>
              <a:rPr lang="de-DE" sz="2000" dirty="0">
                <a:solidFill>
                  <a:schemeClr val="bg1">
                    <a:lumMod val="50000"/>
                  </a:schemeClr>
                </a:solidFill>
                <a:latin typeface="Arial"/>
                <a:cs typeface="Arial"/>
              </a:rPr>
              <a:t> wird hier verstanden als eine auf Werten wie Empathie, Wertschätzung, Vertrauen und Kommunikation auf Augenhöhe basierende Haltung zum universitären Lehren und Lernen sowie als Ensemble lehrbezogener Gestaltungsprinzipien und Handlungsstrategien, die im Sinne diversitätssensibler Lehre den Leitprinzipien </a:t>
            </a:r>
            <a:r>
              <a:rPr lang="de-DE" sz="2000" i="1" dirty="0" err="1">
                <a:solidFill>
                  <a:schemeClr val="bg1">
                    <a:lumMod val="50000"/>
                  </a:schemeClr>
                </a:solidFill>
                <a:latin typeface="Arial"/>
                <a:cs typeface="Arial"/>
              </a:rPr>
              <a:t>diversity</a:t>
            </a:r>
            <a:r>
              <a:rPr lang="de-DE" sz="2000" dirty="0">
                <a:solidFill>
                  <a:schemeClr val="bg1">
                    <a:lumMod val="50000"/>
                  </a:schemeClr>
                </a:solidFill>
                <a:latin typeface="Arial"/>
                <a:cs typeface="Arial"/>
              </a:rPr>
              <a:t>, </a:t>
            </a:r>
            <a:r>
              <a:rPr lang="de-DE" sz="2000" i="1" dirty="0" err="1">
                <a:solidFill>
                  <a:schemeClr val="bg1">
                    <a:lumMod val="50000"/>
                  </a:schemeClr>
                </a:solidFill>
                <a:latin typeface="Arial"/>
                <a:cs typeface="Arial"/>
              </a:rPr>
              <a:t>equity</a:t>
            </a:r>
            <a:r>
              <a:rPr lang="de-DE" sz="2000" dirty="0">
                <a:solidFill>
                  <a:schemeClr val="bg1">
                    <a:lumMod val="50000"/>
                  </a:schemeClr>
                </a:solidFill>
                <a:latin typeface="Arial"/>
                <a:cs typeface="Arial"/>
              </a:rPr>
              <a:t> und </a:t>
            </a:r>
            <a:r>
              <a:rPr lang="de-DE" sz="2000" i="1" dirty="0" err="1">
                <a:solidFill>
                  <a:schemeClr val="bg1">
                    <a:lumMod val="50000"/>
                  </a:schemeClr>
                </a:solidFill>
                <a:latin typeface="Arial"/>
                <a:cs typeface="Arial"/>
              </a:rPr>
              <a:t>inclusion</a:t>
            </a:r>
            <a:r>
              <a:rPr lang="de-DE" sz="2000" dirty="0">
                <a:solidFill>
                  <a:schemeClr val="bg1">
                    <a:lumMod val="50000"/>
                  </a:schemeClr>
                </a:solidFill>
                <a:latin typeface="Arial"/>
                <a:cs typeface="Arial"/>
              </a:rPr>
              <a:t> Rechnung tragen.</a:t>
            </a:r>
          </a:p>
        </p:txBody>
      </p:sp>
      <p:sp>
        <p:nvSpPr>
          <p:cNvPr id="35" name="Rectangle 34"/>
          <p:cNvSpPr/>
          <p:nvPr/>
        </p:nvSpPr>
        <p:spPr>
          <a:xfrm>
            <a:off x="6822550" y="3263473"/>
            <a:ext cx="7707963" cy="7041536"/>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30" dirty="0"/>
          </a:p>
        </p:txBody>
      </p:sp>
      <p:sp>
        <p:nvSpPr>
          <p:cNvPr id="36" name="TextBox 35"/>
          <p:cNvSpPr txBox="1"/>
          <p:nvPr/>
        </p:nvSpPr>
        <p:spPr>
          <a:xfrm>
            <a:off x="8589259" y="3042156"/>
            <a:ext cx="4208231" cy="461664"/>
          </a:xfrm>
          <a:prstGeom prst="rect">
            <a:avLst/>
          </a:prstGeom>
          <a:solidFill>
            <a:schemeClr val="bg1"/>
          </a:solidFill>
          <a:ln>
            <a:noFill/>
          </a:ln>
        </p:spPr>
        <p:txBody>
          <a:bodyPr wrap="square" lIns="91440" tIns="45720" rIns="91440" bIns="45720" rtlCol="0" anchor="t">
            <a:spAutoFit/>
          </a:bodyPr>
          <a:lstStyle/>
          <a:p>
            <a:pPr algn="ctr"/>
            <a:r>
              <a:rPr lang="en-US" sz="2400" dirty="0" err="1">
                <a:solidFill>
                  <a:srgbClr val="A51E37"/>
                </a:solidFill>
                <a:latin typeface="Arial"/>
                <a:ea typeface="Bangla MN" charset="0"/>
                <a:cs typeface="Arial"/>
              </a:rPr>
              <a:t>Herausforderung</a:t>
            </a:r>
            <a:endParaRPr lang="en-US" sz="2400" dirty="0">
              <a:solidFill>
                <a:srgbClr val="A51E37"/>
              </a:solidFill>
              <a:latin typeface="Arial"/>
              <a:ea typeface="Bangla MN" charset="0"/>
              <a:cs typeface="Arial"/>
            </a:endParaRPr>
          </a:p>
        </p:txBody>
      </p:sp>
      <p:sp>
        <p:nvSpPr>
          <p:cNvPr id="10" name="Textfeld 9">
            <a:extLst>
              <a:ext uri="{FF2B5EF4-FFF2-40B4-BE49-F238E27FC236}">
                <a16:creationId xmlns:a16="http://schemas.microsoft.com/office/drawing/2014/main" id="{6B868EF2-311B-A17A-3939-BE9F2994DD16}"/>
              </a:ext>
            </a:extLst>
          </p:cNvPr>
          <p:cNvSpPr txBox="1"/>
          <p:nvPr/>
        </p:nvSpPr>
        <p:spPr>
          <a:xfrm>
            <a:off x="7210374" y="5688806"/>
            <a:ext cx="6966000" cy="4401205"/>
          </a:xfrm>
          <a:prstGeom prst="rect">
            <a:avLst/>
          </a:prstGeom>
          <a:noFill/>
        </p:spPr>
        <p:txBody>
          <a:bodyPr wrap="square" lIns="91440" tIns="45720" rIns="91440" bIns="45720" rtlCol="0" anchor="t">
            <a:spAutoFit/>
          </a:bodyPr>
          <a:lstStyle/>
          <a:p>
            <a:r>
              <a:rPr lang="de-DE" sz="2000" dirty="0">
                <a:solidFill>
                  <a:schemeClr val="bg1">
                    <a:lumMod val="50000"/>
                  </a:schemeClr>
                </a:solidFill>
                <a:latin typeface="Arial"/>
                <a:cs typeface="Arial"/>
              </a:rPr>
              <a:t>Inwiefern und in welchem Maße, fragt sich “</a:t>
            </a:r>
            <a:r>
              <a:rPr lang="de-DE" sz="2000" dirty="0" err="1">
                <a:solidFill>
                  <a:schemeClr val="bg1">
                    <a:lumMod val="50000"/>
                  </a:schemeClr>
                </a:solidFill>
                <a:latin typeface="Arial"/>
                <a:cs typeface="Arial"/>
              </a:rPr>
              <a:t>Humanizing</a:t>
            </a:r>
            <a:r>
              <a:rPr lang="de-DE" sz="2000" dirty="0">
                <a:solidFill>
                  <a:schemeClr val="bg1">
                    <a:lumMod val="50000"/>
                  </a:schemeClr>
                </a:solidFill>
                <a:latin typeface="Arial"/>
                <a:cs typeface="Arial"/>
              </a:rPr>
              <a:t> Higher Education”, können im sozialen Raum der Lehre, der unweigerlich Ungleichheiten (</a:t>
            </a:r>
            <a:r>
              <a:rPr lang="de-DE" sz="2000" dirty="0" err="1">
                <a:solidFill>
                  <a:schemeClr val="bg1">
                    <a:lumMod val="50000"/>
                  </a:schemeClr>
                </a:solidFill>
                <a:latin typeface="Arial"/>
                <a:cs typeface="Arial"/>
              </a:rPr>
              <a:t>re</a:t>
            </a:r>
            <a:r>
              <a:rPr lang="de-DE" sz="2000" dirty="0">
                <a:solidFill>
                  <a:schemeClr val="bg1">
                    <a:lumMod val="50000"/>
                  </a:schemeClr>
                </a:solidFill>
                <a:latin typeface="Arial"/>
                <a:cs typeface="Arial"/>
              </a:rPr>
              <a:t>-)produziert, Gestaltungsräume für transformative Praxen geschaffen werden? Wie kann eine machtkritische Perspektive auf den sozialen Raum des Lehrens und Lernens innerhalb der Institution Hochschule produktiv genutzt werden, um neue Formen des Miteinanders, der Chancengerechtigkeit und der Teilhabe zu ermöglichen? “</a:t>
            </a:r>
            <a:r>
              <a:rPr lang="de-DE" sz="2000" dirty="0" err="1">
                <a:solidFill>
                  <a:schemeClr val="bg1">
                    <a:lumMod val="50000"/>
                  </a:schemeClr>
                </a:solidFill>
                <a:latin typeface="Arial"/>
                <a:cs typeface="Arial"/>
              </a:rPr>
              <a:t>Humanizing</a:t>
            </a:r>
            <a:r>
              <a:rPr lang="de-DE" sz="2000" dirty="0">
                <a:solidFill>
                  <a:schemeClr val="bg1">
                    <a:lumMod val="50000"/>
                  </a:schemeClr>
                </a:solidFill>
                <a:latin typeface="Arial"/>
                <a:cs typeface="Arial"/>
              </a:rPr>
              <a:t> Higher Education” sucht in der Belebung der lehrbezogenen Diskurskultur an der Universität Tübingen gemeinsam mit allen an der Lehre beteiligten Akteur*innen nach Möglichkeiten, um grundständige Hochschullehre inklusiv(er) zu gestalten.</a:t>
            </a:r>
          </a:p>
        </p:txBody>
      </p:sp>
      <p:sp>
        <p:nvSpPr>
          <p:cNvPr id="77" name="Rectangle 76">
            <a:extLst>
              <a:ext uri="{FF2B5EF4-FFF2-40B4-BE49-F238E27FC236}">
                <a16:creationId xmlns:a16="http://schemas.microsoft.com/office/drawing/2014/main" id="{D32A5D87-7F7D-AD4A-AEA5-662F84FE5E2D}"/>
              </a:ext>
            </a:extLst>
          </p:cNvPr>
          <p:cNvSpPr/>
          <p:nvPr/>
        </p:nvSpPr>
        <p:spPr>
          <a:xfrm>
            <a:off x="14884652" y="3263441"/>
            <a:ext cx="5927894" cy="704160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30" dirty="0"/>
          </a:p>
        </p:txBody>
      </p:sp>
      <p:sp>
        <p:nvSpPr>
          <p:cNvPr id="78" name="TextBox 77">
            <a:extLst>
              <a:ext uri="{FF2B5EF4-FFF2-40B4-BE49-F238E27FC236}">
                <a16:creationId xmlns:a16="http://schemas.microsoft.com/office/drawing/2014/main" id="{505F8FE6-358E-B041-960A-E8BB7198256E}"/>
              </a:ext>
            </a:extLst>
          </p:cNvPr>
          <p:cNvSpPr txBox="1"/>
          <p:nvPr/>
        </p:nvSpPr>
        <p:spPr>
          <a:xfrm>
            <a:off x="16710587" y="3047920"/>
            <a:ext cx="2276025" cy="450137"/>
          </a:xfrm>
          <a:prstGeom prst="rect">
            <a:avLst/>
          </a:prstGeom>
          <a:solidFill>
            <a:schemeClr val="bg1"/>
          </a:solidFill>
          <a:ln>
            <a:noFill/>
          </a:ln>
        </p:spPr>
        <p:txBody>
          <a:bodyPr wrap="square" lIns="91440" tIns="45720" rIns="91440" bIns="45720" rtlCol="0" anchor="t">
            <a:spAutoFit/>
          </a:bodyPr>
          <a:lstStyle/>
          <a:p>
            <a:pPr algn="ctr"/>
            <a:r>
              <a:rPr lang="en-US" sz="2400" dirty="0" err="1">
                <a:solidFill>
                  <a:srgbClr val="A51E37"/>
                </a:solidFill>
                <a:latin typeface="Arial"/>
                <a:ea typeface="Bangla MN" charset="0"/>
                <a:cs typeface="Arial"/>
              </a:rPr>
              <a:t>Zielsetzung</a:t>
            </a:r>
            <a:endParaRPr lang="en-US" sz="2400" dirty="0">
              <a:solidFill>
                <a:srgbClr val="A51E37"/>
              </a:solidFill>
              <a:latin typeface="Arial"/>
              <a:ea typeface="Bangla MN" charset="0"/>
              <a:cs typeface="Arial"/>
            </a:endParaRPr>
          </a:p>
        </p:txBody>
      </p:sp>
      <p:sp>
        <p:nvSpPr>
          <p:cNvPr id="13" name="Textfeld 12">
            <a:extLst>
              <a:ext uri="{FF2B5EF4-FFF2-40B4-BE49-F238E27FC236}">
                <a16:creationId xmlns:a16="http://schemas.microsoft.com/office/drawing/2014/main" id="{F560AF43-D4F6-8B2B-55B1-0C4D11ABEBAF}"/>
              </a:ext>
            </a:extLst>
          </p:cNvPr>
          <p:cNvSpPr txBox="1"/>
          <p:nvPr/>
        </p:nvSpPr>
        <p:spPr>
          <a:xfrm>
            <a:off x="15170691" y="3783806"/>
            <a:ext cx="5355817" cy="3323987"/>
          </a:xfrm>
          <a:prstGeom prst="rect">
            <a:avLst/>
          </a:prstGeom>
          <a:noFill/>
        </p:spPr>
        <p:txBody>
          <a:bodyPr wrap="square" lIns="91440" tIns="45720" rIns="91440" bIns="45720" rtlCol="0" anchor="t">
            <a:spAutoFit/>
          </a:bodyPr>
          <a:lstStyle/>
          <a:p>
            <a:r>
              <a:rPr lang="de-DE" sz="2000" dirty="0">
                <a:solidFill>
                  <a:schemeClr val="bg1">
                    <a:lumMod val="50000"/>
                  </a:schemeClr>
                </a:solidFill>
                <a:latin typeface="Arial"/>
                <a:cs typeface="Arial"/>
              </a:rPr>
              <a:t>“</a:t>
            </a:r>
            <a:r>
              <a:rPr lang="de-DE" sz="2000" dirty="0" err="1">
                <a:solidFill>
                  <a:schemeClr val="bg1">
                    <a:lumMod val="50000"/>
                  </a:schemeClr>
                </a:solidFill>
                <a:latin typeface="Arial"/>
                <a:cs typeface="Arial"/>
              </a:rPr>
              <a:t>Humanizing</a:t>
            </a:r>
            <a:r>
              <a:rPr lang="de-DE" sz="2000" dirty="0">
                <a:solidFill>
                  <a:schemeClr val="bg1">
                    <a:lumMod val="50000"/>
                  </a:schemeClr>
                </a:solidFill>
                <a:latin typeface="Arial"/>
                <a:cs typeface="Arial"/>
              </a:rPr>
              <a:t> Higher Education” hat zum Ziel, eine Leerstelle in der strategischen Ausrichtung der Universität Tübingen im Bereich (grundständiger) Lehre zu füllen.</a:t>
            </a:r>
          </a:p>
          <a:p>
            <a:pPr>
              <a:spcBef>
                <a:spcPts val="1200"/>
              </a:spcBef>
            </a:pPr>
            <a:r>
              <a:rPr lang="de-DE" sz="2000" i="1" dirty="0" err="1">
                <a:solidFill>
                  <a:schemeClr val="bg1">
                    <a:lumMod val="50000"/>
                  </a:schemeClr>
                </a:solidFill>
                <a:latin typeface="Arial"/>
                <a:cs typeface="Arial"/>
              </a:rPr>
              <a:t>Diversity</a:t>
            </a:r>
            <a:r>
              <a:rPr lang="de-DE" sz="2000" dirty="0">
                <a:solidFill>
                  <a:schemeClr val="bg1">
                    <a:lumMod val="50000"/>
                  </a:schemeClr>
                </a:solidFill>
                <a:latin typeface="Arial"/>
                <a:cs typeface="Arial"/>
              </a:rPr>
              <a:t>-Arbeit stellt zweifelsohne eine Führungs- und Querschnittsaufgabe auf allen institutionellen Ebenen dar, allerdings ist das Handlungsfeld der (grundständigen) Lehre von besonderer Bedeutung und sollte daher stärker in den Fokus rücken.</a:t>
            </a:r>
          </a:p>
        </p:txBody>
      </p:sp>
      <p:sp>
        <p:nvSpPr>
          <p:cNvPr id="50" name="Rectangle 49"/>
          <p:cNvSpPr/>
          <p:nvPr/>
        </p:nvSpPr>
        <p:spPr>
          <a:xfrm>
            <a:off x="511693" y="11010806"/>
            <a:ext cx="10185393" cy="90036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30"/>
          </a:p>
        </p:txBody>
      </p:sp>
      <p:sp>
        <p:nvSpPr>
          <p:cNvPr id="51" name="TextBox 50"/>
          <p:cNvSpPr txBox="1"/>
          <p:nvPr/>
        </p:nvSpPr>
        <p:spPr>
          <a:xfrm>
            <a:off x="3516389" y="10774700"/>
            <a:ext cx="4176000" cy="461665"/>
          </a:xfrm>
          <a:prstGeom prst="rect">
            <a:avLst/>
          </a:prstGeom>
          <a:solidFill>
            <a:schemeClr val="bg1"/>
          </a:solidFill>
        </p:spPr>
        <p:txBody>
          <a:bodyPr wrap="square" lIns="91440" tIns="45720" rIns="91440" bIns="45720" rtlCol="0" anchor="t">
            <a:spAutoFit/>
          </a:bodyPr>
          <a:lstStyle/>
          <a:p>
            <a:pPr algn="ctr"/>
            <a:r>
              <a:rPr lang="en-US" sz="2400" dirty="0" err="1">
                <a:solidFill>
                  <a:srgbClr val="A51E37"/>
                </a:solidFill>
                <a:latin typeface="Arial"/>
                <a:ea typeface="Bangla MN" charset="0"/>
                <a:cs typeface="Arial"/>
              </a:rPr>
              <a:t>Lösungsansatz</a:t>
            </a:r>
            <a:endParaRPr lang="en-US" sz="2400" dirty="0">
              <a:solidFill>
                <a:srgbClr val="A51E37"/>
              </a:solidFill>
              <a:latin typeface="Arial"/>
              <a:ea typeface="Bangla MN" charset="0"/>
              <a:cs typeface="Arial"/>
            </a:endParaRPr>
          </a:p>
        </p:txBody>
      </p:sp>
      <p:sp>
        <p:nvSpPr>
          <p:cNvPr id="15" name="Textfeld 14">
            <a:extLst>
              <a:ext uri="{FF2B5EF4-FFF2-40B4-BE49-F238E27FC236}">
                <a16:creationId xmlns:a16="http://schemas.microsoft.com/office/drawing/2014/main" id="{C6FF1109-5DEA-319B-5647-F6D8B2702F90}"/>
              </a:ext>
            </a:extLst>
          </p:cNvPr>
          <p:cNvSpPr txBox="1"/>
          <p:nvPr/>
        </p:nvSpPr>
        <p:spPr>
          <a:xfrm>
            <a:off x="904993" y="11722167"/>
            <a:ext cx="9365097" cy="400110"/>
          </a:xfrm>
          <a:prstGeom prst="rect">
            <a:avLst/>
          </a:prstGeom>
          <a:noFill/>
        </p:spPr>
        <p:txBody>
          <a:bodyPr wrap="square" lIns="91440" tIns="45720" rIns="91440" bIns="45720" rtlCol="0" anchor="t">
            <a:spAutoFit/>
          </a:bodyPr>
          <a:lstStyle/>
          <a:p>
            <a:r>
              <a:rPr lang="de-DE" sz="2000" dirty="0">
                <a:solidFill>
                  <a:schemeClr val="bg1">
                    <a:lumMod val="50000"/>
                  </a:schemeClr>
                </a:solidFill>
                <a:latin typeface="Arial"/>
                <a:cs typeface="Arial"/>
              </a:rPr>
              <a:t>“</a:t>
            </a:r>
            <a:r>
              <a:rPr lang="de-DE" sz="2000" dirty="0" err="1">
                <a:solidFill>
                  <a:schemeClr val="bg1">
                    <a:lumMod val="50000"/>
                  </a:schemeClr>
                </a:solidFill>
                <a:latin typeface="Arial"/>
                <a:cs typeface="Arial"/>
              </a:rPr>
              <a:t>Humanizing</a:t>
            </a:r>
            <a:r>
              <a:rPr lang="de-DE" sz="2000" dirty="0">
                <a:solidFill>
                  <a:schemeClr val="bg1">
                    <a:lumMod val="50000"/>
                  </a:schemeClr>
                </a:solidFill>
                <a:latin typeface="Arial"/>
                <a:cs typeface="Arial"/>
              </a:rPr>
              <a:t> Higher Education” fußt auf drei Säulen:</a:t>
            </a:r>
          </a:p>
        </p:txBody>
      </p:sp>
      <p:sp>
        <p:nvSpPr>
          <p:cNvPr id="41" name="Rectangle 40"/>
          <p:cNvSpPr/>
          <p:nvPr/>
        </p:nvSpPr>
        <p:spPr>
          <a:xfrm>
            <a:off x="11108643" y="11006500"/>
            <a:ext cx="9717769" cy="9002720"/>
          </a:xfrm>
          <a:prstGeom prst="rect">
            <a:avLst/>
          </a:prstGeom>
          <a:noFill/>
          <a:ln w="762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30" dirty="0"/>
          </a:p>
        </p:txBody>
      </p:sp>
      <p:sp>
        <p:nvSpPr>
          <p:cNvPr id="42" name="TextBox 41"/>
          <p:cNvSpPr txBox="1"/>
          <p:nvPr/>
        </p:nvSpPr>
        <p:spPr>
          <a:xfrm>
            <a:off x="13807527" y="10774700"/>
            <a:ext cx="4320000" cy="461665"/>
          </a:xfrm>
          <a:prstGeom prst="rect">
            <a:avLst/>
          </a:prstGeom>
          <a:solidFill>
            <a:schemeClr val="bg1"/>
          </a:solidFill>
          <a:ln>
            <a:noFill/>
          </a:ln>
        </p:spPr>
        <p:txBody>
          <a:bodyPr wrap="square" lIns="91440" tIns="45720" rIns="91440" bIns="45720" rtlCol="0" anchor="t">
            <a:spAutoFit/>
          </a:bodyPr>
          <a:lstStyle/>
          <a:p>
            <a:pPr algn="ctr"/>
            <a:r>
              <a:rPr lang="en-US" sz="2250" dirty="0" err="1">
                <a:solidFill>
                  <a:srgbClr val="A51E37"/>
                </a:solidFill>
                <a:latin typeface="Arial"/>
                <a:ea typeface="Bangla MN" charset="0"/>
                <a:cs typeface="Arial"/>
              </a:rPr>
              <a:t>I</a:t>
            </a:r>
            <a:r>
              <a:rPr lang="en-US" sz="2400" dirty="0" err="1">
                <a:solidFill>
                  <a:srgbClr val="A51E37"/>
                </a:solidFill>
                <a:latin typeface="Arial"/>
                <a:ea typeface="Bangla MN" charset="0"/>
                <a:cs typeface="Arial"/>
              </a:rPr>
              <a:t>nnovationscharakter</a:t>
            </a:r>
            <a:endParaRPr lang="en-US" sz="2400" dirty="0">
              <a:solidFill>
                <a:srgbClr val="A51E37"/>
              </a:solidFill>
              <a:latin typeface="Arial"/>
              <a:ea typeface="Bangla MN" charset="0"/>
              <a:cs typeface="Arial"/>
            </a:endParaRPr>
          </a:p>
        </p:txBody>
      </p:sp>
      <p:sp>
        <p:nvSpPr>
          <p:cNvPr id="47" name="Rectangle 46"/>
          <p:cNvSpPr/>
          <p:nvPr/>
        </p:nvSpPr>
        <p:spPr>
          <a:xfrm>
            <a:off x="506417" y="20705508"/>
            <a:ext cx="10184400" cy="9003600"/>
          </a:xfrm>
          <a:prstGeom prst="rect">
            <a:avLst/>
          </a:prstGeom>
          <a:noFill/>
          <a:ln w="762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30"/>
          </a:p>
        </p:txBody>
      </p:sp>
      <p:sp>
        <p:nvSpPr>
          <p:cNvPr id="53" name="TextBox 52"/>
          <p:cNvSpPr txBox="1"/>
          <p:nvPr/>
        </p:nvSpPr>
        <p:spPr>
          <a:xfrm>
            <a:off x="3818051" y="20448406"/>
            <a:ext cx="3538983" cy="556600"/>
          </a:xfrm>
          <a:prstGeom prst="rect">
            <a:avLst/>
          </a:prstGeom>
          <a:solidFill>
            <a:schemeClr val="bg1"/>
          </a:solidFill>
        </p:spPr>
        <p:txBody>
          <a:bodyPr wrap="square" lIns="91440" tIns="45720" rIns="91440" bIns="45720" rtlCol="0" anchor="t">
            <a:spAutoFit/>
          </a:bodyPr>
          <a:lstStyle/>
          <a:p>
            <a:pPr algn="ctr"/>
            <a:r>
              <a:rPr lang="en-US" sz="2400" dirty="0" err="1">
                <a:solidFill>
                  <a:srgbClr val="A51E37"/>
                </a:solidFill>
                <a:latin typeface="Arial"/>
                <a:ea typeface="Bangla MN" charset="0"/>
                <a:cs typeface="Arial"/>
              </a:rPr>
              <a:t>Erfahrungen</a:t>
            </a:r>
            <a:endParaRPr lang="en-US" sz="2400" dirty="0">
              <a:solidFill>
                <a:srgbClr val="A51E37"/>
              </a:solidFill>
              <a:latin typeface="Arial"/>
              <a:ea typeface="Bangla MN" charset="0"/>
              <a:cs typeface="Arial"/>
            </a:endParaRPr>
          </a:p>
        </p:txBody>
      </p:sp>
      <p:sp>
        <p:nvSpPr>
          <p:cNvPr id="24" name="Rectangle 43">
            <a:extLst>
              <a:ext uri="{FF2B5EF4-FFF2-40B4-BE49-F238E27FC236}">
                <a16:creationId xmlns:a16="http://schemas.microsoft.com/office/drawing/2014/main" id="{10F28981-D45D-7913-E1FF-777D82003894}"/>
              </a:ext>
            </a:extLst>
          </p:cNvPr>
          <p:cNvSpPr/>
          <p:nvPr/>
        </p:nvSpPr>
        <p:spPr>
          <a:xfrm>
            <a:off x="11104063" y="20706206"/>
            <a:ext cx="9716400" cy="90036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30" dirty="0"/>
          </a:p>
        </p:txBody>
      </p:sp>
      <p:sp>
        <p:nvSpPr>
          <p:cNvPr id="25" name="TextBox 44">
            <a:extLst>
              <a:ext uri="{FF2B5EF4-FFF2-40B4-BE49-F238E27FC236}">
                <a16:creationId xmlns:a16="http://schemas.microsoft.com/office/drawing/2014/main" id="{9542B8C7-FFDF-8C83-F5D4-B0857134328F}"/>
              </a:ext>
            </a:extLst>
          </p:cNvPr>
          <p:cNvSpPr txBox="1"/>
          <p:nvPr/>
        </p:nvSpPr>
        <p:spPr>
          <a:xfrm>
            <a:off x="13757174" y="20449270"/>
            <a:ext cx="4373377" cy="555736"/>
          </a:xfrm>
          <a:prstGeom prst="rect">
            <a:avLst/>
          </a:prstGeom>
          <a:solidFill>
            <a:schemeClr val="bg1"/>
          </a:solidFill>
        </p:spPr>
        <p:txBody>
          <a:bodyPr wrap="square" lIns="91440" tIns="45720" rIns="91440" bIns="45720" rtlCol="0" anchor="t">
            <a:spAutoFit/>
          </a:bodyPr>
          <a:lstStyle/>
          <a:p>
            <a:pPr algn="ctr"/>
            <a:r>
              <a:rPr lang="en-US" sz="2400" dirty="0" err="1">
                <a:solidFill>
                  <a:srgbClr val="A51E37"/>
                </a:solidFill>
                <a:latin typeface="Arial"/>
                <a:ea typeface="Bangla MN" charset="0"/>
                <a:cs typeface="Arial"/>
              </a:rPr>
              <a:t>Studentische</a:t>
            </a:r>
            <a:r>
              <a:rPr lang="en-US" sz="2400" dirty="0">
                <a:solidFill>
                  <a:srgbClr val="C00000"/>
                </a:solidFill>
                <a:latin typeface="Arial"/>
                <a:ea typeface="Bangla MN" charset="0"/>
                <a:cs typeface="Arial"/>
              </a:rPr>
              <a:t> </a:t>
            </a:r>
            <a:r>
              <a:rPr lang="en-US" sz="2400" dirty="0" err="1">
                <a:solidFill>
                  <a:srgbClr val="C00000"/>
                </a:solidFill>
                <a:latin typeface="Arial"/>
                <a:ea typeface="Bangla MN" charset="0"/>
                <a:cs typeface="Arial"/>
              </a:rPr>
              <a:t>Perspektive</a:t>
            </a:r>
            <a:endParaRPr lang="en-US" sz="2400" dirty="0">
              <a:solidFill>
                <a:srgbClr val="C00000"/>
              </a:solidFill>
              <a:latin typeface="Arial"/>
              <a:ea typeface="Bangla MN" charset="0"/>
              <a:cs typeface="Arial"/>
            </a:endParaRPr>
          </a:p>
        </p:txBody>
      </p:sp>
      <p:sp>
        <p:nvSpPr>
          <p:cNvPr id="26" name="Textfeld 25">
            <a:extLst>
              <a:ext uri="{FF2B5EF4-FFF2-40B4-BE49-F238E27FC236}">
                <a16:creationId xmlns:a16="http://schemas.microsoft.com/office/drawing/2014/main" id="{F1ADB718-062B-E06B-6626-F21F95A61E7E}"/>
              </a:ext>
            </a:extLst>
          </p:cNvPr>
          <p:cNvSpPr txBox="1"/>
          <p:nvPr/>
        </p:nvSpPr>
        <p:spPr>
          <a:xfrm>
            <a:off x="11594633" y="22834342"/>
            <a:ext cx="8867150" cy="6247864"/>
          </a:xfrm>
          <a:prstGeom prst="rect">
            <a:avLst/>
          </a:prstGeom>
          <a:noFill/>
        </p:spPr>
        <p:txBody>
          <a:bodyPr wrap="square" lIns="91440" tIns="45720" rIns="91440" bIns="45720" rtlCol="0" anchor="t">
            <a:spAutoFit/>
          </a:bodyPr>
          <a:lstStyle/>
          <a:p>
            <a:pPr>
              <a:spcBef>
                <a:spcPts val="1200"/>
              </a:spcBef>
              <a:spcAft>
                <a:spcPts val="1200"/>
              </a:spcAft>
            </a:pPr>
            <a:r>
              <a:rPr lang="en-US" sz="2000" i="1" dirty="0">
                <a:solidFill>
                  <a:srgbClr val="A51E37"/>
                </a:solidFill>
                <a:latin typeface="Arial"/>
                <a:cs typeface="Arial"/>
              </a:rPr>
              <a:t>What I liked about this course is…</a:t>
            </a:r>
            <a:endParaRPr lang="en-US" sz="2000" i="1" dirty="0">
              <a:solidFill>
                <a:schemeClr val="bg1">
                  <a:lumMod val="50000"/>
                </a:schemeClr>
              </a:solidFill>
              <a:latin typeface="Arial"/>
              <a:cs typeface="Arial"/>
            </a:endParaRPr>
          </a:p>
          <a:p>
            <a:pPr>
              <a:spcBef>
                <a:spcPts val="1200"/>
              </a:spcBef>
              <a:spcAft>
                <a:spcPts val="1200"/>
              </a:spcAft>
            </a:pPr>
            <a:r>
              <a:rPr lang="en-US" sz="2000" i="1" dirty="0">
                <a:solidFill>
                  <a:srgbClr val="A51E37"/>
                </a:solidFill>
                <a:latin typeface="Arial"/>
                <a:cs typeface="Arial"/>
              </a:rPr>
              <a:t>… flexibility! Honestly, this seminar was the last one I had to take in my B.Ed. and I have learned so much more than in the weekly in person classes. I am not just saying this and I am well aware that it takes a certain kind of discipline and self study motivation and that this is not everybody's cup of tea, but I've genuinely enjoyed it very much. This class enabled me to finish my degree whilst I was on exchange in Denmark and had enough room in my curriculum to do this earlier than expected. I know this is a very specific situation, but I would not have been able to do this if it weren't online. The freedom provided in this class strangely motivated me to engage even more since I really valued the concept and it didn't feel like a sometimes forced in person seminar on a Monday afternoon. The live sessions were a great soft coercion in a sense to keep up with studying and the lesson planning work helped with engagement with other students even though it was all online. I do really have not a bad word about this class and fairly enjoyed the setup, as well as the beautifully designed Moodle course.</a:t>
            </a:r>
          </a:p>
          <a:p>
            <a:pPr>
              <a:spcBef>
                <a:spcPts val="1200"/>
              </a:spcBef>
              <a:spcAft>
                <a:spcPts val="1200"/>
              </a:spcAft>
            </a:pPr>
            <a:r>
              <a:rPr lang="en-US" sz="2000" i="1" dirty="0">
                <a:solidFill>
                  <a:srgbClr val="A51E37"/>
                </a:solidFill>
                <a:latin typeface="Arial"/>
                <a:cs typeface="Arial"/>
              </a:rPr>
              <a:t>Thank you very much for this, I hope other students get to experience this new form of learning and engaging in the future too. </a:t>
            </a:r>
            <a:endParaRPr lang="de-DE" sz="2000" i="1" dirty="0">
              <a:solidFill>
                <a:srgbClr val="A51E37"/>
              </a:solidFill>
              <a:latin typeface="Arial"/>
              <a:cs typeface="Arial"/>
            </a:endParaRPr>
          </a:p>
        </p:txBody>
      </p:sp>
      <p:sp>
        <p:nvSpPr>
          <p:cNvPr id="43" name="Textfeld 42">
            <a:extLst>
              <a:ext uri="{FF2B5EF4-FFF2-40B4-BE49-F238E27FC236}">
                <a16:creationId xmlns:a16="http://schemas.microsoft.com/office/drawing/2014/main" id="{8AABC789-8A74-839D-86F8-26AFE8C845D4}"/>
              </a:ext>
            </a:extLst>
          </p:cNvPr>
          <p:cNvSpPr txBox="1"/>
          <p:nvPr/>
        </p:nvSpPr>
        <p:spPr>
          <a:xfrm>
            <a:off x="8293434" y="3707606"/>
            <a:ext cx="5514093" cy="1923604"/>
          </a:xfrm>
          <a:prstGeom prst="rect">
            <a:avLst/>
          </a:prstGeom>
          <a:noFill/>
        </p:spPr>
        <p:txBody>
          <a:bodyPr wrap="square" lIns="91440" tIns="45720" rIns="91440" bIns="45720" rtlCol="0" anchor="t">
            <a:spAutoFit/>
          </a:bodyPr>
          <a:lstStyle/>
          <a:p>
            <a:r>
              <a:rPr lang="de-DE" sz="1700" i="1" dirty="0">
                <a:solidFill>
                  <a:srgbClr val="A51E37"/>
                </a:solidFill>
                <a:latin typeface="Arial"/>
                <a:cs typeface="Arial"/>
              </a:rPr>
              <a:t>Die Universität erwartet von ihren Lehrenden nicht nur die selbstverständliche fachliche Expertise und eine pädagogisch-didaktische Eignung; sie erwartet zudem, dass Lehre und Begleitung der Studierenden an den Prinzipien der Gender- und Diversitätsgerechtigkeit ausgerichtet sind.	</a:t>
            </a:r>
          </a:p>
          <a:p>
            <a:pPr algn="r"/>
            <a:r>
              <a:rPr lang="de-DE" sz="1700" dirty="0">
                <a:solidFill>
                  <a:srgbClr val="A51E37"/>
                </a:solidFill>
                <a:latin typeface="Arial"/>
                <a:cs typeface="Arial"/>
                <a:hlinkClick r:id="rId7">
                  <a:extLst>
                    <a:ext uri="{A12FA001-AC4F-418D-AE19-62706E023703}">
                      <ahyp:hlinkClr xmlns:ahyp="http://schemas.microsoft.com/office/drawing/2018/hyperlinkcolor" val="tx"/>
                    </a:ext>
                  </a:extLst>
                </a:hlinkClick>
              </a:rPr>
              <a:t>Leitbild Lehre Universität Tübingen</a:t>
            </a:r>
            <a:endParaRPr lang="de-DE" sz="1700" i="1" dirty="0">
              <a:solidFill>
                <a:srgbClr val="A51E37"/>
              </a:solidFill>
              <a:latin typeface="Arial"/>
              <a:cs typeface="Arial"/>
            </a:endParaRPr>
          </a:p>
        </p:txBody>
      </p:sp>
      <p:pic>
        <p:nvPicPr>
          <p:cNvPr id="23" name="Grafik 22">
            <a:extLst>
              <a:ext uri="{FF2B5EF4-FFF2-40B4-BE49-F238E27FC236}">
                <a16:creationId xmlns:a16="http://schemas.microsoft.com/office/drawing/2014/main" id="{5F8FE63C-0F72-9CBD-A37C-CBE55E90A7D9}"/>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18349213" y="7212806"/>
            <a:ext cx="1943799" cy="2792592"/>
          </a:xfrm>
          <a:prstGeom prst="rect">
            <a:avLst/>
          </a:prstGeom>
        </p:spPr>
      </p:pic>
      <p:sp>
        <p:nvSpPr>
          <p:cNvPr id="31" name="Textfeld 30">
            <a:extLst>
              <a:ext uri="{FF2B5EF4-FFF2-40B4-BE49-F238E27FC236}">
                <a16:creationId xmlns:a16="http://schemas.microsoft.com/office/drawing/2014/main" id="{1C25C319-55BF-2C1D-506F-3CB06BF6CEE2}"/>
              </a:ext>
            </a:extLst>
          </p:cNvPr>
          <p:cNvSpPr txBox="1"/>
          <p:nvPr/>
        </p:nvSpPr>
        <p:spPr>
          <a:xfrm>
            <a:off x="15187612" y="7262704"/>
            <a:ext cx="2832949" cy="2554545"/>
          </a:xfrm>
          <a:prstGeom prst="rect">
            <a:avLst/>
          </a:prstGeom>
          <a:noFill/>
        </p:spPr>
        <p:txBody>
          <a:bodyPr wrap="square" lIns="91440" tIns="45720" rIns="91440" bIns="45720" rtlCol="0" anchor="t">
            <a:spAutoFit/>
          </a:bodyPr>
          <a:lstStyle/>
          <a:p>
            <a:r>
              <a:rPr lang="de-DE" sz="2000" dirty="0">
                <a:solidFill>
                  <a:srgbClr val="A51E37"/>
                </a:solidFill>
                <a:latin typeface="Arial"/>
                <a:cs typeface="Arial"/>
              </a:rPr>
              <a:t>Weitere Informationen zu “</a:t>
            </a:r>
            <a:r>
              <a:rPr lang="de-DE" sz="2000" dirty="0" err="1">
                <a:solidFill>
                  <a:srgbClr val="A51E37"/>
                </a:solidFill>
                <a:latin typeface="Arial"/>
                <a:cs typeface="Arial"/>
              </a:rPr>
              <a:t>Humanizing</a:t>
            </a:r>
            <a:r>
              <a:rPr lang="de-DE" sz="2000" dirty="0">
                <a:solidFill>
                  <a:srgbClr val="A51E37"/>
                </a:solidFill>
                <a:latin typeface="Arial"/>
                <a:cs typeface="Arial"/>
              </a:rPr>
              <a:t> Higher Education” von den Zielsetzungen bis hin zur Praxis humanisierter Lehre finden sich im eigens designten Intranet. </a:t>
            </a:r>
          </a:p>
        </p:txBody>
      </p:sp>
      <p:sp>
        <p:nvSpPr>
          <p:cNvPr id="39" name="Textfeld 38">
            <a:extLst>
              <a:ext uri="{FF2B5EF4-FFF2-40B4-BE49-F238E27FC236}">
                <a16:creationId xmlns:a16="http://schemas.microsoft.com/office/drawing/2014/main" id="{3E29B967-C3A4-8DB0-8C11-B7ECCE97B68D}"/>
              </a:ext>
            </a:extLst>
          </p:cNvPr>
          <p:cNvSpPr txBox="1"/>
          <p:nvPr/>
        </p:nvSpPr>
        <p:spPr>
          <a:xfrm>
            <a:off x="946080" y="16433006"/>
            <a:ext cx="9365097" cy="3323987"/>
          </a:xfrm>
          <a:prstGeom prst="rect">
            <a:avLst/>
          </a:prstGeom>
          <a:noFill/>
        </p:spPr>
        <p:txBody>
          <a:bodyPr wrap="square" lIns="91440" tIns="45720" rIns="91440" bIns="45720" rtlCol="0" anchor="t">
            <a:spAutoFit/>
          </a:bodyPr>
          <a:lstStyle/>
          <a:p>
            <a:pPr>
              <a:spcAft>
                <a:spcPts val="1200"/>
              </a:spcAft>
            </a:pPr>
            <a:r>
              <a:rPr lang="de-DE" sz="2000" b="1" dirty="0">
                <a:solidFill>
                  <a:schemeClr val="bg1">
                    <a:lumMod val="50000"/>
                  </a:schemeClr>
                </a:solidFill>
                <a:latin typeface="Arial"/>
                <a:cs typeface="Arial"/>
              </a:rPr>
              <a:t>Fokus Lehrhandeln</a:t>
            </a:r>
          </a:p>
          <a:p>
            <a:r>
              <a:rPr lang="de-DE" sz="2000" dirty="0">
                <a:solidFill>
                  <a:schemeClr val="bg1">
                    <a:lumMod val="50000"/>
                  </a:schemeClr>
                </a:solidFill>
                <a:latin typeface="Arial"/>
                <a:cs typeface="Arial"/>
              </a:rPr>
              <a:t>Das vorgestellte Repertoire an Handlungsstrategien (siehe Abb. 1) versteht sich in keinem Fall als </a:t>
            </a:r>
            <a:r>
              <a:rPr lang="de-DE" sz="2000" i="1" dirty="0" err="1">
                <a:solidFill>
                  <a:schemeClr val="bg1">
                    <a:lumMod val="50000"/>
                  </a:schemeClr>
                </a:solidFill>
                <a:latin typeface="Arial"/>
                <a:cs typeface="Arial"/>
              </a:rPr>
              <a:t>one</a:t>
            </a:r>
            <a:r>
              <a:rPr lang="de-DE" sz="2000" i="1" dirty="0">
                <a:solidFill>
                  <a:schemeClr val="bg1">
                    <a:lumMod val="50000"/>
                  </a:schemeClr>
                </a:solidFill>
                <a:latin typeface="Arial"/>
                <a:cs typeface="Arial"/>
              </a:rPr>
              <a:t> </a:t>
            </a:r>
            <a:r>
              <a:rPr lang="de-DE" sz="2000" i="1" dirty="0" err="1">
                <a:solidFill>
                  <a:schemeClr val="bg1">
                    <a:lumMod val="50000"/>
                  </a:schemeClr>
                </a:solidFill>
                <a:latin typeface="Arial"/>
                <a:cs typeface="Arial"/>
              </a:rPr>
              <a:t>fits</a:t>
            </a:r>
            <a:r>
              <a:rPr lang="de-DE" sz="2000" i="1" dirty="0">
                <a:solidFill>
                  <a:schemeClr val="bg1">
                    <a:lumMod val="50000"/>
                  </a:schemeClr>
                </a:solidFill>
                <a:latin typeface="Arial"/>
                <a:cs typeface="Arial"/>
              </a:rPr>
              <a:t> all</a:t>
            </a:r>
            <a:r>
              <a:rPr lang="de-DE" sz="2000" dirty="0">
                <a:solidFill>
                  <a:schemeClr val="bg1">
                    <a:lumMod val="50000"/>
                  </a:schemeClr>
                </a:solidFill>
                <a:latin typeface="Arial"/>
                <a:cs typeface="Arial"/>
              </a:rPr>
              <a:t>-Modell und die Auswahl ist keineswegs abschließend. Es soll vielmehr ein Spektrum verschiedener Antwortmöglichkeiten auf Leitfragen zur diversitätssensiblen Planung und Durchführung von Lehrveranstaltungen angedeutet werden; Antworten, die hinsichtlich ihrer Komplexität, ihres Transformationspotentials und ihrer Anschlussfähigkeit über Disziplinen und Fächer hinweg variieren. Jede der ausgewählten Strategien wird im Intranet mit Kurzbeschreibung und Zielsetzungen dargestellt sowie mit konkreten Umsetzungsbeispielen veranschaulicht.</a:t>
            </a:r>
          </a:p>
        </p:txBody>
      </p:sp>
      <p:sp>
        <p:nvSpPr>
          <p:cNvPr id="92" name="Textfeld 91">
            <a:extLst>
              <a:ext uri="{FF2B5EF4-FFF2-40B4-BE49-F238E27FC236}">
                <a16:creationId xmlns:a16="http://schemas.microsoft.com/office/drawing/2014/main" id="{3BE4852C-5220-1249-6606-C632631B36F1}"/>
              </a:ext>
            </a:extLst>
          </p:cNvPr>
          <p:cNvSpPr txBox="1"/>
          <p:nvPr/>
        </p:nvSpPr>
        <p:spPr>
          <a:xfrm>
            <a:off x="12673012" y="21211520"/>
            <a:ext cx="7365849" cy="1015663"/>
          </a:xfrm>
          <a:prstGeom prst="rect">
            <a:avLst/>
          </a:prstGeom>
          <a:noFill/>
        </p:spPr>
        <p:txBody>
          <a:bodyPr wrap="square" lIns="91440" tIns="45720" rIns="91440" bIns="45720" rtlCol="0" anchor="t">
            <a:spAutoFit/>
          </a:bodyPr>
          <a:lstStyle/>
          <a:p>
            <a:r>
              <a:rPr lang="de-DE" sz="2000" b="1" dirty="0">
                <a:solidFill>
                  <a:schemeClr val="bg1">
                    <a:lumMod val="50000"/>
                  </a:schemeClr>
                </a:solidFill>
                <a:latin typeface="Arial"/>
                <a:cs typeface="Arial"/>
              </a:rPr>
              <a:t>Stimme einer/ eines Studierenden nach dem Besuch einer humanisierten Lehrveranstaltung im Fachbereich Didaktik des Englischen</a:t>
            </a:r>
            <a:r>
              <a:rPr lang="de-DE" sz="2000" dirty="0">
                <a:solidFill>
                  <a:schemeClr val="bg1">
                    <a:lumMod val="50000"/>
                  </a:schemeClr>
                </a:solidFill>
                <a:latin typeface="Arial"/>
                <a:cs typeface="Arial"/>
              </a:rPr>
              <a:t> [anonymisiert und unverändert übernommen]</a:t>
            </a:r>
          </a:p>
        </p:txBody>
      </p:sp>
      <p:grpSp>
        <p:nvGrpSpPr>
          <p:cNvPr id="239" name="Gruppieren 238">
            <a:extLst>
              <a:ext uri="{FF2B5EF4-FFF2-40B4-BE49-F238E27FC236}">
                <a16:creationId xmlns:a16="http://schemas.microsoft.com/office/drawing/2014/main" id="{D9D9DB3C-89D5-5044-6F25-C45B10917001}"/>
              </a:ext>
            </a:extLst>
          </p:cNvPr>
          <p:cNvGrpSpPr/>
          <p:nvPr/>
        </p:nvGrpSpPr>
        <p:grpSpPr>
          <a:xfrm>
            <a:off x="921841" y="12318206"/>
            <a:ext cx="9365097" cy="3404564"/>
            <a:chOff x="2889792" y="13231836"/>
            <a:chExt cx="5533482" cy="2055867"/>
          </a:xfrm>
        </p:grpSpPr>
        <p:grpSp>
          <p:nvGrpSpPr>
            <p:cNvPr id="155" name="그룹 50">
              <a:extLst>
                <a:ext uri="{FF2B5EF4-FFF2-40B4-BE49-F238E27FC236}">
                  <a16:creationId xmlns:a16="http://schemas.microsoft.com/office/drawing/2014/main" id="{7518E8EA-50B6-A1CB-2D9F-1DD6D861FABB}"/>
                </a:ext>
              </a:extLst>
            </p:cNvPr>
            <p:cNvGrpSpPr/>
            <p:nvPr/>
          </p:nvGrpSpPr>
          <p:grpSpPr>
            <a:xfrm>
              <a:off x="2889792" y="13231836"/>
              <a:ext cx="5533482" cy="2055867"/>
              <a:chOff x="2889792" y="1554980"/>
              <a:chExt cx="5533482" cy="2055867"/>
            </a:xfrm>
          </p:grpSpPr>
          <p:sp>
            <p:nvSpPr>
              <p:cNvPr id="156" name="사다리꼴 73">
                <a:extLst>
                  <a:ext uri="{FF2B5EF4-FFF2-40B4-BE49-F238E27FC236}">
                    <a16:creationId xmlns:a16="http://schemas.microsoft.com/office/drawing/2014/main" id="{98139DCF-FC5B-C920-F220-7DC937566C56}"/>
                  </a:ext>
                </a:extLst>
              </p:cNvPr>
              <p:cNvSpPr>
                <a:spLocks/>
              </p:cNvSpPr>
              <p:nvPr/>
            </p:nvSpPr>
            <p:spPr>
              <a:xfrm rot="16200000">
                <a:off x="6317160" y="2530805"/>
                <a:ext cx="2055867" cy="104218"/>
              </a:xfrm>
              <a:prstGeom prst="trapezoid">
                <a:avLst>
                  <a:gd name="adj" fmla="val 75086"/>
                </a:avLst>
              </a:prstGeom>
              <a:pattFill prst="dkDnDiag">
                <a:fgClr>
                  <a:srgbClr val="FFFFFF">
                    <a:lumMod val="65000"/>
                  </a:srgbClr>
                </a:fgClr>
                <a:bgClr>
                  <a:srgbClr val="FFFFFF">
                    <a:lumMod val="75000"/>
                  </a:srgbClr>
                </a:bgClr>
              </a:pattFill>
              <a:ln w="3175">
                <a:solidFill>
                  <a:srgbClr val="FFFFFF">
                    <a:lumMod val="65000"/>
                  </a:srgbClr>
                </a:solidFill>
              </a:ln>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000000"/>
                  </a:solidFill>
                  <a:effectLst/>
                  <a:uLnTx/>
                  <a:uFillTx/>
                  <a:latin typeface="Roboto Condensed Light"/>
                  <a:ea typeface="Roboto Condensed Regular"/>
                </a:endParaRPr>
              </a:p>
            </p:txBody>
          </p:sp>
          <p:grpSp>
            <p:nvGrpSpPr>
              <p:cNvPr id="157" name="그룹 49">
                <a:extLst>
                  <a:ext uri="{FF2B5EF4-FFF2-40B4-BE49-F238E27FC236}">
                    <a16:creationId xmlns:a16="http://schemas.microsoft.com/office/drawing/2014/main" id="{BA873A4F-63C0-B773-12E9-FC308BDF6AF2}"/>
                  </a:ext>
                </a:extLst>
              </p:cNvPr>
              <p:cNvGrpSpPr/>
              <p:nvPr/>
            </p:nvGrpSpPr>
            <p:grpSpPr>
              <a:xfrm>
                <a:off x="2889792" y="1554980"/>
                <a:ext cx="5533482" cy="2055867"/>
                <a:chOff x="2889792" y="1554980"/>
                <a:chExt cx="5533482" cy="2055867"/>
              </a:xfrm>
            </p:grpSpPr>
            <p:sp>
              <p:nvSpPr>
                <p:cNvPr id="158" name="위쪽 화살표 75">
                  <a:extLst>
                    <a:ext uri="{FF2B5EF4-FFF2-40B4-BE49-F238E27FC236}">
                      <a16:creationId xmlns:a16="http://schemas.microsoft.com/office/drawing/2014/main" id="{E818DA63-8B6C-437D-D02F-33A277E0F501}"/>
                    </a:ext>
                  </a:extLst>
                </p:cNvPr>
                <p:cNvSpPr/>
                <p:nvPr/>
              </p:nvSpPr>
              <p:spPr>
                <a:xfrm rot="5400000">
                  <a:off x="4680708" y="-131719"/>
                  <a:ext cx="2055867" cy="5429265"/>
                </a:xfrm>
                <a:prstGeom prst="upArrow">
                  <a:avLst>
                    <a:gd name="adj1" fmla="val 63377"/>
                    <a:gd name="adj2" fmla="val 50000"/>
                  </a:avLst>
                </a:prstGeom>
                <a:solidFill>
                  <a:srgbClr val="FFFFFF"/>
                </a:solidFill>
                <a:ln w="3175" cap="flat" cmpd="sng" algn="ctr">
                  <a:solidFill>
                    <a:srgbClr val="FFFFFF">
                      <a:lumMod val="65000"/>
                    </a:srgbClr>
                  </a:solidFill>
                  <a:prstDash val="solid"/>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endParaRPr kumimoji="0" lang="ko-KR" altLang="en-US" sz="1200" b="1" i="0" u="none" strike="noStrike" kern="0" cap="none" spc="0" normalizeH="0" baseline="0" noProof="0" dirty="0">
                    <a:ln>
                      <a:noFill/>
                    </a:ln>
                    <a:gradFill>
                      <a:gsLst>
                        <a:gs pos="0">
                          <a:prstClr val="white"/>
                        </a:gs>
                        <a:gs pos="100000">
                          <a:prstClr val="white"/>
                        </a:gs>
                      </a:gsLst>
                      <a:lin ang="5400000" scaled="0"/>
                    </a:gradFill>
                    <a:effectLst/>
                    <a:uLnTx/>
                    <a:uFillTx/>
                    <a:latin typeface="Bebas Neue" pitchFamily="34" charset="0"/>
                    <a:ea typeface="Roboto Condensed Regular"/>
                    <a:cs typeface="+mn-cs"/>
                  </a:endParaRPr>
                </a:p>
              </p:txBody>
            </p:sp>
            <p:sp>
              <p:nvSpPr>
                <p:cNvPr id="159" name="사다리꼴 74">
                  <a:extLst>
                    <a:ext uri="{FF2B5EF4-FFF2-40B4-BE49-F238E27FC236}">
                      <a16:creationId xmlns:a16="http://schemas.microsoft.com/office/drawing/2014/main" id="{41C131A9-2CDD-8AE7-B965-CA440C24DB3C}"/>
                    </a:ext>
                  </a:extLst>
                </p:cNvPr>
                <p:cNvSpPr>
                  <a:spLocks/>
                </p:cNvSpPr>
                <p:nvPr/>
              </p:nvSpPr>
              <p:spPr>
                <a:xfrm rot="16200000">
                  <a:off x="2291461" y="2530805"/>
                  <a:ext cx="1300880" cy="104218"/>
                </a:xfrm>
                <a:prstGeom prst="trapezoid">
                  <a:avLst>
                    <a:gd name="adj" fmla="val 75086"/>
                  </a:avLst>
                </a:prstGeom>
                <a:pattFill prst="dkDnDiag">
                  <a:fgClr>
                    <a:srgbClr val="FFFFFF">
                      <a:lumMod val="65000"/>
                    </a:srgbClr>
                  </a:fgClr>
                  <a:bgClr>
                    <a:srgbClr val="FFFFFF">
                      <a:lumMod val="75000"/>
                    </a:srgbClr>
                  </a:bgClr>
                </a:pattFill>
                <a:ln w="3175">
                  <a:solidFill>
                    <a:srgbClr val="FFFFFF">
                      <a:lumMod val="65000"/>
                    </a:srgbClr>
                  </a:solidFill>
                </a:ln>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000000"/>
                    </a:solidFill>
                    <a:effectLst/>
                    <a:uLnTx/>
                    <a:uFillTx/>
                    <a:latin typeface="Roboto Condensed Light"/>
                    <a:ea typeface="Roboto Condensed Regular"/>
                  </a:endParaRPr>
                </a:p>
              </p:txBody>
            </p:sp>
          </p:grpSp>
        </p:grpSp>
        <p:sp>
          <p:nvSpPr>
            <p:cNvPr id="160" name="오른쪽 화살표 151">
              <a:extLst>
                <a:ext uri="{FF2B5EF4-FFF2-40B4-BE49-F238E27FC236}">
                  <a16:creationId xmlns:a16="http://schemas.microsoft.com/office/drawing/2014/main" id="{C9410F6C-7D06-6083-C51F-FF023DA2DC81}"/>
                </a:ext>
              </a:extLst>
            </p:cNvPr>
            <p:cNvSpPr/>
            <p:nvPr/>
          </p:nvSpPr>
          <p:spPr>
            <a:xfrm>
              <a:off x="4327337" y="14149134"/>
              <a:ext cx="308913" cy="221271"/>
            </a:xfrm>
            <a:prstGeom prst="rightArrow">
              <a:avLst>
                <a:gd name="adj1" fmla="val 50000"/>
                <a:gd name="adj2" fmla="val 60784"/>
              </a:avLst>
            </a:prstGeom>
            <a:pattFill prst="ltUpDiag">
              <a:fgClr>
                <a:srgbClr val="FFFFFF">
                  <a:lumMod val="65000"/>
                </a:srgbClr>
              </a:fgClr>
              <a:bgClr>
                <a:srgbClr val="FFFFFF"/>
              </a:bgClr>
            </a:pattFill>
            <a:ln w="9525" cap="flat" cmpd="sng" algn="ctr">
              <a:noFill/>
              <a:prstDash val="solid"/>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endParaRPr kumimoji="0" lang="ko-KR" altLang="en-US" sz="1200" b="1" i="0" u="none" strike="noStrike" kern="0" cap="none" spc="0" normalizeH="0" baseline="0" noProof="0" dirty="0">
                <a:ln>
                  <a:noFill/>
                </a:ln>
                <a:gradFill>
                  <a:gsLst>
                    <a:gs pos="0">
                      <a:prstClr val="white"/>
                    </a:gs>
                    <a:gs pos="100000">
                      <a:prstClr val="white"/>
                    </a:gs>
                  </a:gsLst>
                  <a:lin ang="5400000" scaled="0"/>
                </a:gradFill>
                <a:effectLst/>
                <a:uLnTx/>
                <a:uFillTx/>
                <a:latin typeface="Bebas Neue" pitchFamily="34" charset="0"/>
                <a:ea typeface="Roboto Condensed Regular"/>
                <a:cs typeface="+mn-cs"/>
              </a:endParaRPr>
            </a:p>
          </p:txBody>
        </p:sp>
        <p:grpSp>
          <p:nvGrpSpPr>
            <p:cNvPr id="161" name="그룹 48">
              <a:extLst>
                <a:ext uri="{FF2B5EF4-FFF2-40B4-BE49-F238E27FC236}">
                  <a16:creationId xmlns:a16="http://schemas.microsoft.com/office/drawing/2014/main" id="{41CCA27F-98E9-8458-7F8E-EF5B1398E830}"/>
                </a:ext>
              </a:extLst>
            </p:cNvPr>
            <p:cNvGrpSpPr/>
            <p:nvPr/>
          </p:nvGrpSpPr>
          <p:grpSpPr>
            <a:xfrm>
              <a:off x="3097606" y="13495403"/>
              <a:ext cx="1165113" cy="1528734"/>
              <a:chOff x="3097606" y="1818547"/>
              <a:chExt cx="1165113" cy="1528734"/>
            </a:xfrm>
          </p:grpSpPr>
          <p:grpSp>
            <p:nvGrpSpPr>
              <p:cNvPr id="162" name="그룹 2">
                <a:extLst>
                  <a:ext uri="{FF2B5EF4-FFF2-40B4-BE49-F238E27FC236}">
                    <a16:creationId xmlns:a16="http://schemas.microsoft.com/office/drawing/2014/main" id="{CD3376BB-7C02-3A15-5007-8774075EBF55}"/>
                  </a:ext>
                </a:extLst>
              </p:cNvPr>
              <p:cNvGrpSpPr/>
              <p:nvPr/>
            </p:nvGrpSpPr>
            <p:grpSpPr>
              <a:xfrm>
                <a:off x="3097606" y="1818547"/>
                <a:ext cx="281363" cy="1528734"/>
                <a:chOff x="3097606" y="1820083"/>
                <a:chExt cx="281363" cy="1528734"/>
              </a:xfrm>
            </p:grpSpPr>
            <p:sp>
              <p:nvSpPr>
                <p:cNvPr id="200" name="직사각형 3">
                  <a:extLst>
                    <a:ext uri="{FF2B5EF4-FFF2-40B4-BE49-F238E27FC236}">
                      <a16:creationId xmlns:a16="http://schemas.microsoft.com/office/drawing/2014/main" id="{D6FC9B81-2742-9679-9A9C-FBEC1D98572C}"/>
                    </a:ext>
                  </a:extLst>
                </p:cNvPr>
                <p:cNvSpPr/>
                <p:nvPr/>
              </p:nvSpPr>
              <p:spPr>
                <a:xfrm flipH="1">
                  <a:off x="3097606" y="1820083"/>
                  <a:ext cx="281363" cy="110317"/>
                </a:xfrm>
                <a:custGeom>
                  <a:avLst/>
                  <a:gdLst/>
                  <a:ahLst/>
                  <a:cxnLst/>
                  <a:rect l="l" t="t" r="r" b="b"/>
                  <a:pathLst>
                    <a:path w="281363" h="110317">
                      <a:moveTo>
                        <a:pt x="110317" y="0"/>
                      </a:moveTo>
                      <a:lnTo>
                        <a:pt x="171046" y="0"/>
                      </a:lnTo>
                      <a:lnTo>
                        <a:pt x="181755" y="0"/>
                      </a:lnTo>
                      <a:lnTo>
                        <a:pt x="181755" y="2162"/>
                      </a:lnTo>
                      <a:cubicBezTo>
                        <a:pt x="237740" y="5988"/>
                        <a:pt x="281363" y="53058"/>
                        <a:pt x="281363" y="110317"/>
                      </a:cubicBezTo>
                      <a:lnTo>
                        <a:pt x="181755" y="110317"/>
                      </a:lnTo>
                      <a:lnTo>
                        <a:pt x="171046" y="110317"/>
                      </a:lnTo>
                      <a:lnTo>
                        <a:pt x="110317" y="110317"/>
                      </a:lnTo>
                      <a:lnTo>
                        <a:pt x="0" y="110317"/>
                      </a:lnTo>
                      <a:cubicBezTo>
                        <a:pt x="0" y="49391"/>
                        <a:pt x="49391" y="0"/>
                        <a:pt x="110317" y="0"/>
                      </a:cubicBezTo>
                      <a:close/>
                    </a:path>
                  </a:pathLst>
                </a:custGeom>
                <a:pattFill prst="ltUpDiag">
                  <a:fgClr>
                    <a:srgbClr val="C21722"/>
                  </a:fgClr>
                  <a:bgClr>
                    <a:srgbClr val="810F17"/>
                  </a:bgClr>
                </a:pattFill>
                <a:ln w="3175" cap="rnd">
                  <a:solidFill>
                    <a:srgbClr val="000000">
                      <a:lumMod val="65000"/>
                      <a:lumOff val="35000"/>
                    </a:srgbClr>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000000"/>
                    </a:solidFill>
                    <a:effectLst/>
                    <a:uLnTx/>
                    <a:uFillTx/>
                    <a:latin typeface="Roboto Condensed Light"/>
                    <a:ea typeface="Roboto Condensed Regular"/>
                  </a:endParaRPr>
                </a:p>
              </p:txBody>
            </p:sp>
            <p:sp>
              <p:nvSpPr>
                <p:cNvPr id="202" name="직사각형 3">
                  <a:extLst>
                    <a:ext uri="{FF2B5EF4-FFF2-40B4-BE49-F238E27FC236}">
                      <a16:creationId xmlns:a16="http://schemas.microsoft.com/office/drawing/2014/main" id="{F82F4D0E-A936-225F-8A31-257C27115BE7}"/>
                    </a:ext>
                  </a:extLst>
                </p:cNvPr>
                <p:cNvSpPr/>
                <p:nvPr/>
              </p:nvSpPr>
              <p:spPr>
                <a:xfrm flipH="1" flipV="1">
                  <a:off x="3097606" y="3238500"/>
                  <a:ext cx="281363" cy="110317"/>
                </a:xfrm>
                <a:custGeom>
                  <a:avLst/>
                  <a:gdLst/>
                  <a:ahLst/>
                  <a:cxnLst/>
                  <a:rect l="l" t="t" r="r" b="b"/>
                  <a:pathLst>
                    <a:path w="281363" h="110317">
                      <a:moveTo>
                        <a:pt x="0" y="110317"/>
                      </a:moveTo>
                      <a:lnTo>
                        <a:pt x="110317" y="110317"/>
                      </a:lnTo>
                      <a:lnTo>
                        <a:pt x="171046" y="110317"/>
                      </a:lnTo>
                      <a:lnTo>
                        <a:pt x="181755" y="110317"/>
                      </a:lnTo>
                      <a:lnTo>
                        <a:pt x="281363" y="110317"/>
                      </a:lnTo>
                      <a:cubicBezTo>
                        <a:pt x="281363" y="53058"/>
                        <a:pt x="237740" y="5988"/>
                        <a:pt x="181755" y="2162"/>
                      </a:cubicBezTo>
                      <a:lnTo>
                        <a:pt x="181755" y="0"/>
                      </a:lnTo>
                      <a:lnTo>
                        <a:pt x="171046" y="0"/>
                      </a:lnTo>
                      <a:lnTo>
                        <a:pt x="110317" y="0"/>
                      </a:lnTo>
                      <a:cubicBezTo>
                        <a:pt x="49391" y="0"/>
                        <a:pt x="0" y="49391"/>
                        <a:pt x="0" y="110317"/>
                      </a:cubicBezTo>
                      <a:close/>
                    </a:path>
                  </a:pathLst>
                </a:custGeom>
                <a:pattFill prst="ltUpDiag">
                  <a:fgClr>
                    <a:srgbClr val="C21722"/>
                  </a:fgClr>
                  <a:bgClr>
                    <a:srgbClr val="810F17"/>
                  </a:bgClr>
                </a:pattFill>
                <a:ln w="3175" cap="rnd">
                  <a:solidFill>
                    <a:srgbClr val="000000">
                      <a:lumMod val="65000"/>
                      <a:lumOff val="35000"/>
                    </a:srgbClr>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000000"/>
                    </a:solidFill>
                    <a:effectLst/>
                    <a:uLnTx/>
                    <a:uFillTx/>
                    <a:latin typeface="Roboto Condensed Light"/>
                    <a:ea typeface="Roboto Condensed Regular"/>
                  </a:endParaRPr>
                </a:p>
              </p:txBody>
            </p:sp>
          </p:grpSp>
          <p:grpSp>
            <p:nvGrpSpPr>
              <p:cNvPr id="163" name="그룹 12">
                <a:extLst>
                  <a:ext uri="{FF2B5EF4-FFF2-40B4-BE49-F238E27FC236}">
                    <a16:creationId xmlns:a16="http://schemas.microsoft.com/office/drawing/2014/main" id="{336D12FE-ED88-1797-408B-6F7D50DDBC55}"/>
                  </a:ext>
                </a:extLst>
              </p:cNvPr>
              <p:cNvGrpSpPr/>
              <p:nvPr/>
            </p:nvGrpSpPr>
            <p:grpSpPr>
              <a:xfrm>
                <a:off x="3268653" y="1818547"/>
                <a:ext cx="994066" cy="1528734"/>
                <a:chOff x="3268653" y="1818547"/>
                <a:chExt cx="994066" cy="1528734"/>
              </a:xfrm>
            </p:grpSpPr>
            <p:sp>
              <p:nvSpPr>
                <p:cNvPr id="164" name="직사각형 87">
                  <a:extLst>
                    <a:ext uri="{FF2B5EF4-FFF2-40B4-BE49-F238E27FC236}">
                      <a16:creationId xmlns:a16="http://schemas.microsoft.com/office/drawing/2014/main" id="{3798C8D9-EABC-B76D-B2A3-886C522DBB67}"/>
                    </a:ext>
                  </a:extLst>
                </p:cNvPr>
                <p:cNvSpPr/>
                <p:nvPr/>
              </p:nvSpPr>
              <p:spPr>
                <a:xfrm flipH="1">
                  <a:off x="3323810" y="1928864"/>
                  <a:ext cx="55158" cy="1308100"/>
                </a:xfrm>
                <a:prstGeom prst="rect">
                  <a:avLst/>
                </a:prstGeom>
                <a:solidFill>
                  <a:srgbClr val="000000">
                    <a:alpha val="10196"/>
                  </a:srgbClr>
                </a:solidFill>
                <a:ln w="3175">
                  <a:noFill/>
                  <a:round/>
                  <a:headEnd/>
                  <a:tailEnd/>
                </a:ln>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000000"/>
                    </a:solidFill>
                    <a:effectLst/>
                    <a:uLnTx/>
                    <a:uFillTx/>
                    <a:latin typeface="Roboto Condensed Light"/>
                    <a:ea typeface="Roboto Condensed Regular"/>
                  </a:endParaRPr>
                </a:p>
              </p:txBody>
            </p:sp>
            <p:grpSp>
              <p:nvGrpSpPr>
                <p:cNvPr id="165" name="그룹 3">
                  <a:extLst>
                    <a:ext uri="{FF2B5EF4-FFF2-40B4-BE49-F238E27FC236}">
                      <a16:creationId xmlns:a16="http://schemas.microsoft.com/office/drawing/2014/main" id="{6C112BF7-E7FF-80BC-7243-17093F59E3DC}"/>
                    </a:ext>
                  </a:extLst>
                </p:cNvPr>
                <p:cNvGrpSpPr/>
                <p:nvPr/>
              </p:nvGrpSpPr>
              <p:grpSpPr>
                <a:xfrm>
                  <a:off x="3268653" y="1818547"/>
                  <a:ext cx="994066" cy="1528734"/>
                  <a:chOff x="3268653" y="1820083"/>
                  <a:chExt cx="994066" cy="1528734"/>
                </a:xfrm>
              </p:grpSpPr>
              <p:sp>
                <p:nvSpPr>
                  <p:cNvPr id="166" name="직사각형 1">
                    <a:extLst>
                      <a:ext uri="{FF2B5EF4-FFF2-40B4-BE49-F238E27FC236}">
                        <a16:creationId xmlns:a16="http://schemas.microsoft.com/office/drawing/2014/main" id="{C4B18131-AAAE-FBD5-45BE-808651013BA7}"/>
                      </a:ext>
                    </a:extLst>
                  </p:cNvPr>
                  <p:cNvSpPr/>
                  <p:nvPr/>
                </p:nvSpPr>
                <p:spPr>
                  <a:xfrm flipH="1">
                    <a:off x="3268653" y="1820083"/>
                    <a:ext cx="994066" cy="1528734"/>
                  </a:xfrm>
                  <a:custGeom>
                    <a:avLst/>
                    <a:gdLst/>
                    <a:ahLst/>
                    <a:cxnLst/>
                    <a:rect l="l" t="t" r="r" b="b"/>
                    <a:pathLst>
                      <a:path w="994066" h="1528734">
                        <a:moveTo>
                          <a:pt x="994066" y="0"/>
                        </a:moveTo>
                        <a:lnTo>
                          <a:pt x="885487" y="159"/>
                        </a:lnTo>
                        <a:lnTo>
                          <a:pt x="885487" y="0"/>
                        </a:lnTo>
                        <a:lnTo>
                          <a:pt x="834358" y="0"/>
                        </a:lnTo>
                        <a:lnTo>
                          <a:pt x="781050" y="0"/>
                        </a:lnTo>
                        <a:lnTo>
                          <a:pt x="725779" y="0"/>
                        </a:lnTo>
                        <a:lnTo>
                          <a:pt x="672471" y="0"/>
                        </a:lnTo>
                        <a:lnTo>
                          <a:pt x="621342" y="0"/>
                        </a:lnTo>
                        <a:lnTo>
                          <a:pt x="512763" y="0"/>
                        </a:lnTo>
                        <a:lnTo>
                          <a:pt x="483041" y="0"/>
                        </a:lnTo>
                        <a:lnTo>
                          <a:pt x="482247" y="0"/>
                        </a:lnTo>
                        <a:lnTo>
                          <a:pt x="323333" y="0"/>
                        </a:lnTo>
                        <a:lnTo>
                          <a:pt x="322539" y="0"/>
                        </a:lnTo>
                        <a:lnTo>
                          <a:pt x="270025" y="0"/>
                        </a:lnTo>
                        <a:lnTo>
                          <a:pt x="269231" y="0"/>
                        </a:lnTo>
                        <a:lnTo>
                          <a:pt x="110317" y="0"/>
                        </a:lnTo>
                        <a:lnTo>
                          <a:pt x="109523" y="0"/>
                        </a:lnTo>
                        <a:lnTo>
                          <a:pt x="109523" y="160"/>
                        </a:lnTo>
                        <a:cubicBezTo>
                          <a:pt x="48961" y="430"/>
                          <a:pt x="0" y="49656"/>
                          <a:pt x="0" y="110317"/>
                        </a:cubicBezTo>
                        <a:lnTo>
                          <a:pt x="0" y="1418417"/>
                        </a:lnTo>
                        <a:cubicBezTo>
                          <a:pt x="0" y="1479078"/>
                          <a:pt x="48961" y="1528304"/>
                          <a:pt x="109523" y="1528574"/>
                        </a:cubicBezTo>
                        <a:lnTo>
                          <a:pt x="109523" y="1528734"/>
                        </a:lnTo>
                        <a:lnTo>
                          <a:pt x="110317" y="1528734"/>
                        </a:lnTo>
                        <a:lnTo>
                          <a:pt x="269231" y="1528734"/>
                        </a:lnTo>
                        <a:lnTo>
                          <a:pt x="270025" y="1528734"/>
                        </a:lnTo>
                        <a:lnTo>
                          <a:pt x="322539" y="1528734"/>
                        </a:lnTo>
                        <a:lnTo>
                          <a:pt x="323333" y="1528734"/>
                        </a:lnTo>
                        <a:lnTo>
                          <a:pt x="482247" y="1528734"/>
                        </a:lnTo>
                        <a:lnTo>
                          <a:pt x="483041" y="1528734"/>
                        </a:lnTo>
                        <a:lnTo>
                          <a:pt x="512763" y="1528734"/>
                        </a:lnTo>
                        <a:lnTo>
                          <a:pt x="621342" y="1528734"/>
                        </a:lnTo>
                        <a:lnTo>
                          <a:pt x="672471" y="1528734"/>
                        </a:lnTo>
                        <a:lnTo>
                          <a:pt x="725779" y="1528734"/>
                        </a:lnTo>
                        <a:lnTo>
                          <a:pt x="781050" y="1528734"/>
                        </a:lnTo>
                        <a:lnTo>
                          <a:pt x="834358" y="1528734"/>
                        </a:lnTo>
                        <a:lnTo>
                          <a:pt x="885487" y="1528734"/>
                        </a:lnTo>
                        <a:lnTo>
                          <a:pt x="885487" y="1528575"/>
                        </a:lnTo>
                        <a:lnTo>
                          <a:pt x="994066" y="1528734"/>
                        </a:lnTo>
                        <a:cubicBezTo>
                          <a:pt x="936074" y="1528734"/>
                          <a:pt x="888533" y="1483986"/>
                          <a:pt x="885487" y="1427025"/>
                        </a:cubicBezTo>
                        <a:lnTo>
                          <a:pt x="885487" y="1420067"/>
                        </a:lnTo>
                        <a:lnTo>
                          <a:pt x="885487" y="1418417"/>
                        </a:lnTo>
                        <a:lnTo>
                          <a:pt x="883749" y="1418417"/>
                        </a:lnTo>
                        <a:lnTo>
                          <a:pt x="883749" y="110317"/>
                        </a:lnTo>
                        <a:lnTo>
                          <a:pt x="885487" y="110317"/>
                        </a:lnTo>
                        <a:lnTo>
                          <a:pt x="885487" y="109434"/>
                        </a:lnTo>
                        <a:cubicBezTo>
                          <a:pt x="886045" y="108914"/>
                          <a:pt x="885853" y="108727"/>
                          <a:pt x="885487" y="108667"/>
                        </a:cubicBezTo>
                        <a:lnTo>
                          <a:pt x="885487" y="101709"/>
                        </a:lnTo>
                        <a:cubicBezTo>
                          <a:pt x="888533" y="44748"/>
                          <a:pt x="936074" y="0"/>
                          <a:pt x="994066" y="0"/>
                        </a:cubicBezTo>
                        <a:close/>
                      </a:path>
                    </a:pathLst>
                  </a:custGeom>
                  <a:solidFill>
                    <a:srgbClr val="A51E37"/>
                  </a:solidFill>
                  <a:ln w="3175">
                    <a:solidFill>
                      <a:srgbClr val="000000">
                        <a:lumMod val="65000"/>
                        <a:lumOff val="35000"/>
                      </a:srgbClr>
                    </a:solidFill>
                    <a:round/>
                    <a:headEnd/>
                    <a:tailEnd/>
                  </a:ln>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000000"/>
                      </a:solidFill>
                      <a:effectLst/>
                      <a:uLnTx/>
                      <a:uFillTx/>
                      <a:latin typeface="Roboto Condensed Light"/>
                      <a:ea typeface="Roboto Condensed Regular"/>
                    </a:endParaRPr>
                  </a:p>
                </p:txBody>
              </p:sp>
              <p:grpSp>
                <p:nvGrpSpPr>
                  <p:cNvPr id="167" name="그룹 23">
                    <a:extLst>
                      <a:ext uri="{FF2B5EF4-FFF2-40B4-BE49-F238E27FC236}">
                        <a16:creationId xmlns:a16="http://schemas.microsoft.com/office/drawing/2014/main" id="{CCF235E9-0190-AD94-5140-3C4BB755F608}"/>
                      </a:ext>
                    </a:extLst>
                  </p:cNvPr>
                  <p:cNvGrpSpPr/>
                  <p:nvPr/>
                </p:nvGrpSpPr>
                <p:grpSpPr>
                  <a:xfrm>
                    <a:off x="3378969" y="1935381"/>
                    <a:ext cx="883749" cy="1285420"/>
                    <a:chOff x="3378969" y="1935381"/>
                    <a:chExt cx="883749" cy="1285420"/>
                  </a:xfrm>
                </p:grpSpPr>
                <p:sp>
                  <p:nvSpPr>
                    <p:cNvPr id="168" name="타원 182">
                      <a:extLst>
                        <a:ext uri="{FF2B5EF4-FFF2-40B4-BE49-F238E27FC236}">
                          <a16:creationId xmlns:a16="http://schemas.microsoft.com/office/drawing/2014/main" id="{A25C9AE5-5AC6-A220-E601-474F75DA1CBF}"/>
                        </a:ext>
                      </a:extLst>
                    </p:cNvPr>
                    <p:cNvSpPr/>
                    <p:nvPr/>
                  </p:nvSpPr>
                  <p:spPr>
                    <a:xfrm>
                      <a:off x="3628470" y="1935381"/>
                      <a:ext cx="384746" cy="384746"/>
                    </a:xfrm>
                    <a:prstGeom prst="ellipse">
                      <a:avLst/>
                    </a:prstGeom>
                    <a:solidFill>
                      <a:srgbClr val="FFFFFF"/>
                    </a:solidFill>
                    <a:ln w="3175" cap="flat" cmpd="sng" algn="ctr">
                      <a:solidFill>
                        <a:srgbClr val="A51E37"/>
                      </a:solidFill>
                      <a:prstDash val="solid"/>
                    </a:ln>
                    <a:effectLst>
                      <a:innerShdw blurRad="63500" dist="50800">
                        <a:prstClr val="black">
                          <a:alpha val="50000"/>
                        </a:prstClr>
                      </a:innerShdw>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en-US" altLang="ko-KR" sz="2000" b="1" i="0" u="none" strike="noStrike" kern="0" cap="none" spc="0" normalizeH="0" baseline="0" noProof="0" dirty="0">
                          <a:ln>
                            <a:noFill/>
                          </a:ln>
                          <a:solidFill>
                            <a:srgbClr val="A51E37"/>
                          </a:solidFill>
                          <a:effectLst>
                            <a:outerShdw blurRad="38100" dist="38100" dir="2700000" algn="tl">
                              <a:srgbClr val="000000">
                                <a:alpha val="43137"/>
                              </a:srgbClr>
                            </a:outerShdw>
                          </a:effectLst>
                          <a:uLnTx/>
                          <a:uFillTx/>
                          <a:latin typeface="Arial Black" panose="020B0A04020102020204" pitchFamily="34" charset="0"/>
                          <a:ea typeface="Roboto Condensed Regular"/>
                        </a:rPr>
                        <a:t>01</a:t>
                      </a:r>
                      <a:endParaRPr kumimoji="0" lang="ko-KR" altLang="en-US" sz="2000" b="1" i="0" u="none" strike="noStrike" kern="0" cap="none" spc="0" normalizeH="0" baseline="0" noProof="0" dirty="0">
                        <a:ln>
                          <a:noFill/>
                        </a:ln>
                        <a:solidFill>
                          <a:srgbClr val="A51E37"/>
                        </a:solidFill>
                        <a:effectLst>
                          <a:outerShdw blurRad="38100" dist="38100" dir="2700000" algn="tl">
                            <a:srgbClr val="000000">
                              <a:alpha val="43137"/>
                            </a:srgbClr>
                          </a:outerShdw>
                        </a:effectLst>
                        <a:uLnTx/>
                        <a:uFillTx/>
                        <a:latin typeface="Arial Black" panose="020B0A04020102020204" pitchFamily="34" charset="0"/>
                        <a:ea typeface="Roboto Condensed Regular"/>
                      </a:endParaRPr>
                    </a:p>
                  </p:txBody>
                </p:sp>
                <p:sp>
                  <p:nvSpPr>
                    <p:cNvPr id="177" name="TextBox 183">
                      <a:extLst>
                        <a:ext uri="{FF2B5EF4-FFF2-40B4-BE49-F238E27FC236}">
                          <a16:creationId xmlns:a16="http://schemas.microsoft.com/office/drawing/2014/main" id="{2FD790E2-F57E-8577-75A3-854C8D9AF17B}"/>
                        </a:ext>
                      </a:extLst>
                    </p:cNvPr>
                    <p:cNvSpPr txBox="1"/>
                    <p:nvPr/>
                  </p:nvSpPr>
                  <p:spPr>
                    <a:xfrm>
                      <a:off x="3378969" y="2347811"/>
                      <a:ext cx="883749" cy="203603"/>
                    </a:xfrm>
                    <a:prstGeom prst="rect">
                      <a:avLst/>
                    </a:prstGeom>
                    <a:noFill/>
                  </p:spPr>
                  <p:txBody>
                    <a:bodyPr wrap="square" lIns="72000" tIns="0" rIns="72000" bIns="0" rtlCol="0" anchor="ctr">
                      <a:noAutofit/>
                    </a:bodyPr>
                    <a:lstStyle>
                      <a:defPPr>
                        <a:defRPr lang="ko-KR"/>
                      </a:defPPr>
                      <a:lvl1pPr lvl="0" algn="r">
                        <a:defRPr sz="800" b="1">
                          <a:gradFill>
                            <a:gsLst>
                              <a:gs pos="0">
                                <a:schemeClr val="bg1">
                                  <a:lumMod val="50000"/>
                                </a:schemeClr>
                              </a:gs>
                              <a:gs pos="100000">
                                <a:schemeClr val="bg1">
                                  <a:lumMod val="50000"/>
                                </a:schemeClr>
                              </a:gs>
                            </a:gsLst>
                            <a:lin ang="5400000" scaled="0"/>
                          </a:gradFill>
                          <a:latin typeface="Roboto Condensed Regular"/>
                        </a:defRPr>
                      </a:lvl1p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sz="1000" i="0" u="none" strike="noStrike" kern="0" cap="none" spc="0" normalizeH="0" baseline="0" noProof="0" dirty="0">
                          <a:ln>
                            <a:noFill/>
                          </a:ln>
                          <a:gradFill>
                            <a:gsLst>
                              <a:gs pos="0">
                                <a:srgbClr val="FFFFFF"/>
                              </a:gs>
                              <a:gs pos="100000">
                                <a:srgbClr val="FFFFFF"/>
                              </a:gs>
                            </a:gsLst>
                            <a:lin ang="5400000" scaled="0"/>
                          </a:gradFill>
                          <a:effectLst>
                            <a:outerShdw blurRad="38100" dist="38100" dir="2700000" algn="tl">
                              <a:srgbClr val="000000">
                                <a:alpha val="43137"/>
                              </a:srgbClr>
                            </a:outerShdw>
                          </a:effectLst>
                          <a:uLnTx/>
                          <a:uFillTx/>
                          <a:latin typeface="Arial Black" panose="020B0A04020102020204" pitchFamily="34" charset="0"/>
                          <a:ea typeface="Roboto Condensed Regular"/>
                          <a:cs typeface="Arial" panose="020B0604020202020204" pitchFamily="34" charset="0"/>
                        </a:rPr>
                        <a:t>LEHRHANDELN</a:t>
                      </a:r>
                      <a:endParaRPr kumimoji="0" lang="ko-KR" altLang="en-US" sz="1000" i="0" u="none" strike="noStrike" kern="0" cap="none" spc="0" normalizeH="0" baseline="0" noProof="0" dirty="0">
                        <a:ln>
                          <a:noFill/>
                        </a:ln>
                        <a:gradFill>
                          <a:gsLst>
                            <a:gs pos="0">
                              <a:srgbClr val="FFFFFF"/>
                            </a:gs>
                            <a:gs pos="100000">
                              <a:srgbClr val="FFFFFF"/>
                            </a:gs>
                          </a:gsLst>
                          <a:lin ang="5400000" scaled="0"/>
                        </a:gradFill>
                        <a:effectLst>
                          <a:outerShdw blurRad="38100" dist="38100" dir="2700000" algn="tl">
                            <a:srgbClr val="000000">
                              <a:alpha val="43137"/>
                            </a:srgbClr>
                          </a:outerShdw>
                        </a:effectLst>
                        <a:uLnTx/>
                        <a:uFillTx/>
                        <a:latin typeface="Arial Black" panose="020B0A04020102020204" pitchFamily="34" charset="0"/>
                        <a:ea typeface="Roboto Condensed Regular"/>
                        <a:cs typeface="Arial" panose="020B0604020202020204" pitchFamily="34" charset="0"/>
                      </a:endParaRPr>
                    </a:p>
                  </p:txBody>
                </p:sp>
                <p:sp>
                  <p:nvSpPr>
                    <p:cNvPr id="198" name="TextBox 184">
                      <a:extLst>
                        <a:ext uri="{FF2B5EF4-FFF2-40B4-BE49-F238E27FC236}">
                          <a16:creationId xmlns:a16="http://schemas.microsoft.com/office/drawing/2014/main" id="{6CA9506C-E234-F49E-76D9-A0E922AB282D}"/>
                        </a:ext>
                      </a:extLst>
                    </p:cNvPr>
                    <p:cNvSpPr txBox="1"/>
                    <p:nvPr/>
                  </p:nvSpPr>
                  <p:spPr>
                    <a:xfrm>
                      <a:off x="3378969" y="2651293"/>
                      <a:ext cx="883749" cy="569508"/>
                    </a:xfrm>
                    <a:prstGeom prst="rect">
                      <a:avLst/>
                    </a:prstGeom>
                    <a:noFill/>
                  </p:spPr>
                  <p:txBody>
                    <a:bodyPr wrap="square" lIns="72000" tIns="0" rIns="72000" bIns="0" rtlCol="0">
                      <a:noAutofit/>
                    </a:bodyPr>
                    <a:lstStyle/>
                    <a:p>
                      <a:pPr marL="0" marR="0" lvl="0" indent="0" algn="ctr" defTabSz="457200" eaLnBrk="1" fontAlgn="auto" latinLnBrk="0" hangingPunct="1">
                        <a:lnSpc>
                          <a:spcPct val="100000"/>
                        </a:lnSpc>
                        <a:spcBef>
                          <a:spcPts val="0"/>
                        </a:spcBef>
                        <a:spcAft>
                          <a:spcPts val="0"/>
                        </a:spcAft>
                        <a:buClr>
                          <a:srgbClr val="FFFFFF"/>
                        </a:buClr>
                        <a:buSzTx/>
                        <a:buFontTx/>
                        <a:buNone/>
                        <a:tabLst/>
                        <a:defRPr/>
                      </a:pPr>
                      <a:r>
                        <a:rPr kumimoji="0" lang="de-DE" altLang="ko-KR" sz="900" b="0" i="0" u="none" strike="noStrike" kern="0" cap="none" spc="0" normalizeH="0" baseline="0" noProof="0" dirty="0">
                          <a:ln>
                            <a:noFill/>
                          </a:ln>
                          <a:gradFill>
                            <a:gsLst>
                              <a:gs pos="0">
                                <a:srgbClr val="FFFFFF"/>
                              </a:gs>
                              <a:gs pos="99000">
                                <a:srgbClr val="FFFFFF"/>
                              </a:gs>
                            </a:gsLst>
                            <a:lin ang="5400000" scaled="0"/>
                          </a:gradFill>
                          <a:effectLst/>
                          <a:uLnTx/>
                          <a:uFillTx/>
                          <a:latin typeface="Arial" panose="020B0604020202020204" pitchFamily="34" charset="0"/>
                          <a:ea typeface="Roboto Light" pitchFamily="2" charset="0"/>
                          <a:cs typeface="Arial" panose="020B0604020202020204" pitchFamily="34" charset="0"/>
                        </a:rPr>
                        <a:t>Impulse zur Entwicklung einer diversitätssensiblen Haltung sowie ein Ensemble möglicher Handlungsstrategien in diversitätssensiblen Lehr-Lernszenarien</a:t>
                      </a:r>
                    </a:p>
                  </p:txBody>
                </p:sp>
                <p:cxnSp>
                  <p:nvCxnSpPr>
                    <p:cNvPr id="199" name="직선 연결선 21">
                      <a:extLst>
                        <a:ext uri="{FF2B5EF4-FFF2-40B4-BE49-F238E27FC236}">
                          <a16:creationId xmlns:a16="http://schemas.microsoft.com/office/drawing/2014/main" id="{3A9E64CE-9926-4E2D-5590-D12838802D76}"/>
                        </a:ext>
                      </a:extLst>
                    </p:cNvPr>
                    <p:cNvCxnSpPr/>
                    <p:nvPr/>
                  </p:nvCxnSpPr>
                  <p:spPr>
                    <a:xfrm>
                      <a:off x="3455726" y="2583164"/>
                      <a:ext cx="730234" cy="0"/>
                    </a:xfrm>
                    <a:prstGeom prst="line">
                      <a:avLst/>
                    </a:prstGeom>
                    <a:noFill/>
                    <a:ln w="9525" cap="flat" cmpd="sng" algn="ctr">
                      <a:solidFill>
                        <a:srgbClr val="FFFFFF"/>
                      </a:solidFill>
                      <a:prstDash val="solid"/>
                    </a:ln>
                    <a:effectLst/>
                  </p:spPr>
                </p:cxnSp>
              </p:grpSp>
            </p:grpSp>
          </p:grpSp>
        </p:grpSp>
        <p:sp>
          <p:nvSpPr>
            <p:cNvPr id="204" name="오른쪽 화살표 174">
              <a:extLst>
                <a:ext uri="{FF2B5EF4-FFF2-40B4-BE49-F238E27FC236}">
                  <a16:creationId xmlns:a16="http://schemas.microsoft.com/office/drawing/2014/main" id="{115923C5-2D89-D84B-90BD-CC555BD3503F}"/>
                </a:ext>
              </a:extLst>
            </p:cNvPr>
            <p:cNvSpPr/>
            <p:nvPr/>
          </p:nvSpPr>
          <p:spPr>
            <a:xfrm>
              <a:off x="5649249" y="14150505"/>
              <a:ext cx="308913" cy="221271"/>
            </a:xfrm>
            <a:prstGeom prst="rightArrow">
              <a:avLst>
                <a:gd name="adj1" fmla="val 50000"/>
                <a:gd name="adj2" fmla="val 60784"/>
              </a:avLst>
            </a:prstGeom>
            <a:pattFill prst="ltUpDiag">
              <a:fgClr>
                <a:srgbClr val="FFFFFF">
                  <a:lumMod val="65000"/>
                </a:srgbClr>
              </a:fgClr>
              <a:bgClr>
                <a:srgbClr val="FFFFFF"/>
              </a:bgClr>
            </a:pattFill>
            <a:ln w="9525" cap="flat" cmpd="sng" algn="ctr">
              <a:noFill/>
              <a:prstDash val="solid"/>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endParaRPr kumimoji="0" lang="ko-KR" altLang="en-US" sz="1200" b="1" i="0" u="none" strike="noStrike" kern="0" cap="none" spc="0" normalizeH="0" baseline="0" noProof="0" dirty="0">
                <a:ln>
                  <a:noFill/>
                </a:ln>
                <a:gradFill>
                  <a:gsLst>
                    <a:gs pos="0">
                      <a:prstClr val="white"/>
                    </a:gs>
                    <a:gs pos="100000">
                      <a:prstClr val="white"/>
                    </a:gs>
                  </a:gsLst>
                  <a:lin ang="5400000" scaled="0"/>
                </a:gradFill>
                <a:effectLst/>
                <a:uLnTx/>
                <a:uFillTx/>
                <a:latin typeface="Bebas Neue" pitchFamily="34" charset="0"/>
                <a:ea typeface="Roboto Condensed Regular"/>
                <a:cs typeface="+mn-cs"/>
              </a:endParaRPr>
            </a:p>
          </p:txBody>
        </p:sp>
        <p:sp>
          <p:nvSpPr>
            <p:cNvPr id="206" name="오른쪽 화살표 180">
              <a:extLst>
                <a:ext uri="{FF2B5EF4-FFF2-40B4-BE49-F238E27FC236}">
                  <a16:creationId xmlns:a16="http://schemas.microsoft.com/office/drawing/2014/main" id="{4C8A097E-BCFB-9C7D-CAAE-F86FDE73553D}"/>
                </a:ext>
              </a:extLst>
            </p:cNvPr>
            <p:cNvSpPr/>
            <p:nvPr/>
          </p:nvSpPr>
          <p:spPr>
            <a:xfrm>
              <a:off x="6971162" y="14150505"/>
              <a:ext cx="308913" cy="221271"/>
            </a:xfrm>
            <a:prstGeom prst="rightArrow">
              <a:avLst>
                <a:gd name="adj1" fmla="val 50000"/>
                <a:gd name="adj2" fmla="val 60784"/>
              </a:avLst>
            </a:prstGeom>
            <a:pattFill prst="ltUpDiag">
              <a:fgClr>
                <a:srgbClr val="A51E37"/>
              </a:fgClr>
              <a:bgClr>
                <a:srgbClr val="FFFFFF"/>
              </a:bgClr>
            </a:pattFill>
            <a:ln w="9525" cap="flat" cmpd="sng" algn="ctr">
              <a:noFill/>
              <a:prstDash val="solid"/>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endParaRPr kumimoji="0" lang="ko-KR" altLang="en-US" sz="1200" b="1" i="0" u="none" strike="noStrike" kern="0" cap="none" spc="0" normalizeH="0" baseline="0" noProof="0" dirty="0">
                <a:ln>
                  <a:noFill/>
                </a:ln>
                <a:gradFill>
                  <a:gsLst>
                    <a:gs pos="0">
                      <a:prstClr val="white"/>
                    </a:gs>
                    <a:gs pos="100000">
                      <a:prstClr val="white"/>
                    </a:gs>
                  </a:gsLst>
                  <a:lin ang="5400000" scaled="0"/>
                </a:gradFill>
                <a:effectLst/>
                <a:uLnTx/>
                <a:uFillTx/>
                <a:latin typeface="Bebas Neue" pitchFamily="34" charset="0"/>
                <a:ea typeface="Roboto Condensed Regular"/>
                <a:cs typeface="+mn-cs"/>
              </a:endParaRPr>
            </a:p>
          </p:txBody>
        </p:sp>
        <p:grpSp>
          <p:nvGrpSpPr>
            <p:cNvPr id="207" name="그룹 52">
              <a:extLst>
                <a:ext uri="{FF2B5EF4-FFF2-40B4-BE49-F238E27FC236}">
                  <a16:creationId xmlns:a16="http://schemas.microsoft.com/office/drawing/2014/main" id="{4FC69FBE-0BCA-887D-7E89-7CFD98E36807}"/>
                </a:ext>
              </a:extLst>
            </p:cNvPr>
            <p:cNvGrpSpPr/>
            <p:nvPr/>
          </p:nvGrpSpPr>
          <p:grpSpPr>
            <a:xfrm>
              <a:off x="5741431" y="13495403"/>
              <a:ext cx="1168709" cy="1528734"/>
              <a:chOff x="5741431" y="1818547"/>
              <a:chExt cx="1168709" cy="1528734"/>
            </a:xfrm>
          </p:grpSpPr>
          <p:grpSp>
            <p:nvGrpSpPr>
              <p:cNvPr id="208" name="그룹 8">
                <a:extLst>
                  <a:ext uri="{FF2B5EF4-FFF2-40B4-BE49-F238E27FC236}">
                    <a16:creationId xmlns:a16="http://schemas.microsoft.com/office/drawing/2014/main" id="{59568AED-4111-19DA-9805-EB28788126BE}"/>
                  </a:ext>
                </a:extLst>
              </p:cNvPr>
              <p:cNvGrpSpPr/>
              <p:nvPr/>
            </p:nvGrpSpPr>
            <p:grpSpPr>
              <a:xfrm>
                <a:off x="5741431" y="1818547"/>
                <a:ext cx="281363" cy="1528734"/>
                <a:chOff x="5741431" y="1818547"/>
                <a:chExt cx="281363" cy="1528734"/>
              </a:xfrm>
            </p:grpSpPr>
            <p:sp>
              <p:nvSpPr>
                <p:cNvPr id="223" name="직사각형 3">
                  <a:extLst>
                    <a:ext uri="{FF2B5EF4-FFF2-40B4-BE49-F238E27FC236}">
                      <a16:creationId xmlns:a16="http://schemas.microsoft.com/office/drawing/2014/main" id="{D1225F01-A50D-77A4-2F9D-6EA47997EC64}"/>
                    </a:ext>
                  </a:extLst>
                </p:cNvPr>
                <p:cNvSpPr/>
                <p:nvPr/>
              </p:nvSpPr>
              <p:spPr>
                <a:xfrm flipH="1">
                  <a:off x="5741431" y="1818547"/>
                  <a:ext cx="281363" cy="110317"/>
                </a:xfrm>
                <a:custGeom>
                  <a:avLst/>
                  <a:gdLst/>
                  <a:ahLst/>
                  <a:cxnLst/>
                  <a:rect l="l" t="t" r="r" b="b"/>
                  <a:pathLst>
                    <a:path w="281363" h="110317">
                      <a:moveTo>
                        <a:pt x="110317" y="0"/>
                      </a:moveTo>
                      <a:lnTo>
                        <a:pt x="171046" y="0"/>
                      </a:lnTo>
                      <a:lnTo>
                        <a:pt x="181755" y="0"/>
                      </a:lnTo>
                      <a:lnTo>
                        <a:pt x="181755" y="2162"/>
                      </a:lnTo>
                      <a:cubicBezTo>
                        <a:pt x="237740" y="5988"/>
                        <a:pt x="281363" y="53058"/>
                        <a:pt x="281363" y="110317"/>
                      </a:cubicBezTo>
                      <a:lnTo>
                        <a:pt x="181755" y="110317"/>
                      </a:lnTo>
                      <a:lnTo>
                        <a:pt x="171046" y="110317"/>
                      </a:lnTo>
                      <a:lnTo>
                        <a:pt x="110317" y="110317"/>
                      </a:lnTo>
                      <a:lnTo>
                        <a:pt x="0" y="110317"/>
                      </a:lnTo>
                      <a:cubicBezTo>
                        <a:pt x="0" y="49391"/>
                        <a:pt x="49391" y="0"/>
                        <a:pt x="110317" y="0"/>
                      </a:cubicBezTo>
                      <a:close/>
                    </a:path>
                  </a:pathLst>
                </a:custGeom>
                <a:pattFill prst="ltUpDiag">
                  <a:fgClr>
                    <a:srgbClr val="E83945">
                      <a:lumMod val="75000"/>
                    </a:srgbClr>
                  </a:fgClr>
                  <a:bgClr>
                    <a:srgbClr val="E83945">
                      <a:lumMod val="50000"/>
                    </a:srgbClr>
                  </a:bgClr>
                </a:pattFill>
                <a:ln w="3175" cap="rnd">
                  <a:solidFill>
                    <a:srgbClr val="E83945">
                      <a:lumMod val="75000"/>
                    </a:srgbClr>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000000"/>
                    </a:solidFill>
                    <a:effectLst/>
                    <a:uLnTx/>
                    <a:uFillTx/>
                    <a:latin typeface="Roboto Condensed Light"/>
                    <a:ea typeface="Roboto Condensed Regular"/>
                  </a:endParaRPr>
                </a:p>
              </p:txBody>
            </p:sp>
            <p:sp>
              <p:nvSpPr>
                <p:cNvPr id="224" name="직사각형 3">
                  <a:extLst>
                    <a:ext uri="{FF2B5EF4-FFF2-40B4-BE49-F238E27FC236}">
                      <a16:creationId xmlns:a16="http://schemas.microsoft.com/office/drawing/2014/main" id="{D0EE031D-7842-C6F2-7E38-B0ACBD62D741}"/>
                    </a:ext>
                  </a:extLst>
                </p:cNvPr>
                <p:cNvSpPr/>
                <p:nvPr/>
              </p:nvSpPr>
              <p:spPr>
                <a:xfrm flipH="1" flipV="1">
                  <a:off x="5741431" y="3236964"/>
                  <a:ext cx="281363" cy="110317"/>
                </a:xfrm>
                <a:custGeom>
                  <a:avLst/>
                  <a:gdLst/>
                  <a:ahLst/>
                  <a:cxnLst/>
                  <a:rect l="l" t="t" r="r" b="b"/>
                  <a:pathLst>
                    <a:path w="281363" h="110317">
                      <a:moveTo>
                        <a:pt x="0" y="110317"/>
                      </a:moveTo>
                      <a:lnTo>
                        <a:pt x="110317" y="110317"/>
                      </a:lnTo>
                      <a:lnTo>
                        <a:pt x="171046" y="110317"/>
                      </a:lnTo>
                      <a:lnTo>
                        <a:pt x="181755" y="110317"/>
                      </a:lnTo>
                      <a:lnTo>
                        <a:pt x="281363" y="110317"/>
                      </a:lnTo>
                      <a:cubicBezTo>
                        <a:pt x="281363" y="53058"/>
                        <a:pt x="237740" y="5988"/>
                        <a:pt x="181755" y="2162"/>
                      </a:cubicBezTo>
                      <a:lnTo>
                        <a:pt x="181755" y="0"/>
                      </a:lnTo>
                      <a:lnTo>
                        <a:pt x="171046" y="0"/>
                      </a:lnTo>
                      <a:lnTo>
                        <a:pt x="110317" y="0"/>
                      </a:lnTo>
                      <a:cubicBezTo>
                        <a:pt x="49391" y="0"/>
                        <a:pt x="0" y="49391"/>
                        <a:pt x="0" y="110317"/>
                      </a:cubicBezTo>
                      <a:close/>
                    </a:path>
                  </a:pathLst>
                </a:custGeom>
                <a:pattFill prst="ltUpDiag">
                  <a:fgClr>
                    <a:srgbClr val="E83945">
                      <a:lumMod val="75000"/>
                    </a:srgbClr>
                  </a:fgClr>
                  <a:bgClr>
                    <a:srgbClr val="E83945">
                      <a:lumMod val="50000"/>
                    </a:srgbClr>
                  </a:bgClr>
                </a:pattFill>
                <a:ln w="3175" cap="rnd">
                  <a:solidFill>
                    <a:srgbClr val="E83945">
                      <a:lumMod val="75000"/>
                    </a:srgbClr>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000000"/>
                    </a:solidFill>
                    <a:effectLst/>
                    <a:uLnTx/>
                    <a:uFillTx/>
                    <a:latin typeface="Roboto Condensed Light"/>
                    <a:ea typeface="Roboto Condensed Regular"/>
                  </a:endParaRPr>
                </a:p>
              </p:txBody>
            </p:sp>
          </p:grpSp>
          <p:sp>
            <p:nvSpPr>
              <p:cNvPr id="209" name="직사각형 177">
                <a:extLst>
                  <a:ext uri="{FF2B5EF4-FFF2-40B4-BE49-F238E27FC236}">
                    <a16:creationId xmlns:a16="http://schemas.microsoft.com/office/drawing/2014/main" id="{AC871072-8F4A-E136-B5FC-C02A5379C283}"/>
                  </a:ext>
                </a:extLst>
              </p:cNvPr>
              <p:cNvSpPr/>
              <p:nvPr/>
            </p:nvSpPr>
            <p:spPr>
              <a:xfrm flipH="1">
                <a:off x="5967635" y="1928864"/>
                <a:ext cx="55158" cy="1308100"/>
              </a:xfrm>
              <a:prstGeom prst="rect">
                <a:avLst/>
              </a:prstGeom>
              <a:solidFill>
                <a:srgbClr val="000000">
                  <a:alpha val="10196"/>
                </a:srgbClr>
              </a:solidFill>
              <a:ln w="3175">
                <a:noFill/>
                <a:round/>
                <a:headEnd/>
                <a:tailEnd/>
              </a:ln>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000000"/>
                  </a:solidFill>
                  <a:effectLst/>
                  <a:uLnTx/>
                  <a:uFillTx/>
                  <a:latin typeface="Roboto Condensed Light"/>
                  <a:ea typeface="Roboto Condensed Regular"/>
                </a:endParaRPr>
              </a:p>
            </p:txBody>
          </p:sp>
          <p:grpSp>
            <p:nvGrpSpPr>
              <p:cNvPr id="210" name="그룹 13">
                <a:extLst>
                  <a:ext uri="{FF2B5EF4-FFF2-40B4-BE49-F238E27FC236}">
                    <a16:creationId xmlns:a16="http://schemas.microsoft.com/office/drawing/2014/main" id="{58FDB499-1018-71E4-9E8B-4A40EDC9C0C1}"/>
                  </a:ext>
                </a:extLst>
              </p:cNvPr>
              <p:cNvGrpSpPr/>
              <p:nvPr/>
            </p:nvGrpSpPr>
            <p:grpSpPr>
              <a:xfrm>
                <a:off x="5912478" y="1818547"/>
                <a:ext cx="997662" cy="1528734"/>
                <a:chOff x="5912478" y="1818547"/>
                <a:chExt cx="997662" cy="1528734"/>
              </a:xfrm>
            </p:grpSpPr>
            <p:sp>
              <p:nvSpPr>
                <p:cNvPr id="217" name="직사각형 1">
                  <a:extLst>
                    <a:ext uri="{FF2B5EF4-FFF2-40B4-BE49-F238E27FC236}">
                      <a16:creationId xmlns:a16="http://schemas.microsoft.com/office/drawing/2014/main" id="{A9AFE4E7-FBAC-A8C9-1982-04CBE41E1CB3}"/>
                    </a:ext>
                  </a:extLst>
                </p:cNvPr>
                <p:cNvSpPr/>
                <p:nvPr/>
              </p:nvSpPr>
              <p:spPr>
                <a:xfrm flipH="1">
                  <a:off x="5912478" y="1818547"/>
                  <a:ext cx="994066" cy="1528734"/>
                </a:xfrm>
                <a:custGeom>
                  <a:avLst/>
                  <a:gdLst/>
                  <a:ahLst/>
                  <a:cxnLst/>
                  <a:rect l="l" t="t" r="r" b="b"/>
                  <a:pathLst>
                    <a:path w="994066" h="1528734">
                      <a:moveTo>
                        <a:pt x="994066" y="0"/>
                      </a:moveTo>
                      <a:lnTo>
                        <a:pt x="885487" y="159"/>
                      </a:lnTo>
                      <a:lnTo>
                        <a:pt x="885487" y="0"/>
                      </a:lnTo>
                      <a:lnTo>
                        <a:pt x="834358" y="0"/>
                      </a:lnTo>
                      <a:lnTo>
                        <a:pt x="781050" y="0"/>
                      </a:lnTo>
                      <a:lnTo>
                        <a:pt x="725779" y="0"/>
                      </a:lnTo>
                      <a:lnTo>
                        <a:pt x="672471" y="0"/>
                      </a:lnTo>
                      <a:lnTo>
                        <a:pt x="621342" y="0"/>
                      </a:lnTo>
                      <a:lnTo>
                        <a:pt x="512763" y="0"/>
                      </a:lnTo>
                      <a:lnTo>
                        <a:pt x="483041" y="0"/>
                      </a:lnTo>
                      <a:lnTo>
                        <a:pt x="482247" y="0"/>
                      </a:lnTo>
                      <a:lnTo>
                        <a:pt x="323333" y="0"/>
                      </a:lnTo>
                      <a:lnTo>
                        <a:pt x="322539" y="0"/>
                      </a:lnTo>
                      <a:lnTo>
                        <a:pt x="270025" y="0"/>
                      </a:lnTo>
                      <a:lnTo>
                        <a:pt x="269231" y="0"/>
                      </a:lnTo>
                      <a:lnTo>
                        <a:pt x="110317" y="0"/>
                      </a:lnTo>
                      <a:lnTo>
                        <a:pt x="109523" y="0"/>
                      </a:lnTo>
                      <a:lnTo>
                        <a:pt x="109523" y="160"/>
                      </a:lnTo>
                      <a:cubicBezTo>
                        <a:pt x="48961" y="430"/>
                        <a:pt x="0" y="49656"/>
                        <a:pt x="0" y="110317"/>
                      </a:cubicBezTo>
                      <a:lnTo>
                        <a:pt x="0" y="1418417"/>
                      </a:lnTo>
                      <a:cubicBezTo>
                        <a:pt x="0" y="1479078"/>
                        <a:pt x="48961" y="1528304"/>
                        <a:pt x="109523" y="1528574"/>
                      </a:cubicBezTo>
                      <a:lnTo>
                        <a:pt x="109523" y="1528734"/>
                      </a:lnTo>
                      <a:lnTo>
                        <a:pt x="110317" y="1528734"/>
                      </a:lnTo>
                      <a:lnTo>
                        <a:pt x="269231" y="1528734"/>
                      </a:lnTo>
                      <a:lnTo>
                        <a:pt x="270025" y="1528734"/>
                      </a:lnTo>
                      <a:lnTo>
                        <a:pt x="322539" y="1528734"/>
                      </a:lnTo>
                      <a:lnTo>
                        <a:pt x="323333" y="1528734"/>
                      </a:lnTo>
                      <a:lnTo>
                        <a:pt x="482247" y="1528734"/>
                      </a:lnTo>
                      <a:lnTo>
                        <a:pt x="483041" y="1528734"/>
                      </a:lnTo>
                      <a:lnTo>
                        <a:pt x="512763" y="1528734"/>
                      </a:lnTo>
                      <a:lnTo>
                        <a:pt x="621342" y="1528734"/>
                      </a:lnTo>
                      <a:lnTo>
                        <a:pt x="672471" y="1528734"/>
                      </a:lnTo>
                      <a:lnTo>
                        <a:pt x="725779" y="1528734"/>
                      </a:lnTo>
                      <a:lnTo>
                        <a:pt x="781050" y="1528734"/>
                      </a:lnTo>
                      <a:lnTo>
                        <a:pt x="834358" y="1528734"/>
                      </a:lnTo>
                      <a:lnTo>
                        <a:pt x="885487" y="1528734"/>
                      </a:lnTo>
                      <a:lnTo>
                        <a:pt x="885487" y="1528575"/>
                      </a:lnTo>
                      <a:lnTo>
                        <a:pt x="994066" y="1528734"/>
                      </a:lnTo>
                      <a:cubicBezTo>
                        <a:pt x="936074" y="1528734"/>
                        <a:pt x="888533" y="1483986"/>
                        <a:pt x="885487" y="1427025"/>
                      </a:cubicBezTo>
                      <a:lnTo>
                        <a:pt x="885487" y="1420067"/>
                      </a:lnTo>
                      <a:lnTo>
                        <a:pt x="885487" y="1418417"/>
                      </a:lnTo>
                      <a:lnTo>
                        <a:pt x="883749" y="1418417"/>
                      </a:lnTo>
                      <a:lnTo>
                        <a:pt x="883749" y="110317"/>
                      </a:lnTo>
                      <a:lnTo>
                        <a:pt x="885487" y="110317"/>
                      </a:lnTo>
                      <a:lnTo>
                        <a:pt x="885487" y="109434"/>
                      </a:lnTo>
                      <a:cubicBezTo>
                        <a:pt x="886045" y="108914"/>
                        <a:pt x="885853" y="108727"/>
                        <a:pt x="885487" y="108667"/>
                      </a:cubicBezTo>
                      <a:lnTo>
                        <a:pt x="885487" y="101709"/>
                      </a:lnTo>
                      <a:cubicBezTo>
                        <a:pt x="888533" y="44748"/>
                        <a:pt x="936074" y="0"/>
                        <a:pt x="994066" y="0"/>
                      </a:cubicBezTo>
                      <a:close/>
                    </a:path>
                  </a:pathLst>
                </a:custGeom>
                <a:solidFill>
                  <a:srgbClr val="A51E37"/>
                </a:solidFill>
                <a:ln w="3175" cap="flat" cmpd="sng" algn="ctr">
                  <a:solidFill>
                    <a:srgbClr val="E83945">
                      <a:lumMod val="75000"/>
                    </a:srgbClr>
                  </a:solidFill>
                  <a:prstDash val="solid"/>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endParaRPr kumimoji="0" lang="ko-KR" altLang="en-US" sz="1200" b="1" i="0" u="none" strike="noStrike" kern="0" cap="none" spc="0" normalizeH="0" baseline="0" noProof="0" dirty="0">
                    <a:ln>
                      <a:noFill/>
                    </a:ln>
                    <a:gradFill>
                      <a:gsLst>
                        <a:gs pos="0">
                          <a:prstClr val="white"/>
                        </a:gs>
                        <a:gs pos="100000">
                          <a:prstClr val="white"/>
                        </a:gs>
                      </a:gsLst>
                      <a:lin ang="5400000" scaled="0"/>
                    </a:gradFill>
                    <a:effectLst/>
                    <a:uLnTx/>
                    <a:uFillTx/>
                    <a:latin typeface="Bebas Neue" pitchFamily="34" charset="0"/>
                    <a:ea typeface="Roboto Condensed Regular"/>
                    <a:cs typeface="+mn-cs"/>
                  </a:endParaRPr>
                </a:p>
              </p:txBody>
            </p:sp>
            <p:grpSp>
              <p:nvGrpSpPr>
                <p:cNvPr id="218" name="그룹 192">
                  <a:extLst>
                    <a:ext uri="{FF2B5EF4-FFF2-40B4-BE49-F238E27FC236}">
                      <a16:creationId xmlns:a16="http://schemas.microsoft.com/office/drawing/2014/main" id="{53E925AC-4A77-2D54-31DB-60D555D0ED1F}"/>
                    </a:ext>
                  </a:extLst>
                </p:cNvPr>
                <p:cNvGrpSpPr/>
                <p:nvPr/>
              </p:nvGrpSpPr>
              <p:grpSpPr>
                <a:xfrm>
                  <a:off x="6026391" y="1933845"/>
                  <a:ext cx="883749" cy="1285420"/>
                  <a:chOff x="3378969" y="1935381"/>
                  <a:chExt cx="883749" cy="1285420"/>
                </a:xfrm>
              </p:grpSpPr>
              <p:sp>
                <p:nvSpPr>
                  <p:cNvPr id="219" name="타원 193">
                    <a:extLst>
                      <a:ext uri="{FF2B5EF4-FFF2-40B4-BE49-F238E27FC236}">
                        <a16:creationId xmlns:a16="http://schemas.microsoft.com/office/drawing/2014/main" id="{B9F32D15-36AC-FFA7-5BD8-C02C13BA7066}"/>
                      </a:ext>
                    </a:extLst>
                  </p:cNvPr>
                  <p:cNvSpPr/>
                  <p:nvPr/>
                </p:nvSpPr>
                <p:spPr>
                  <a:xfrm>
                    <a:off x="3628470" y="1935381"/>
                    <a:ext cx="384746" cy="384746"/>
                  </a:xfrm>
                  <a:prstGeom prst="ellipse">
                    <a:avLst/>
                  </a:prstGeom>
                  <a:solidFill>
                    <a:srgbClr val="FFFFFF"/>
                  </a:solidFill>
                  <a:ln w="3175" cap="flat" cmpd="sng" algn="ctr">
                    <a:solidFill>
                      <a:srgbClr val="A51E37"/>
                    </a:solidFill>
                    <a:prstDash val="solid"/>
                  </a:ln>
                  <a:effectLst>
                    <a:innerShdw blurRad="63500" dist="50800">
                      <a:prstClr val="black">
                        <a:alpha val="50000"/>
                      </a:prstClr>
                    </a:innerShdw>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en-US" altLang="ko-KR" sz="2000" b="1" i="0" u="none" strike="noStrike" kern="0" cap="none" spc="0" normalizeH="0" baseline="0" noProof="0" dirty="0">
                        <a:ln>
                          <a:noFill/>
                        </a:ln>
                        <a:solidFill>
                          <a:srgbClr val="A51E37"/>
                        </a:solidFill>
                        <a:effectLst>
                          <a:outerShdw blurRad="38100" dist="38100" dir="2700000" algn="tl">
                            <a:srgbClr val="000000">
                              <a:alpha val="43137"/>
                            </a:srgbClr>
                          </a:outerShdw>
                        </a:effectLst>
                        <a:uLnTx/>
                        <a:uFillTx/>
                        <a:latin typeface="Arial Black" panose="020B0A04020102020204" pitchFamily="34" charset="0"/>
                        <a:ea typeface="Roboto Condensed Regular"/>
                      </a:rPr>
                      <a:t>03</a:t>
                    </a:r>
                    <a:endParaRPr kumimoji="0" lang="ko-KR" altLang="en-US" sz="2000" b="1" i="0" u="none" strike="noStrike" kern="0" cap="none" spc="0" normalizeH="0" baseline="0" noProof="0" dirty="0">
                      <a:ln>
                        <a:noFill/>
                      </a:ln>
                      <a:solidFill>
                        <a:srgbClr val="A51E37"/>
                      </a:solidFill>
                      <a:effectLst>
                        <a:outerShdw blurRad="38100" dist="38100" dir="2700000" algn="tl">
                          <a:srgbClr val="000000">
                            <a:alpha val="43137"/>
                          </a:srgbClr>
                        </a:outerShdw>
                      </a:effectLst>
                      <a:uLnTx/>
                      <a:uFillTx/>
                      <a:latin typeface="Arial Black" panose="020B0A04020102020204" pitchFamily="34" charset="0"/>
                      <a:ea typeface="Roboto Condensed Regular"/>
                    </a:endParaRPr>
                  </a:p>
                </p:txBody>
              </p:sp>
              <p:sp>
                <p:nvSpPr>
                  <p:cNvPr id="220" name="TextBox 194">
                    <a:extLst>
                      <a:ext uri="{FF2B5EF4-FFF2-40B4-BE49-F238E27FC236}">
                        <a16:creationId xmlns:a16="http://schemas.microsoft.com/office/drawing/2014/main" id="{E4210723-BA07-1CC9-1E38-65B1AF64E93D}"/>
                      </a:ext>
                    </a:extLst>
                  </p:cNvPr>
                  <p:cNvSpPr txBox="1"/>
                  <p:nvPr/>
                </p:nvSpPr>
                <p:spPr>
                  <a:xfrm>
                    <a:off x="3378969" y="2347811"/>
                    <a:ext cx="883749" cy="203603"/>
                  </a:xfrm>
                  <a:prstGeom prst="rect">
                    <a:avLst/>
                  </a:prstGeom>
                  <a:noFill/>
                </p:spPr>
                <p:txBody>
                  <a:bodyPr wrap="square" lIns="72000" tIns="0" rIns="72000" bIns="0" rtlCol="0" anchor="ctr">
                    <a:noAutofit/>
                  </a:bodyPr>
                  <a:lstStyle>
                    <a:defPPr>
                      <a:defRPr lang="ko-KR"/>
                    </a:defPPr>
                    <a:lvl1pPr lvl="0" algn="r">
                      <a:defRPr sz="800" b="1">
                        <a:gradFill>
                          <a:gsLst>
                            <a:gs pos="0">
                              <a:schemeClr val="bg1">
                                <a:lumMod val="50000"/>
                              </a:schemeClr>
                            </a:gs>
                            <a:gs pos="100000">
                              <a:schemeClr val="bg1">
                                <a:lumMod val="50000"/>
                              </a:schemeClr>
                            </a:gs>
                          </a:gsLst>
                          <a:lin ang="5400000" scaled="0"/>
                        </a:gradFill>
                        <a:latin typeface="Roboto Condensed Regular"/>
                      </a:defRPr>
                    </a:lvl1pPr>
                  </a:lstStyle>
                  <a:p>
                    <a:pPr marL="0" marR="0" lvl="0" indent="0" algn="ctr" defTabSz="457200" eaLnBrk="1" fontAlgn="auto" latinLnBrk="0" hangingPunct="1">
                      <a:lnSpc>
                        <a:spcPct val="100000"/>
                      </a:lnSpc>
                      <a:spcBef>
                        <a:spcPts val="0"/>
                      </a:spcBef>
                      <a:spcAft>
                        <a:spcPts val="0"/>
                      </a:spcAft>
                      <a:buClrTx/>
                      <a:buSzTx/>
                      <a:buFontTx/>
                      <a:buNone/>
                      <a:tabLst/>
                      <a:defRPr/>
                    </a:pPr>
                    <a:r>
                      <a:rPr lang="en-US" altLang="ko-KR" sz="1000" kern="0" dirty="0">
                        <a:gradFill>
                          <a:gsLst>
                            <a:gs pos="0">
                              <a:srgbClr val="FFFFFF"/>
                            </a:gs>
                            <a:gs pos="100000">
                              <a:srgbClr val="FFFFFF"/>
                            </a:gs>
                          </a:gsLst>
                          <a:lin ang="5400000" scaled="0"/>
                        </a:gradFill>
                        <a:effectLst>
                          <a:outerShdw blurRad="38100" dist="38100" dir="2700000" algn="tl">
                            <a:srgbClr val="000000">
                              <a:alpha val="43137"/>
                            </a:srgbClr>
                          </a:outerShdw>
                        </a:effectLst>
                        <a:latin typeface="Arial Black" panose="020B0A04020102020204" pitchFamily="34" charset="0"/>
                        <a:ea typeface="Roboto Condensed Regular"/>
                        <a:cs typeface="Arial" panose="020B0604020202020204" pitchFamily="34" charset="0"/>
                      </a:rPr>
                      <a:t>NETZWERK</a:t>
                    </a:r>
                    <a:endParaRPr kumimoji="0" lang="ko-KR" altLang="en-US" sz="1000" b="1" i="0" u="none" strike="noStrike" kern="0" cap="none" spc="0" normalizeH="0" baseline="0" noProof="0" dirty="0">
                      <a:ln>
                        <a:noFill/>
                      </a:ln>
                      <a:gradFill>
                        <a:gsLst>
                          <a:gs pos="0">
                            <a:srgbClr val="FFFFFF"/>
                          </a:gs>
                          <a:gs pos="100000">
                            <a:srgbClr val="FFFFFF"/>
                          </a:gs>
                        </a:gsLst>
                        <a:lin ang="5400000" scaled="0"/>
                      </a:gradFill>
                      <a:effectLst>
                        <a:outerShdw blurRad="38100" dist="38100" dir="2700000" algn="tl">
                          <a:srgbClr val="000000">
                            <a:alpha val="43137"/>
                          </a:srgbClr>
                        </a:outerShdw>
                      </a:effectLst>
                      <a:uLnTx/>
                      <a:uFillTx/>
                      <a:latin typeface="Arial Black" panose="020B0A04020102020204" pitchFamily="34" charset="0"/>
                      <a:ea typeface="Roboto Condensed Regular"/>
                      <a:cs typeface="Arial" panose="020B0604020202020204" pitchFamily="34" charset="0"/>
                    </a:endParaRPr>
                  </a:p>
                </p:txBody>
              </p:sp>
              <p:sp>
                <p:nvSpPr>
                  <p:cNvPr id="221" name="TextBox 195">
                    <a:extLst>
                      <a:ext uri="{FF2B5EF4-FFF2-40B4-BE49-F238E27FC236}">
                        <a16:creationId xmlns:a16="http://schemas.microsoft.com/office/drawing/2014/main" id="{471D70BD-527C-231E-7692-2B166FC3F84D}"/>
                      </a:ext>
                    </a:extLst>
                  </p:cNvPr>
                  <p:cNvSpPr txBox="1"/>
                  <p:nvPr/>
                </p:nvSpPr>
                <p:spPr>
                  <a:xfrm>
                    <a:off x="3378969" y="2651293"/>
                    <a:ext cx="883749" cy="569508"/>
                  </a:xfrm>
                  <a:prstGeom prst="rect">
                    <a:avLst/>
                  </a:prstGeom>
                  <a:noFill/>
                </p:spPr>
                <p:txBody>
                  <a:bodyPr wrap="square" lIns="72000" tIns="0" rIns="72000" bIns="0" rtlCol="0">
                    <a:noAutofit/>
                  </a:bodyPr>
                  <a:lstStyle/>
                  <a:p>
                    <a:pPr marL="0" marR="0" lvl="0" indent="0" algn="ctr" defTabSz="457200" eaLnBrk="1" fontAlgn="auto" latinLnBrk="0" hangingPunct="1">
                      <a:lnSpc>
                        <a:spcPct val="100000"/>
                      </a:lnSpc>
                      <a:spcBef>
                        <a:spcPts val="0"/>
                      </a:spcBef>
                      <a:spcAft>
                        <a:spcPts val="0"/>
                      </a:spcAft>
                      <a:buClr>
                        <a:srgbClr val="FFFFFF"/>
                      </a:buClr>
                      <a:buSzTx/>
                      <a:buFontTx/>
                      <a:buNone/>
                      <a:tabLst/>
                      <a:defRPr/>
                    </a:pPr>
                    <a:r>
                      <a:rPr kumimoji="0" lang="de-DE" altLang="ko-KR" sz="900" b="0" i="0" u="none" strike="noStrike" kern="0" cap="none" spc="0" normalizeH="0" baseline="0" noProof="0" dirty="0">
                        <a:ln>
                          <a:noFill/>
                        </a:ln>
                        <a:gradFill>
                          <a:gsLst>
                            <a:gs pos="0">
                              <a:srgbClr val="FFFFFF"/>
                            </a:gs>
                            <a:gs pos="99000">
                              <a:srgbClr val="FFFFFF"/>
                            </a:gs>
                          </a:gsLst>
                          <a:lin ang="5400000" scaled="0"/>
                        </a:gradFill>
                        <a:effectLst/>
                        <a:uLnTx/>
                        <a:uFillTx/>
                        <a:latin typeface="Arial" panose="020B0604020202020204" pitchFamily="34" charset="0"/>
                        <a:ea typeface="Roboto Light" pitchFamily="2" charset="0"/>
                        <a:cs typeface="Arial" panose="020B0604020202020204" pitchFamily="34" charset="0"/>
                      </a:rPr>
                      <a:t>ein eigenes Intranet inklusive Online-Community als Teil der Universität Tübingen Cloud  zur Weiterbildung und Vernetzung</a:t>
                    </a:r>
                  </a:p>
                </p:txBody>
              </p:sp>
              <p:cxnSp>
                <p:nvCxnSpPr>
                  <p:cNvPr id="222" name="직선 연결선 196">
                    <a:extLst>
                      <a:ext uri="{FF2B5EF4-FFF2-40B4-BE49-F238E27FC236}">
                        <a16:creationId xmlns:a16="http://schemas.microsoft.com/office/drawing/2014/main" id="{4E4D0F91-396E-41FF-0658-DC75CDC1AFF5}"/>
                      </a:ext>
                    </a:extLst>
                  </p:cNvPr>
                  <p:cNvCxnSpPr/>
                  <p:nvPr/>
                </p:nvCxnSpPr>
                <p:spPr>
                  <a:xfrm>
                    <a:off x="3455726" y="2583164"/>
                    <a:ext cx="730234" cy="0"/>
                  </a:xfrm>
                  <a:prstGeom prst="line">
                    <a:avLst/>
                  </a:prstGeom>
                  <a:noFill/>
                  <a:ln w="9525" cap="flat" cmpd="sng" algn="ctr">
                    <a:solidFill>
                      <a:srgbClr val="FFFFFF"/>
                    </a:solidFill>
                    <a:prstDash val="solid"/>
                  </a:ln>
                  <a:effectLst/>
                </p:spPr>
              </p:cxnSp>
            </p:grpSp>
          </p:grpSp>
        </p:grpSp>
        <p:sp>
          <p:nvSpPr>
            <p:cNvPr id="225" name="TextBox 200">
              <a:extLst>
                <a:ext uri="{FF2B5EF4-FFF2-40B4-BE49-F238E27FC236}">
                  <a16:creationId xmlns:a16="http://schemas.microsoft.com/office/drawing/2014/main" id="{814DDD1A-1043-EEC8-8CBF-DF6745816AB2}"/>
                </a:ext>
              </a:extLst>
            </p:cNvPr>
            <p:cNvSpPr txBox="1"/>
            <p:nvPr/>
          </p:nvSpPr>
          <p:spPr>
            <a:xfrm>
              <a:off x="7268291" y="14089797"/>
              <a:ext cx="943971" cy="339945"/>
            </a:xfrm>
            <a:prstGeom prst="rect">
              <a:avLst/>
            </a:prstGeom>
            <a:noFill/>
          </p:spPr>
          <p:txBody>
            <a:bodyPr wrap="square" lIns="0" tIns="0" rIns="0" bIns="0" rtlCol="0" anchor="ctr">
              <a:noAutofit/>
            </a:bodyPr>
            <a:lstStyle/>
            <a:p>
              <a:pPr algn="ctr" defTabSz="457200"/>
              <a:r>
                <a:rPr lang="en-US" altLang="ko-KR" sz="1600" b="1" dirty="0">
                  <a:solidFill>
                    <a:srgbClr val="A51E37"/>
                  </a:solidFill>
                  <a:effectLst>
                    <a:outerShdw blurRad="38100" dist="38100" dir="2700000" algn="tl">
                      <a:srgbClr val="000000">
                        <a:alpha val="43137"/>
                      </a:srgbClr>
                    </a:outerShdw>
                  </a:effectLst>
                  <a:latin typeface="Arial Black" panose="020B0A04020102020204" pitchFamily="34" charset="0"/>
                  <a:ea typeface="Roboto Condensed Regular"/>
                  <a:cs typeface="Arial" panose="020B0604020202020204" pitchFamily="34" charset="0"/>
                </a:rPr>
                <a:t>HUMANIZING</a:t>
              </a:r>
              <a:br>
                <a:rPr lang="en-US" altLang="ko-KR" sz="1600" b="1" dirty="0">
                  <a:solidFill>
                    <a:srgbClr val="A51E37"/>
                  </a:solidFill>
                  <a:effectLst>
                    <a:outerShdw blurRad="38100" dist="38100" dir="2700000" algn="tl">
                      <a:srgbClr val="000000">
                        <a:alpha val="43137"/>
                      </a:srgbClr>
                    </a:outerShdw>
                  </a:effectLst>
                  <a:latin typeface="Arial Black" panose="020B0A04020102020204" pitchFamily="34" charset="0"/>
                  <a:ea typeface="Roboto Condensed Regular"/>
                  <a:cs typeface="Arial" panose="020B0604020202020204" pitchFamily="34" charset="0"/>
                </a:rPr>
              </a:br>
              <a:r>
                <a:rPr lang="en-US" altLang="ko-KR" sz="1600" b="1" dirty="0">
                  <a:solidFill>
                    <a:srgbClr val="A51E37"/>
                  </a:solidFill>
                  <a:effectLst>
                    <a:outerShdw blurRad="38100" dist="38100" dir="2700000" algn="tl">
                      <a:srgbClr val="000000">
                        <a:alpha val="43137"/>
                      </a:srgbClr>
                    </a:outerShdw>
                  </a:effectLst>
                  <a:latin typeface="Arial Black" panose="020B0A04020102020204" pitchFamily="34" charset="0"/>
                  <a:ea typeface="Roboto Condensed Regular"/>
                  <a:cs typeface="Arial" panose="020B0604020202020204" pitchFamily="34" charset="0"/>
                </a:rPr>
                <a:t>HIGHER</a:t>
              </a:r>
              <a:br>
                <a:rPr lang="en-US" altLang="ko-KR" sz="1600" b="1" dirty="0">
                  <a:solidFill>
                    <a:srgbClr val="A51E37"/>
                  </a:solidFill>
                  <a:effectLst>
                    <a:outerShdw blurRad="38100" dist="38100" dir="2700000" algn="tl">
                      <a:srgbClr val="000000">
                        <a:alpha val="43137"/>
                      </a:srgbClr>
                    </a:outerShdw>
                  </a:effectLst>
                  <a:latin typeface="Arial Black" panose="020B0A04020102020204" pitchFamily="34" charset="0"/>
                  <a:ea typeface="Roboto Condensed Regular"/>
                  <a:cs typeface="Arial" panose="020B0604020202020204" pitchFamily="34" charset="0"/>
                </a:rPr>
              </a:br>
              <a:r>
                <a:rPr lang="en-US" altLang="ko-KR" sz="1600" b="1" dirty="0">
                  <a:solidFill>
                    <a:srgbClr val="A51E37"/>
                  </a:solidFill>
                  <a:effectLst>
                    <a:outerShdw blurRad="38100" dist="38100" dir="2700000" algn="tl">
                      <a:srgbClr val="000000">
                        <a:alpha val="43137"/>
                      </a:srgbClr>
                    </a:outerShdw>
                  </a:effectLst>
                  <a:latin typeface="Arial Black" panose="020B0A04020102020204" pitchFamily="34" charset="0"/>
                  <a:ea typeface="Roboto Condensed Regular"/>
                  <a:cs typeface="Arial" panose="020B0604020202020204" pitchFamily="34" charset="0"/>
                </a:rPr>
                <a:t>EDUCATION</a:t>
              </a:r>
              <a:endParaRPr lang="nb-NO" altLang="ko-KR" sz="1600" b="1" dirty="0">
                <a:solidFill>
                  <a:srgbClr val="A51E37"/>
                </a:solidFill>
                <a:effectLst>
                  <a:outerShdw blurRad="38100" dist="38100" dir="2700000" algn="tl">
                    <a:srgbClr val="000000">
                      <a:alpha val="43137"/>
                    </a:srgbClr>
                  </a:outerShdw>
                </a:effectLst>
                <a:latin typeface="Arial Black" panose="020B0A04020102020204" pitchFamily="34" charset="0"/>
                <a:ea typeface="Roboto Light" pitchFamily="2" charset="0"/>
                <a:cs typeface="Arial" panose="020B0604020202020204" pitchFamily="34" charset="0"/>
              </a:endParaRPr>
            </a:p>
          </p:txBody>
        </p:sp>
        <p:grpSp>
          <p:nvGrpSpPr>
            <p:cNvPr id="226" name="그룹 51">
              <a:extLst>
                <a:ext uri="{FF2B5EF4-FFF2-40B4-BE49-F238E27FC236}">
                  <a16:creationId xmlns:a16="http://schemas.microsoft.com/office/drawing/2014/main" id="{BE794745-04F8-0003-A5C2-5C8633D06C35}"/>
                </a:ext>
              </a:extLst>
            </p:cNvPr>
            <p:cNvGrpSpPr/>
            <p:nvPr/>
          </p:nvGrpSpPr>
          <p:grpSpPr>
            <a:xfrm>
              <a:off x="4419518" y="13495403"/>
              <a:ext cx="1165113" cy="1528734"/>
              <a:chOff x="4419518" y="1818547"/>
              <a:chExt cx="1165113" cy="1528734"/>
            </a:xfrm>
          </p:grpSpPr>
          <p:grpSp>
            <p:nvGrpSpPr>
              <p:cNvPr id="227" name="그룹 9">
                <a:extLst>
                  <a:ext uri="{FF2B5EF4-FFF2-40B4-BE49-F238E27FC236}">
                    <a16:creationId xmlns:a16="http://schemas.microsoft.com/office/drawing/2014/main" id="{0FAC039B-E009-5A4C-2184-E1E141DCEFBC}"/>
                  </a:ext>
                </a:extLst>
              </p:cNvPr>
              <p:cNvGrpSpPr/>
              <p:nvPr/>
            </p:nvGrpSpPr>
            <p:grpSpPr>
              <a:xfrm>
                <a:off x="4419518" y="1818547"/>
                <a:ext cx="281363" cy="1528734"/>
                <a:chOff x="4419518" y="1818547"/>
                <a:chExt cx="281363" cy="1528734"/>
              </a:xfrm>
            </p:grpSpPr>
            <p:sp>
              <p:nvSpPr>
                <p:cNvPr id="237" name="직사각형 3">
                  <a:extLst>
                    <a:ext uri="{FF2B5EF4-FFF2-40B4-BE49-F238E27FC236}">
                      <a16:creationId xmlns:a16="http://schemas.microsoft.com/office/drawing/2014/main" id="{42859108-26C8-98D1-644E-31B9B6A30D66}"/>
                    </a:ext>
                  </a:extLst>
                </p:cNvPr>
                <p:cNvSpPr/>
                <p:nvPr/>
              </p:nvSpPr>
              <p:spPr>
                <a:xfrm flipH="1">
                  <a:off x="4419518" y="1818547"/>
                  <a:ext cx="281363" cy="110317"/>
                </a:xfrm>
                <a:custGeom>
                  <a:avLst/>
                  <a:gdLst/>
                  <a:ahLst/>
                  <a:cxnLst/>
                  <a:rect l="l" t="t" r="r" b="b"/>
                  <a:pathLst>
                    <a:path w="281363" h="110317">
                      <a:moveTo>
                        <a:pt x="110317" y="0"/>
                      </a:moveTo>
                      <a:lnTo>
                        <a:pt x="171046" y="0"/>
                      </a:lnTo>
                      <a:lnTo>
                        <a:pt x="181755" y="0"/>
                      </a:lnTo>
                      <a:lnTo>
                        <a:pt x="181755" y="2162"/>
                      </a:lnTo>
                      <a:cubicBezTo>
                        <a:pt x="237740" y="5988"/>
                        <a:pt x="281363" y="53058"/>
                        <a:pt x="281363" y="110317"/>
                      </a:cubicBezTo>
                      <a:lnTo>
                        <a:pt x="181755" y="110317"/>
                      </a:lnTo>
                      <a:lnTo>
                        <a:pt x="171046" y="110317"/>
                      </a:lnTo>
                      <a:lnTo>
                        <a:pt x="110317" y="110317"/>
                      </a:lnTo>
                      <a:lnTo>
                        <a:pt x="0" y="110317"/>
                      </a:lnTo>
                      <a:cubicBezTo>
                        <a:pt x="0" y="49391"/>
                        <a:pt x="49391" y="0"/>
                        <a:pt x="110317" y="0"/>
                      </a:cubicBezTo>
                      <a:close/>
                    </a:path>
                  </a:pathLst>
                </a:custGeom>
                <a:pattFill prst="ltUpDiag">
                  <a:fgClr>
                    <a:srgbClr val="C21722"/>
                  </a:fgClr>
                  <a:bgClr>
                    <a:srgbClr val="810F17"/>
                  </a:bgClr>
                </a:pattFill>
                <a:ln w="3175" cap="rnd">
                  <a:solidFill>
                    <a:srgbClr val="000000">
                      <a:lumMod val="65000"/>
                      <a:lumOff val="35000"/>
                    </a:srgbClr>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000000"/>
                    </a:solidFill>
                    <a:effectLst/>
                    <a:uLnTx/>
                    <a:uFillTx/>
                    <a:latin typeface="Roboto Condensed Light"/>
                    <a:ea typeface="Roboto Condensed Regular"/>
                  </a:endParaRPr>
                </a:p>
              </p:txBody>
            </p:sp>
            <p:sp>
              <p:nvSpPr>
                <p:cNvPr id="238" name="직사각형 3">
                  <a:extLst>
                    <a:ext uri="{FF2B5EF4-FFF2-40B4-BE49-F238E27FC236}">
                      <a16:creationId xmlns:a16="http://schemas.microsoft.com/office/drawing/2014/main" id="{2AC85978-5CCD-1EE4-E523-C3CE6E234B06}"/>
                    </a:ext>
                  </a:extLst>
                </p:cNvPr>
                <p:cNvSpPr/>
                <p:nvPr/>
              </p:nvSpPr>
              <p:spPr>
                <a:xfrm flipH="1" flipV="1">
                  <a:off x="4419518" y="3236964"/>
                  <a:ext cx="281363" cy="110317"/>
                </a:xfrm>
                <a:custGeom>
                  <a:avLst/>
                  <a:gdLst/>
                  <a:ahLst/>
                  <a:cxnLst/>
                  <a:rect l="l" t="t" r="r" b="b"/>
                  <a:pathLst>
                    <a:path w="281363" h="110317">
                      <a:moveTo>
                        <a:pt x="0" y="110317"/>
                      </a:moveTo>
                      <a:lnTo>
                        <a:pt x="110317" y="110317"/>
                      </a:lnTo>
                      <a:lnTo>
                        <a:pt x="171046" y="110317"/>
                      </a:lnTo>
                      <a:lnTo>
                        <a:pt x="181755" y="110317"/>
                      </a:lnTo>
                      <a:lnTo>
                        <a:pt x="281363" y="110317"/>
                      </a:lnTo>
                      <a:cubicBezTo>
                        <a:pt x="281363" y="53058"/>
                        <a:pt x="237740" y="5988"/>
                        <a:pt x="181755" y="2162"/>
                      </a:cubicBezTo>
                      <a:lnTo>
                        <a:pt x="181755" y="0"/>
                      </a:lnTo>
                      <a:lnTo>
                        <a:pt x="171046" y="0"/>
                      </a:lnTo>
                      <a:lnTo>
                        <a:pt x="110317" y="0"/>
                      </a:lnTo>
                      <a:cubicBezTo>
                        <a:pt x="49391" y="0"/>
                        <a:pt x="0" y="49391"/>
                        <a:pt x="0" y="110317"/>
                      </a:cubicBezTo>
                      <a:close/>
                    </a:path>
                  </a:pathLst>
                </a:custGeom>
                <a:pattFill prst="ltUpDiag">
                  <a:fgClr>
                    <a:srgbClr val="C21722"/>
                  </a:fgClr>
                  <a:bgClr>
                    <a:srgbClr val="810F17"/>
                  </a:bgClr>
                </a:pattFill>
                <a:ln w="3175" cap="rnd">
                  <a:solidFill>
                    <a:srgbClr val="000000">
                      <a:lumMod val="65000"/>
                      <a:lumOff val="35000"/>
                    </a:srgbClr>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000000"/>
                    </a:solidFill>
                    <a:effectLst/>
                    <a:uLnTx/>
                    <a:uFillTx/>
                    <a:latin typeface="Roboto Condensed Light"/>
                    <a:ea typeface="Roboto Condensed Regular"/>
                  </a:endParaRPr>
                </a:p>
              </p:txBody>
            </p:sp>
          </p:grpSp>
          <p:grpSp>
            <p:nvGrpSpPr>
              <p:cNvPr id="228" name="그룹 11">
                <a:extLst>
                  <a:ext uri="{FF2B5EF4-FFF2-40B4-BE49-F238E27FC236}">
                    <a16:creationId xmlns:a16="http://schemas.microsoft.com/office/drawing/2014/main" id="{3297C4C6-BB4D-FA4A-8283-D1884EAC0153}"/>
                  </a:ext>
                </a:extLst>
              </p:cNvPr>
              <p:cNvGrpSpPr/>
              <p:nvPr/>
            </p:nvGrpSpPr>
            <p:grpSpPr>
              <a:xfrm>
                <a:off x="4590565" y="1818547"/>
                <a:ext cx="994066" cy="1528734"/>
                <a:chOff x="4590565" y="1818547"/>
                <a:chExt cx="994066" cy="1528734"/>
              </a:xfrm>
            </p:grpSpPr>
            <p:grpSp>
              <p:nvGrpSpPr>
                <p:cNvPr id="229" name="그룹 7">
                  <a:extLst>
                    <a:ext uri="{FF2B5EF4-FFF2-40B4-BE49-F238E27FC236}">
                      <a16:creationId xmlns:a16="http://schemas.microsoft.com/office/drawing/2014/main" id="{41EF4209-B222-D8B0-0803-20198AFCC7D7}"/>
                    </a:ext>
                  </a:extLst>
                </p:cNvPr>
                <p:cNvGrpSpPr/>
                <p:nvPr/>
              </p:nvGrpSpPr>
              <p:grpSpPr>
                <a:xfrm>
                  <a:off x="4590565" y="1818547"/>
                  <a:ext cx="994066" cy="1528734"/>
                  <a:chOff x="4590565" y="1818547"/>
                  <a:chExt cx="994066" cy="1528734"/>
                </a:xfrm>
              </p:grpSpPr>
              <p:sp>
                <p:nvSpPr>
                  <p:cNvPr id="231" name="직사각형 1">
                    <a:extLst>
                      <a:ext uri="{FF2B5EF4-FFF2-40B4-BE49-F238E27FC236}">
                        <a16:creationId xmlns:a16="http://schemas.microsoft.com/office/drawing/2014/main" id="{1E4C8BF5-8E89-1C8F-0032-2F1A24E0BE5F}"/>
                      </a:ext>
                    </a:extLst>
                  </p:cNvPr>
                  <p:cNvSpPr/>
                  <p:nvPr/>
                </p:nvSpPr>
                <p:spPr>
                  <a:xfrm flipH="1">
                    <a:off x="4590565" y="1818547"/>
                    <a:ext cx="994066" cy="1528734"/>
                  </a:xfrm>
                  <a:custGeom>
                    <a:avLst/>
                    <a:gdLst/>
                    <a:ahLst/>
                    <a:cxnLst/>
                    <a:rect l="l" t="t" r="r" b="b"/>
                    <a:pathLst>
                      <a:path w="994066" h="1528734">
                        <a:moveTo>
                          <a:pt x="994066" y="0"/>
                        </a:moveTo>
                        <a:lnTo>
                          <a:pt x="885487" y="159"/>
                        </a:lnTo>
                        <a:lnTo>
                          <a:pt x="885487" y="0"/>
                        </a:lnTo>
                        <a:lnTo>
                          <a:pt x="834358" y="0"/>
                        </a:lnTo>
                        <a:lnTo>
                          <a:pt x="781050" y="0"/>
                        </a:lnTo>
                        <a:lnTo>
                          <a:pt x="725779" y="0"/>
                        </a:lnTo>
                        <a:lnTo>
                          <a:pt x="672471" y="0"/>
                        </a:lnTo>
                        <a:lnTo>
                          <a:pt x="621342" y="0"/>
                        </a:lnTo>
                        <a:lnTo>
                          <a:pt x="512763" y="0"/>
                        </a:lnTo>
                        <a:lnTo>
                          <a:pt x="483041" y="0"/>
                        </a:lnTo>
                        <a:lnTo>
                          <a:pt x="482247" y="0"/>
                        </a:lnTo>
                        <a:lnTo>
                          <a:pt x="323333" y="0"/>
                        </a:lnTo>
                        <a:lnTo>
                          <a:pt x="322539" y="0"/>
                        </a:lnTo>
                        <a:lnTo>
                          <a:pt x="270025" y="0"/>
                        </a:lnTo>
                        <a:lnTo>
                          <a:pt x="269231" y="0"/>
                        </a:lnTo>
                        <a:lnTo>
                          <a:pt x="110317" y="0"/>
                        </a:lnTo>
                        <a:lnTo>
                          <a:pt x="109523" y="0"/>
                        </a:lnTo>
                        <a:lnTo>
                          <a:pt x="109523" y="160"/>
                        </a:lnTo>
                        <a:cubicBezTo>
                          <a:pt x="48961" y="430"/>
                          <a:pt x="0" y="49656"/>
                          <a:pt x="0" y="110317"/>
                        </a:cubicBezTo>
                        <a:lnTo>
                          <a:pt x="0" y="1418417"/>
                        </a:lnTo>
                        <a:cubicBezTo>
                          <a:pt x="0" y="1479078"/>
                          <a:pt x="48961" y="1528304"/>
                          <a:pt x="109523" y="1528574"/>
                        </a:cubicBezTo>
                        <a:lnTo>
                          <a:pt x="109523" y="1528734"/>
                        </a:lnTo>
                        <a:lnTo>
                          <a:pt x="110317" y="1528734"/>
                        </a:lnTo>
                        <a:lnTo>
                          <a:pt x="269231" y="1528734"/>
                        </a:lnTo>
                        <a:lnTo>
                          <a:pt x="270025" y="1528734"/>
                        </a:lnTo>
                        <a:lnTo>
                          <a:pt x="322539" y="1528734"/>
                        </a:lnTo>
                        <a:lnTo>
                          <a:pt x="323333" y="1528734"/>
                        </a:lnTo>
                        <a:lnTo>
                          <a:pt x="482247" y="1528734"/>
                        </a:lnTo>
                        <a:lnTo>
                          <a:pt x="483041" y="1528734"/>
                        </a:lnTo>
                        <a:lnTo>
                          <a:pt x="512763" y="1528734"/>
                        </a:lnTo>
                        <a:lnTo>
                          <a:pt x="621342" y="1528734"/>
                        </a:lnTo>
                        <a:lnTo>
                          <a:pt x="672471" y="1528734"/>
                        </a:lnTo>
                        <a:lnTo>
                          <a:pt x="725779" y="1528734"/>
                        </a:lnTo>
                        <a:lnTo>
                          <a:pt x="781050" y="1528734"/>
                        </a:lnTo>
                        <a:lnTo>
                          <a:pt x="834358" y="1528734"/>
                        </a:lnTo>
                        <a:lnTo>
                          <a:pt x="885487" y="1528734"/>
                        </a:lnTo>
                        <a:lnTo>
                          <a:pt x="885487" y="1528575"/>
                        </a:lnTo>
                        <a:lnTo>
                          <a:pt x="994066" y="1528734"/>
                        </a:lnTo>
                        <a:cubicBezTo>
                          <a:pt x="936074" y="1528734"/>
                          <a:pt x="888533" y="1483986"/>
                          <a:pt x="885487" y="1427025"/>
                        </a:cubicBezTo>
                        <a:lnTo>
                          <a:pt x="885487" y="1420067"/>
                        </a:lnTo>
                        <a:lnTo>
                          <a:pt x="885487" y="1418417"/>
                        </a:lnTo>
                        <a:lnTo>
                          <a:pt x="883749" y="1418417"/>
                        </a:lnTo>
                        <a:lnTo>
                          <a:pt x="883749" y="110317"/>
                        </a:lnTo>
                        <a:lnTo>
                          <a:pt x="885487" y="110317"/>
                        </a:lnTo>
                        <a:lnTo>
                          <a:pt x="885487" y="109434"/>
                        </a:lnTo>
                        <a:cubicBezTo>
                          <a:pt x="886045" y="108914"/>
                          <a:pt x="885853" y="108727"/>
                          <a:pt x="885487" y="108667"/>
                        </a:cubicBezTo>
                        <a:lnTo>
                          <a:pt x="885487" y="101709"/>
                        </a:lnTo>
                        <a:cubicBezTo>
                          <a:pt x="888533" y="44748"/>
                          <a:pt x="936074" y="0"/>
                          <a:pt x="994066" y="0"/>
                        </a:cubicBezTo>
                        <a:close/>
                      </a:path>
                    </a:pathLst>
                  </a:custGeom>
                  <a:solidFill>
                    <a:srgbClr val="A51E37"/>
                  </a:solidFill>
                  <a:ln w="3175">
                    <a:solidFill>
                      <a:srgbClr val="000000">
                        <a:lumMod val="65000"/>
                        <a:lumOff val="35000"/>
                      </a:srgbClr>
                    </a:solidFill>
                    <a:round/>
                    <a:headEnd/>
                    <a:tailEnd/>
                  </a:ln>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000000"/>
                      </a:solidFill>
                      <a:effectLst/>
                      <a:uLnTx/>
                      <a:uFillTx/>
                      <a:latin typeface="Roboto Condensed Light"/>
                      <a:ea typeface="Roboto Condensed Regular"/>
                    </a:endParaRPr>
                  </a:p>
                </p:txBody>
              </p:sp>
              <p:grpSp>
                <p:nvGrpSpPr>
                  <p:cNvPr id="232" name="그룹 186">
                    <a:extLst>
                      <a:ext uri="{FF2B5EF4-FFF2-40B4-BE49-F238E27FC236}">
                        <a16:creationId xmlns:a16="http://schemas.microsoft.com/office/drawing/2014/main" id="{2C5CD85C-4863-1141-5748-3BA5B43764FF}"/>
                      </a:ext>
                    </a:extLst>
                  </p:cNvPr>
                  <p:cNvGrpSpPr/>
                  <p:nvPr/>
                </p:nvGrpSpPr>
                <p:grpSpPr>
                  <a:xfrm>
                    <a:off x="4700881" y="1933845"/>
                    <a:ext cx="883749" cy="1285420"/>
                    <a:chOff x="3378969" y="1935381"/>
                    <a:chExt cx="883749" cy="1285420"/>
                  </a:xfrm>
                </p:grpSpPr>
                <p:sp>
                  <p:nvSpPr>
                    <p:cNvPr id="233" name="타원 187">
                      <a:extLst>
                        <a:ext uri="{FF2B5EF4-FFF2-40B4-BE49-F238E27FC236}">
                          <a16:creationId xmlns:a16="http://schemas.microsoft.com/office/drawing/2014/main" id="{41E49758-4524-E739-8CC1-035361720093}"/>
                        </a:ext>
                      </a:extLst>
                    </p:cNvPr>
                    <p:cNvSpPr/>
                    <p:nvPr/>
                  </p:nvSpPr>
                  <p:spPr>
                    <a:xfrm>
                      <a:off x="3628470" y="1935381"/>
                      <a:ext cx="384746" cy="384746"/>
                    </a:xfrm>
                    <a:prstGeom prst="ellipse">
                      <a:avLst/>
                    </a:prstGeom>
                    <a:solidFill>
                      <a:srgbClr val="FFFFFF"/>
                    </a:solidFill>
                    <a:ln w="3175" cap="flat" cmpd="sng" algn="ctr">
                      <a:solidFill>
                        <a:srgbClr val="A51E37"/>
                      </a:solidFill>
                      <a:prstDash val="solid"/>
                    </a:ln>
                    <a:effectLst>
                      <a:innerShdw blurRad="63500" dist="50800">
                        <a:prstClr val="black">
                          <a:alpha val="50000"/>
                        </a:prstClr>
                      </a:innerShdw>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r>
                        <a:rPr kumimoji="0" lang="en-US" altLang="ko-KR" sz="2000" b="1" i="0" u="none" strike="noStrike" kern="0" cap="none" spc="0" normalizeH="0" baseline="0" noProof="0" dirty="0">
                          <a:ln>
                            <a:noFill/>
                          </a:ln>
                          <a:solidFill>
                            <a:srgbClr val="A51E37"/>
                          </a:solidFill>
                          <a:effectLst>
                            <a:outerShdw blurRad="38100" dist="38100" dir="2700000" algn="tl">
                              <a:srgbClr val="000000">
                                <a:alpha val="43137"/>
                              </a:srgbClr>
                            </a:outerShdw>
                          </a:effectLst>
                          <a:uLnTx/>
                          <a:uFillTx/>
                          <a:latin typeface="Arial Black" panose="020B0A04020102020204" pitchFamily="34" charset="0"/>
                          <a:ea typeface="Roboto Condensed Regular"/>
                        </a:rPr>
                        <a:t>02</a:t>
                      </a:r>
                      <a:endParaRPr kumimoji="0" lang="ko-KR" altLang="en-US" sz="2000" b="1" i="0" u="none" strike="noStrike" kern="0" cap="none" spc="0" normalizeH="0" baseline="0" noProof="0" dirty="0">
                        <a:ln>
                          <a:noFill/>
                        </a:ln>
                        <a:solidFill>
                          <a:srgbClr val="A51E37"/>
                        </a:solidFill>
                        <a:effectLst>
                          <a:outerShdw blurRad="38100" dist="38100" dir="2700000" algn="tl">
                            <a:srgbClr val="000000">
                              <a:alpha val="43137"/>
                            </a:srgbClr>
                          </a:outerShdw>
                        </a:effectLst>
                        <a:uLnTx/>
                        <a:uFillTx/>
                        <a:latin typeface="Arial Black" panose="020B0A04020102020204" pitchFamily="34" charset="0"/>
                        <a:ea typeface="Roboto Condensed Regular"/>
                      </a:endParaRPr>
                    </a:p>
                  </p:txBody>
                </p:sp>
                <p:sp>
                  <p:nvSpPr>
                    <p:cNvPr id="234" name="TextBox 188">
                      <a:extLst>
                        <a:ext uri="{FF2B5EF4-FFF2-40B4-BE49-F238E27FC236}">
                          <a16:creationId xmlns:a16="http://schemas.microsoft.com/office/drawing/2014/main" id="{DFBA5BAC-8575-9006-B3BC-3F1C42ADFDF6}"/>
                        </a:ext>
                      </a:extLst>
                    </p:cNvPr>
                    <p:cNvSpPr txBox="1"/>
                    <p:nvPr/>
                  </p:nvSpPr>
                  <p:spPr>
                    <a:xfrm>
                      <a:off x="3378969" y="2347811"/>
                      <a:ext cx="883749" cy="203603"/>
                    </a:xfrm>
                    <a:prstGeom prst="rect">
                      <a:avLst/>
                    </a:prstGeom>
                    <a:noFill/>
                  </p:spPr>
                  <p:txBody>
                    <a:bodyPr wrap="square" lIns="72000" tIns="0" rIns="72000" bIns="0" rtlCol="0" anchor="ctr">
                      <a:noAutofit/>
                    </a:bodyPr>
                    <a:lstStyle>
                      <a:defPPr>
                        <a:defRPr lang="ko-KR"/>
                      </a:defPPr>
                      <a:lvl1pPr lvl="0" algn="r">
                        <a:defRPr sz="800" b="1">
                          <a:gradFill>
                            <a:gsLst>
                              <a:gs pos="0">
                                <a:schemeClr val="bg1">
                                  <a:lumMod val="50000"/>
                                </a:schemeClr>
                              </a:gs>
                              <a:gs pos="100000">
                                <a:schemeClr val="bg1">
                                  <a:lumMod val="50000"/>
                                </a:schemeClr>
                              </a:gs>
                            </a:gsLst>
                            <a:lin ang="5400000" scaled="0"/>
                          </a:gradFill>
                          <a:latin typeface="Roboto Condensed Regular"/>
                        </a:defRPr>
                      </a:lvl1p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sz="1050" b="1" i="0" u="none" strike="noStrike" kern="0" cap="none" spc="0" normalizeH="0" baseline="0" noProof="0" dirty="0">
                          <a:ln>
                            <a:noFill/>
                          </a:ln>
                          <a:gradFill>
                            <a:gsLst>
                              <a:gs pos="0">
                                <a:srgbClr val="FFFFFF"/>
                              </a:gs>
                              <a:gs pos="100000">
                                <a:srgbClr val="FFFFFF"/>
                              </a:gs>
                            </a:gsLst>
                            <a:lin ang="5400000" scaled="0"/>
                          </a:gradFill>
                          <a:effectLst>
                            <a:outerShdw blurRad="38100" dist="38100" dir="2700000" algn="tl">
                              <a:srgbClr val="000000">
                                <a:alpha val="43137"/>
                              </a:srgbClr>
                            </a:outerShdw>
                          </a:effectLst>
                          <a:uLnTx/>
                          <a:uFillTx/>
                          <a:latin typeface="Arial Black" panose="020B0A04020102020204" pitchFamily="34" charset="0"/>
                          <a:ea typeface="Roboto Condensed Regular"/>
                          <a:cs typeface="Arial" panose="020B0604020202020204" pitchFamily="34" charset="0"/>
                        </a:rPr>
                        <a:t>INSTITUTION</a:t>
                      </a:r>
                      <a:endParaRPr kumimoji="0" lang="ko-KR" altLang="en-US" sz="1050" b="1" i="0" u="none" strike="noStrike" kern="0" cap="none" spc="0" normalizeH="0" baseline="0" noProof="0" dirty="0">
                        <a:ln>
                          <a:noFill/>
                        </a:ln>
                        <a:gradFill>
                          <a:gsLst>
                            <a:gs pos="0">
                              <a:srgbClr val="FFFFFF"/>
                            </a:gs>
                            <a:gs pos="100000">
                              <a:srgbClr val="FFFFFF"/>
                            </a:gs>
                          </a:gsLst>
                          <a:lin ang="5400000" scaled="0"/>
                        </a:gradFill>
                        <a:effectLst>
                          <a:outerShdw blurRad="38100" dist="38100" dir="2700000" algn="tl">
                            <a:srgbClr val="000000">
                              <a:alpha val="43137"/>
                            </a:srgbClr>
                          </a:outerShdw>
                        </a:effectLst>
                        <a:uLnTx/>
                        <a:uFillTx/>
                        <a:latin typeface="Arial Black" panose="020B0A04020102020204" pitchFamily="34" charset="0"/>
                        <a:ea typeface="Roboto Condensed Regular"/>
                        <a:cs typeface="Arial" panose="020B0604020202020204" pitchFamily="34" charset="0"/>
                      </a:endParaRPr>
                    </a:p>
                  </p:txBody>
                </p:sp>
                <p:sp>
                  <p:nvSpPr>
                    <p:cNvPr id="235" name="TextBox 189">
                      <a:extLst>
                        <a:ext uri="{FF2B5EF4-FFF2-40B4-BE49-F238E27FC236}">
                          <a16:creationId xmlns:a16="http://schemas.microsoft.com/office/drawing/2014/main" id="{C79D74CE-3ABA-1419-2B4D-E795B1C30211}"/>
                        </a:ext>
                      </a:extLst>
                    </p:cNvPr>
                    <p:cNvSpPr txBox="1"/>
                    <p:nvPr/>
                  </p:nvSpPr>
                  <p:spPr>
                    <a:xfrm>
                      <a:off x="3378969" y="2651293"/>
                      <a:ext cx="883749" cy="569508"/>
                    </a:xfrm>
                    <a:prstGeom prst="rect">
                      <a:avLst/>
                    </a:prstGeom>
                    <a:noFill/>
                  </p:spPr>
                  <p:txBody>
                    <a:bodyPr wrap="square" lIns="72000" tIns="0" rIns="72000" bIns="0" rtlCol="0">
                      <a:noAutofit/>
                    </a:bodyPr>
                    <a:lstStyle/>
                    <a:p>
                      <a:pPr marL="0" marR="0" lvl="0" indent="0" algn="ctr" defTabSz="457200" eaLnBrk="1" fontAlgn="auto" latinLnBrk="0" hangingPunct="1">
                        <a:lnSpc>
                          <a:spcPct val="100000"/>
                        </a:lnSpc>
                        <a:spcBef>
                          <a:spcPts val="0"/>
                        </a:spcBef>
                        <a:spcAft>
                          <a:spcPts val="0"/>
                        </a:spcAft>
                        <a:buClr>
                          <a:srgbClr val="FFFFFF"/>
                        </a:buClr>
                        <a:buSzTx/>
                        <a:buFontTx/>
                        <a:buNone/>
                        <a:tabLst/>
                        <a:defRPr/>
                      </a:pPr>
                      <a:r>
                        <a:rPr kumimoji="0" lang="de-DE" altLang="ko-KR" sz="900" b="0" i="0" u="none" strike="noStrike" kern="0" cap="none" spc="0" normalizeH="0" baseline="0" noProof="0" dirty="0">
                          <a:ln>
                            <a:noFill/>
                          </a:ln>
                          <a:gradFill>
                            <a:gsLst>
                              <a:gs pos="0">
                                <a:srgbClr val="FFFFFF"/>
                              </a:gs>
                              <a:gs pos="99000">
                                <a:srgbClr val="FFFFFF"/>
                              </a:gs>
                            </a:gsLst>
                            <a:lin ang="5400000" scaled="0"/>
                          </a:gradFill>
                          <a:effectLst/>
                          <a:uLnTx/>
                          <a:uFillTx/>
                          <a:latin typeface="Arial" panose="020B0604020202020204" pitchFamily="34" charset="0"/>
                          <a:ea typeface="Roboto Light" pitchFamily="2" charset="0"/>
                          <a:cs typeface="Arial" panose="020B0604020202020204" pitchFamily="34" charset="0"/>
                        </a:rPr>
                        <a:t>Ideen zur strategischen Neuausrichtung der Universität Tübingen</a:t>
                      </a:r>
                    </a:p>
                    <a:p>
                      <a:pPr marL="0" marR="0" lvl="0" indent="0" algn="ctr" defTabSz="457200" eaLnBrk="1" fontAlgn="auto" latinLnBrk="0" hangingPunct="1">
                        <a:lnSpc>
                          <a:spcPct val="100000"/>
                        </a:lnSpc>
                        <a:spcBef>
                          <a:spcPts val="0"/>
                        </a:spcBef>
                        <a:spcAft>
                          <a:spcPts val="0"/>
                        </a:spcAft>
                        <a:buClr>
                          <a:srgbClr val="FFFFFF"/>
                        </a:buClr>
                        <a:buSzTx/>
                        <a:buFontTx/>
                        <a:buNone/>
                        <a:tabLst/>
                        <a:defRPr/>
                      </a:pPr>
                      <a:endParaRPr kumimoji="0" lang="pt-BR" altLang="ko-KR" sz="800" b="0" i="0" u="none" strike="noStrike" kern="0" cap="none" spc="0" normalizeH="0" baseline="0" noProof="0" dirty="0">
                        <a:ln>
                          <a:noFill/>
                        </a:ln>
                        <a:gradFill>
                          <a:gsLst>
                            <a:gs pos="0">
                              <a:srgbClr val="FFFFFF"/>
                            </a:gs>
                            <a:gs pos="99000">
                              <a:srgbClr val="FFFFFF"/>
                            </a:gs>
                          </a:gsLst>
                          <a:lin ang="5400000" scaled="0"/>
                        </a:gradFill>
                        <a:effectLst/>
                        <a:uLnTx/>
                        <a:uFillTx/>
                        <a:latin typeface="Arial" panose="020B0604020202020204" pitchFamily="34" charset="0"/>
                        <a:ea typeface="Roboto Light" pitchFamily="2" charset="0"/>
                        <a:cs typeface="Arial" panose="020B0604020202020204" pitchFamily="34" charset="0"/>
                      </a:endParaRPr>
                    </a:p>
                  </p:txBody>
                </p:sp>
                <p:cxnSp>
                  <p:nvCxnSpPr>
                    <p:cNvPr id="236" name="직선 연결선 190">
                      <a:extLst>
                        <a:ext uri="{FF2B5EF4-FFF2-40B4-BE49-F238E27FC236}">
                          <a16:creationId xmlns:a16="http://schemas.microsoft.com/office/drawing/2014/main" id="{B608C78B-BA5F-8268-7C2B-0CCA2D30C9CA}"/>
                        </a:ext>
                      </a:extLst>
                    </p:cNvPr>
                    <p:cNvCxnSpPr/>
                    <p:nvPr/>
                  </p:nvCxnSpPr>
                  <p:spPr>
                    <a:xfrm>
                      <a:off x="3455726" y="2583164"/>
                      <a:ext cx="730234" cy="0"/>
                    </a:xfrm>
                    <a:prstGeom prst="line">
                      <a:avLst/>
                    </a:prstGeom>
                    <a:noFill/>
                    <a:ln w="9525" cap="flat" cmpd="sng" algn="ctr">
                      <a:solidFill>
                        <a:srgbClr val="FFFFFF"/>
                      </a:solidFill>
                      <a:prstDash val="solid"/>
                    </a:ln>
                    <a:effectLst/>
                  </p:spPr>
                </p:cxnSp>
              </p:grpSp>
            </p:grpSp>
            <p:sp>
              <p:nvSpPr>
                <p:cNvPr id="230" name="직사각형 171">
                  <a:extLst>
                    <a:ext uri="{FF2B5EF4-FFF2-40B4-BE49-F238E27FC236}">
                      <a16:creationId xmlns:a16="http://schemas.microsoft.com/office/drawing/2014/main" id="{79219F7A-368C-2034-0B98-015B32EC0E94}"/>
                    </a:ext>
                  </a:extLst>
                </p:cNvPr>
                <p:cNvSpPr/>
                <p:nvPr/>
              </p:nvSpPr>
              <p:spPr>
                <a:xfrm flipH="1">
                  <a:off x="4645722" y="1928864"/>
                  <a:ext cx="55158" cy="1308100"/>
                </a:xfrm>
                <a:prstGeom prst="rect">
                  <a:avLst/>
                </a:prstGeom>
                <a:solidFill>
                  <a:srgbClr val="000000">
                    <a:alpha val="10196"/>
                  </a:srgbClr>
                </a:solidFill>
                <a:ln w="3175">
                  <a:noFill/>
                  <a:round/>
                  <a:headEnd/>
                  <a:tailEnd/>
                </a:ln>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000000"/>
                    </a:solidFill>
                    <a:effectLst/>
                    <a:uLnTx/>
                    <a:uFillTx/>
                    <a:latin typeface="Roboto Condensed Light"/>
                    <a:ea typeface="Roboto Condensed Regular"/>
                  </a:endParaRPr>
                </a:p>
              </p:txBody>
            </p:sp>
          </p:grpSp>
        </p:grpSp>
      </p:grpSp>
      <p:sp>
        <p:nvSpPr>
          <p:cNvPr id="20" name="Textfeld 19">
            <a:extLst>
              <a:ext uri="{FF2B5EF4-FFF2-40B4-BE49-F238E27FC236}">
                <a16:creationId xmlns:a16="http://schemas.microsoft.com/office/drawing/2014/main" id="{199257F9-B97A-DD06-EB8C-B73620DCA040}"/>
              </a:ext>
            </a:extLst>
          </p:cNvPr>
          <p:cNvSpPr txBox="1"/>
          <p:nvPr/>
        </p:nvSpPr>
        <p:spPr>
          <a:xfrm>
            <a:off x="11594633" y="14153495"/>
            <a:ext cx="8867151" cy="5632311"/>
          </a:xfrm>
          <a:prstGeom prst="rect">
            <a:avLst/>
          </a:prstGeom>
          <a:noFill/>
        </p:spPr>
        <p:txBody>
          <a:bodyPr wrap="square" lIns="91440" tIns="45720" rIns="91440" bIns="45720" rtlCol="0" anchor="t">
            <a:spAutoFit/>
          </a:bodyPr>
          <a:lstStyle/>
          <a:p>
            <a:pPr>
              <a:spcAft>
                <a:spcPts val="1200"/>
              </a:spcAft>
            </a:pPr>
            <a:r>
              <a:rPr lang="de-DE" sz="2000" dirty="0">
                <a:solidFill>
                  <a:schemeClr val="bg1">
                    <a:lumMod val="50000"/>
                  </a:schemeClr>
                </a:solidFill>
                <a:latin typeface="Arial"/>
                <a:cs typeface="Arial"/>
              </a:rPr>
              <a:t>Ganz im Sinne von Wolfgang Jütte, Markus </a:t>
            </a:r>
            <a:r>
              <a:rPr lang="de-DE" sz="2000" dirty="0" err="1">
                <a:solidFill>
                  <a:schemeClr val="bg1">
                    <a:lumMod val="50000"/>
                  </a:schemeClr>
                </a:solidFill>
                <a:latin typeface="Arial"/>
                <a:cs typeface="Arial"/>
              </a:rPr>
              <a:t>Walber</a:t>
            </a:r>
            <a:r>
              <a:rPr lang="de-DE" sz="2000" dirty="0">
                <a:solidFill>
                  <a:schemeClr val="bg1">
                    <a:lumMod val="50000"/>
                  </a:schemeClr>
                </a:solidFill>
                <a:latin typeface="Arial"/>
                <a:cs typeface="Arial"/>
              </a:rPr>
              <a:t> und Claudia Lobe versteht sich “</a:t>
            </a:r>
            <a:r>
              <a:rPr lang="de-DE" sz="2000" dirty="0" err="1">
                <a:solidFill>
                  <a:schemeClr val="bg1">
                    <a:lumMod val="50000"/>
                  </a:schemeClr>
                </a:solidFill>
                <a:latin typeface="Arial"/>
                <a:cs typeface="Arial"/>
              </a:rPr>
              <a:t>Humanizing</a:t>
            </a:r>
            <a:r>
              <a:rPr lang="de-DE" sz="2000" dirty="0">
                <a:solidFill>
                  <a:schemeClr val="bg1">
                    <a:lumMod val="50000"/>
                  </a:schemeClr>
                </a:solidFill>
                <a:latin typeface="Arial"/>
                <a:cs typeface="Arial"/>
              </a:rPr>
              <a:t> Higher Education” als Veränderungsimpuls.</a:t>
            </a:r>
          </a:p>
          <a:p>
            <a:pPr>
              <a:spcAft>
                <a:spcPts val="1200"/>
              </a:spcAft>
            </a:pPr>
            <a:r>
              <a:rPr lang="de-DE" sz="2000" dirty="0">
                <a:solidFill>
                  <a:schemeClr val="bg1">
                    <a:lumMod val="50000"/>
                  </a:schemeClr>
                </a:solidFill>
                <a:latin typeface="Arial"/>
                <a:cs typeface="Arial"/>
              </a:rPr>
              <a:t>Dieser Impuls besteht nicht in der Umsetzung diversitätssensibler Hochschullehre oder im Einsatz digital gestützter Formen von Kommunikation, Interaktion und Partizipation sondern in der konsequenten Zusammenführung dieser beiden Dimensionen. Es gilt, </a:t>
            </a:r>
            <a:r>
              <a:rPr lang="de-DE" sz="2000" i="1" dirty="0" err="1">
                <a:solidFill>
                  <a:schemeClr val="bg1">
                    <a:lumMod val="50000"/>
                  </a:schemeClr>
                </a:solidFill>
                <a:latin typeface="Arial"/>
                <a:cs typeface="Arial"/>
              </a:rPr>
              <a:t>diversity</a:t>
            </a:r>
            <a:r>
              <a:rPr lang="de-DE" sz="2000" dirty="0">
                <a:solidFill>
                  <a:schemeClr val="bg1">
                    <a:lumMod val="50000"/>
                  </a:schemeClr>
                </a:solidFill>
                <a:latin typeface="Arial"/>
                <a:cs typeface="Arial"/>
              </a:rPr>
              <a:t>-bezogenes Lehr-Lern-Handeln in jeder Phase des Studiums als Kontextfaktoren grundständiger Lehre zu normalisieren und ein Bild gelebter Praxis diversitätssensible Lehre nach innen und nach außen zu vermitteln.</a:t>
            </a:r>
          </a:p>
          <a:p>
            <a:pPr>
              <a:spcAft>
                <a:spcPts val="1200"/>
              </a:spcAft>
            </a:pPr>
            <a:r>
              <a:rPr lang="de-DE" sz="2000" dirty="0">
                <a:solidFill>
                  <a:schemeClr val="bg1">
                    <a:lumMod val="50000"/>
                  </a:schemeClr>
                </a:solidFill>
                <a:latin typeface="Arial"/>
                <a:cs typeface="Arial"/>
              </a:rPr>
              <a:t>“</a:t>
            </a:r>
            <a:r>
              <a:rPr lang="de-DE" sz="2000" dirty="0" err="1">
                <a:solidFill>
                  <a:schemeClr val="bg1">
                    <a:lumMod val="50000"/>
                  </a:schemeClr>
                </a:solidFill>
                <a:latin typeface="Arial"/>
                <a:cs typeface="Arial"/>
              </a:rPr>
              <a:t>Humanizing</a:t>
            </a:r>
            <a:r>
              <a:rPr lang="de-DE" sz="2000" dirty="0">
                <a:solidFill>
                  <a:schemeClr val="bg1">
                    <a:lumMod val="50000"/>
                  </a:schemeClr>
                </a:solidFill>
                <a:latin typeface="Arial"/>
                <a:cs typeface="Arial"/>
              </a:rPr>
              <a:t> Higher Education” bietet ein Ensemble ineinandergreifender, sich ergänzender, zugleich aber auch frei adaptierbarer und kombinierbarer Gestaltungsprinzipien und Handlungsstrategien im engeren Sinne von Lehrhandeln. Im Zusammenspiel mit einem Wandel institutioneller Rahmenbedingungen kann dieser Impuls transformativ wirken und so </a:t>
            </a:r>
            <a:r>
              <a:rPr lang="de-DE" sz="2000">
                <a:solidFill>
                  <a:schemeClr val="bg1">
                    <a:lumMod val="50000"/>
                  </a:schemeClr>
                </a:solidFill>
                <a:latin typeface="Arial"/>
                <a:cs typeface="Arial"/>
              </a:rPr>
              <a:t>Anstoß geben, </a:t>
            </a:r>
            <a:r>
              <a:rPr lang="de-DE" sz="2000" dirty="0">
                <a:solidFill>
                  <a:schemeClr val="bg1">
                    <a:lumMod val="50000"/>
                  </a:schemeClr>
                </a:solidFill>
                <a:latin typeface="Arial"/>
                <a:cs typeface="Arial"/>
              </a:rPr>
              <a:t>um auf allen institutionellen Ebenen, d.h. auf der Makro-, Meso- und Mikroebene (siehe Abb. 2), die Grundbedingungen universitärer Lehre selbstreflexiv in den Blick zu nehmen.</a:t>
            </a:r>
          </a:p>
        </p:txBody>
      </p:sp>
      <p:sp>
        <p:nvSpPr>
          <p:cNvPr id="46" name="Textfeld 45">
            <a:extLst>
              <a:ext uri="{FF2B5EF4-FFF2-40B4-BE49-F238E27FC236}">
                <a16:creationId xmlns:a16="http://schemas.microsoft.com/office/drawing/2014/main" id="{AB4728CE-CE36-19F9-778C-B88BEF7D5759}"/>
              </a:ext>
            </a:extLst>
          </p:cNvPr>
          <p:cNvSpPr txBox="1"/>
          <p:nvPr/>
        </p:nvSpPr>
        <p:spPr>
          <a:xfrm>
            <a:off x="12653805" y="11565397"/>
            <a:ext cx="7563006" cy="2185214"/>
          </a:xfrm>
          <a:prstGeom prst="rect">
            <a:avLst/>
          </a:prstGeom>
          <a:noFill/>
        </p:spPr>
        <p:txBody>
          <a:bodyPr wrap="square" lIns="91440" tIns="45720" rIns="91440" bIns="45720" rtlCol="0" anchor="t">
            <a:spAutoFit/>
          </a:bodyPr>
          <a:lstStyle/>
          <a:p>
            <a:r>
              <a:rPr lang="de-DE" sz="1700" i="1" dirty="0">
                <a:solidFill>
                  <a:srgbClr val="A51E37"/>
                </a:solidFill>
                <a:latin typeface="Arial"/>
                <a:cs typeface="Arial"/>
              </a:rPr>
              <a:t>Ob ein Veränderungsimpuls also eine Lehr-Lern-Innovation darstellt, hängt folglich nicht von den Innovationserfindern ab, sondern vielmehr von der relationalen Einbettung des Impulses in ein bestehendes Lehr-Lern-Kultursystem. Innovation stellt in diesem Sinne keine objektivierbare Qualität dar, sondern vielmehr ein sich stetig veränderndes Ergebnis eines zirkulären Wechselspiels zwischen Innovationspostulat und Innovationsakzeptanz/-ignoranz.	</a:t>
            </a:r>
          </a:p>
          <a:p>
            <a:pPr algn="r"/>
            <a:r>
              <a:rPr lang="de-DE" sz="1700" dirty="0">
                <a:solidFill>
                  <a:srgbClr val="A51E37"/>
                </a:solidFill>
                <a:latin typeface="Arial"/>
                <a:cs typeface="Arial"/>
                <a:hlinkClick r:id="rId9">
                  <a:extLst>
                    <a:ext uri="{A12FA001-AC4F-418D-AE19-62706E023703}">
                      <ahyp:hlinkClr xmlns:ahyp="http://schemas.microsoft.com/office/drawing/2018/hyperlinkcolor" val="tx"/>
                    </a:ext>
                  </a:extLst>
                </a:hlinkClick>
              </a:rPr>
              <a:t>Jütte/ </a:t>
            </a:r>
            <a:r>
              <a:rPr lang="de-DE" sz="1700" dirty="0" err="1">
                <a:solidFill>
                  <a:srgbClr val="A51E37"/>
                </a:solidFill>
                <a:latin typeface="Arial"/>
                <a:cs typeface="Arial"/>
                <a:hlinkClick r:id="rId9">
                  <a:extLst>
                    <a:ext uri="{A12FA001-AC4F-418D-AE19-62706E023703}">
                      <ahyp:hlinkClr xmlns:ahyp="http://schemas.microsoft.com/office/drawing/2018/hyperlinkcolor" val="tx"/>
                    </a:ext>
                  </a:extLst>
                </a:hlinkClick>
              </a:rPr>
              <a:t>Walber</a:t>
            </a:r>
            <a:r>
              <a:rPr lang="de-DE" sz="1700" dirty="0">
                <a:solidFill>
                  <a:srgbClr val="A51E37"/>
                </a:solidFill>
                <a:latin typeface="Arial"/>
                <a:cs typeface="Arial"/>
                <a:hlinkClick r:id="rId9">
                  <a:extLst>
                    <a:ext uri="{A12FA001-AC4F-418D-AE19-62706E023703}">
                      <ahyp:hlinkClr xmlns:ahyp="http://schemas.microsoft.com/office/drawing/2018/hyperlinkcolor" val="tx"/>
                    </a:ext>
                  </a:extLst>
                </a:hlinkClick>
              </a:rPr>
              <a:t>/ Lobe 2017</a:t>
            </a:r>
            <a:endParaRPr lang="de-DE" sz="1700" i="1" dirty="0">
              <a:solidFill>
                <a:srgbClr val="A51E37"/>
              </a:solidFill>
              <a:latin typeface="Arial"/>
              <a:cs typeface="Arial"/>
            </a:endParaRPr>
          </a:p>
        </p:txBody>
      </p:sp>
      <p:sp>
        <p:nvSpPr>
          <p:cNvPr id="240" name="Graues Rechteck 86">
            <a:extLst>
              <a:ext uri="{FF2B5EF4-FFF2-40B4-BE49-F238E27FC236}">
                <a16:creationId xmlns:a16="http://schemas.microsoft.com/office/drawing/2014/main" id="{17B0A891-E962-EA11-1285-B94EADDF9887}"/>
              </a:ext>
            </a:extLst>
          </p:cNvPr>
          <p:cNvSpPr/>
          <p:nvPr/>
        </p:nvSpPr>
        <p:spPr>
          <a:xfrm>
            <a:off x="11414634" y="11327606"/>
            <a:ext cx="1080000" cy="1080000"/>
          </a:xfrm>
          <a:prstGeom prst="ellipse">
            <a:avLst/>
          </a:prstGeom>
          <a:solidFill>
            <a:srgbClr val="A51E3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1" name="Graues Rechteck 86">
            <a:extLst>
              <a:ext uri="{FF2B5EF4-FFF2-40B4-BE49-F238E27FC236}">
                <a16:creationId xmlns:a16="http://schemas.microsoft.com/office/drawing/2014/main" id="{532775B1-3518-DABB-5824-226C9366DEE0}"/>
              </a:ext>
            </a:extLst>
          </p:cNvPr>
          <p:cNvSpPr/>
          <p:nvPr/>
        </p:nvSpPr>
        <p:spPr>
          <a:xfrm>
            <a:off x="11594634" y="11507606"/>
            <a:ext cx="720000" cy="720000"/>
          </a:xfrm>
          <a:prstGeom prst="ellipse">
            <a:avLst/>
          </a:prstGeom>
          <a:solidFill>
            <a:schemeClr val="bg1"/>
          </a:solidFill>
          <a:ln>
            <a:noFill/>
          </a:ln>
          <a:effectLst>
            <a:innerShdw blurRad="63500" dist="508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48" name="Grafik 47" descr="Öffnendes Anführungszeichen mit einfarbiger Füllung">
            <a:extLst>
              <a:ext uri="{FF2B5EF4-FFF2-40B4-BE49-F238E27FC236}">
                <a16:creationId xmlns:a16="http://schemas.microsoft.com/office/drawing/2014/main" id="{AA36B8A8-6B48-4EAF-15FC-3A43C0612115}"/>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1667021" y="11579993"/>
            <a:ext cx="575227" cy="575227"/>
          </a:xfrm>
          <a:prstGeom prst="rect">
            <a:avLst/>
          </a:prstGeom>
          <a:effectLst>
            <a:outerShdw blurRad="12700" dist="12700" algn="l" rotWithShape="0">
              <a:prstClr val="black">
                <a:alpha val="40000"/>
              </a:prstClr>
            </a:outerShdw>
          </a:effectLst>
        </p:spPr>
      </p:pic>
      <p:grpSp>
        <p:nvGrpSpPr>
          <p:cNvPr id="244" name="Gruppieren 243">
            <a:extLst>
              <a:ext uri="{FF2B5EF4-FFF2-40B4-BE49-F238E27FC236}">
                <a16:creationId xmlns:a16="http://schemas.microsoft.com/office/drawing/2014/main" id="{3CAB649C-971C-66A5-8044-715C10B03113}"/>
              </a:ext>
            </a:extLst>
          </p:cNvPr>
          <p:cNvGrpSpPr/>
          <p:nvPr/>
        </p:nvGrpSpPr>
        <p:grpSpPr>
          <a:xfrm>
            <a:off x="7056138" y="3515361"/>
            <a:ext cx="1080000" cy="1080000"/>
            <a:chOff x="11414634" y="11403806"/>
            <a:chExt cx="1080000" cy="1080000"/>
          </a:xfrm>
        </p:grpSpPr>
        <p:sp>
          <p:nvSpPr>
            <p:cNvPr id="245" name="Graues Rechteck 86">
              <a:extLst>
                <a:ext uri="{FF2B5EF4-FFF2-40B4-BE49-F238E27FC236}">
                  <a16:creationId xmlns:a16="http://schemas.microsoft.com/office/drawing/2014/main" id="{23E2F2AC-CE7D-A37C-212E-832E80D7AE3B}"/>
                </a:ext>
              </a:extLst>
            </p:cNvPr>
            <p:cNvSpPr/>
            <p:nvPr/>
          </p:nvSpPr>
          <p:spPr>
            <a:xfrm>
              <a:off x="11414634" y="11403806"/>
              <a:ext cx="1080000" cy="1080000"/>
            </a:xfrm>
            <a:prstGeom prst="ellipse">
              <a:avLst/>
            </a:prstGeom>
            <a:solidFill>
              <a:srgbClr val="A51E3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6" name="Graues Rechteck 86">
              <a:extLst>
                <a:ext uri="{FF2B5EF4-FFF2-40B4-BE49-F238E27FC236}">
                  <a16:creationId xmlns:a16="http://schemas.microsoft.com/office/drawing/2014/main" id="{5772D14B-9180-CEAD-419D-338F3329F94A}"/>
                </a:ext>
              </a:extLst>
            </p:cNvPr>
            <p:cNvSpPr/>
            <p:nvPr/>
          </p:nvSpPr>
          <p:spPr>
            <a:xfrm>
              <a:off x="11594634" y="11583806"/>
              <a:ext cx="720000" cy="720000"/>
            </a:xfrm>
            <a:prstGeom prst="ellipse">
              <a:avLst/>
            </a:prstGeom>
            <a:solidFill>
              <a:schemeClr val="bg1"/>
            </a:solidFill>
            <a:ln>
              <a:noFill/>
            </a:ln>
            <a:effectLst>
              <a:innerShdw blurRad="63500" dist="508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47" name="Grafik 246" descr="Öffnendes Anführungszeichen mit einfarbiger Füllung">
              <a:extLst>
                <a:ext uri="{FF2B5EF4-FFF2-40B4-BE49-F238E27FC236}">
                  <a16:creationId xmlns:a16="http://schemas.microsoft.com/office/drawing/2014/main" id="{DACB1D4C-3ED1-2C12-A564-224CC34D90B4}"/>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1667021" y="11656193"/>
              <a:ext cx="575227" cy="575227"/>
            </a:xfrm>
            <a:prstGeom prst="rect">
              <a:avLst/>
            </a:prstGeom>
          </p:spPr>
        </p:pic>
      </p:grpSp>
      <p:sp>
        <p:nvSpPr>
          <p:cNvPr id="263" name="Oval 9">
            <a:extLst>
              <a:ext uri="{FF2B5EF4-FFF2-40B4-BE49-F238E27FC236}">
                <a16:creationId xmlns:a16="http://schemas.microsoft.com/office/drawing/2014/main" id="{A6DEE8C5-A06F-BE47-14E9-B779917724E9}"/>
              </a:ext>
            </a:extLst>
          </p:cNvPr>
          <p:cNvSpPr>
            <a:spLocks noChangeArrowheads="1"/>
          </p:cNvSpPr>
          <p:nvPr/>
        </p:nvSpPr>
        <p:spPr bwMode="auto">
          <a:xfrm>
            <a:off x="11414634" y="20991806"/>
            <a:ext cx="1080000" cy="1080000"/>
          </a:xfrm>
          <a:prstGeom prst="ellipse">
            <a:avLst/>
          </a:prstGeom>
          <a:solidFill>
            <a:srgbClr val="A51E37"/>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000000"/>
              </a:solidFill>
              <a:effectLst/>
              <a:uLnTx/>
              <a:uFillTx/>
              <a:latin typeface="Roboto Condensed Light"/>
              <a:ea typeface="Roboto Condensed Regular"/>
            </a:endParaRPr>
          </a:p>
        </p:txBody>
      </p:sp>
      <p:sp>
        <p:nvSpPr>
          <p:cNvPr id="267" name="Freeform 12">
            <a:extLst>
              <a:ext uri="{FF2B5EF4-FFF2-40B4-BE49-F238E27FC236}">
                <a16:creationId xmlns:a16="http://schemas.microsoft.com/office/drawing/2014/main" id="{BE3A7BBF-C2EE-1ABC-9099-F1A5FAB1F58E}"/>
              </a:ext>
            </a:extLst>
          </p:cNvPr>
          <p:cNvSpPr>
            <a:spLocks noChangeAspect="1"/>
          </p:cNvSpPr>
          <p:nvPr/>
        </p:nvSpPr>
        <p:spPr bwMode="auto">
          <a:xfrm rot="21283751">
            <a:off x="11192635" y="21982715"/>
            <a:ext cx="468000" cy="476235"/>
          </a:xfrm>
          <a:custGeom>
            <a:avLst/>
            <a:gdLst>
              <a:gd name="T0" fmla="*/ 24 w 288"/>
              <a:gd name="T1" fmla="*/ 191 h 293"/>
              <a:gd name="T2" fmla="*/ 22 w 288"/>
              <a:gd name="T3" fmla="*/ 193 h 293"/>
              <a:gd name="T4" fmla="*/ 22 w 288"/>
              <a:gd name="T5" fmla="*/ 272 h 293"/>
              <a:gd name="T6" fmla="*/ 100 w 288"/>
              <a:gd name="T7" fmla="*/ 272 h 293"/>
              <a:gd name="T8" fmla="*/ 105 w 288"/>
              <a:gd name="T9" fmla="*/ 267 h 293"/>
              <a:gd name="T10" fmla="*/ 288 w 288"/>
              <a:gd name="T11" fmla="*/ 64 h 293"/>
              <a:gd name="T12" fmla="*/ 224 w 288"/>
              <a:gd name="T13" fmla="*/ 0 h 293"/>
              <a:gd name="T14" fmla="*/ 24 w 288"/>
              <a:gd name="T15" fmla="*/ 191 h 2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8" h="293">
                <a:moveTo>
                  <a:pt x="24" y="191"/>
                </a:moveTo>
                <a:cubicBezTo>
                  <a:pt x="22" y="193"/>
                  <a:pt x="22" y="193"/>
                  <a:pt x="22" y="193"/>
                </a:cubicBezTo>
                <a:cubicBezTo>
                  <a:pt x="0" y="215"/>
                  <a:pt x="0" y="250"/>
                  <a:pt x="22" y="272"/>
                </a:cubicBezTo>
                <a:cubicBezTo>
                  <a:pt x="44" y="293"/>
                  <a:pt x="79" y="293"/>
                  <a:pt x="100" y="272"/>
                </a:cubicBezTo>
                <a:cubicBezTo>
                  <a:pt x="102" y="270"/>
                  <a:pt x="103" y="268"/>
                  <a:pt x="105" y="267"/>
                </a:cubicBezTo>
                <a:cubicBezTo>
                  <a:pt x="288" y="64"/>
                  <a:pt x="288" y="64"/>
                  <a:pt x="288" y="64"/>
                </a:cubicBezTo>
                <a:cubicBezTo>
                  <a:pt x="224" y="0"/>
                  <a:pt x="224" y="0"/>
                  <a:pt x="224" y="0"/>
                </a:cubicBezTo>
                <a:lnTo>
                  <a:pt x="24" y="191"/>
                </a:lnTo>
                <a:close/>
              </a:path>
            </a:pathLst>
          </a:custGeom>
          <a:solidFill>
            <a:srgbClr val="A51E37"/>
          </a:solidFill>
          <a:ln>
            <a:noFill/>
          </a:ln>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000000"/>
              </a:solidFill>
              <a:effectLst/>
              <a:uLnTx/>
              <a:uFillTx/>
              <a:latin typeface="Roboto Condensed Light"/>
              <a:ea typeface="Roboto Condensed Regular"/>
            </a:endParaRPr>
          </a:p>
        </p:txBody>
      </p:sp>
      <p:grpSp>
        <p:nvGrpSpPr>
          <p:cNvPr id="268" name="Gruppieren 267">
            <a:extLst>
              <a:ext uri="{FF2B5EF4-FFF2-40B4-BE49-F238E27FC236}">
                <a16:creationId xmlns:a16="http://schemas.microsoft.com/office/drawing/2014/main" id="{DBFC0A85-25FF-B3C3-6620-F03179A264B4}"/>
              </a:ext>
            </a:extLst>
          </p:cNvPr>
          <p:cNvGrpSpPr/>
          <p:nvPr/>
        </p:nvGrpSpPr>
        <p:grpSpPr>
          <a:xfrm>
            <a:off x="11594634" y="21171806"/>
            <a:ext cx="720000" cy="720000"/>
            <a:chOff x="11897276" y="21254606"/>
            <a:chExt cx="720000" cy="720000"/>
          </a:xfrm>
        </p:grpSpPr>
        <p:sp>
          <p:nvSpPr>
            <p:cNvPr id="250" name="Graues Rechteck 86">
              <a:extLst>
                <a:ext uri="{FF2B5EF4-FFF2-40B4-BE49-F238E27FC236}">
                  <a16:creationId xmlns:a16="http://schemas.microsoft.com/office/drawing/2014/main" id="{64B33493-B662-6500-4741-4C5199BBF4A2}"/>
                </a:ext>
              </a:extLst>
            </p:cNvPr>
            <p:cNvSpPr/>
            <p:nvPr/>
          </p:nvSpPr>
          <p:spPr>
            <a:xfrm>
              <a:off x="11897276" y="21254606"/>
              <a:ext cx="720000" cy="720000"/>
            </a:xfrm>
            <a:prstGeom prst="ellipse">
              <a:avLst/>
            </a:prstGeom>
            <a:solidFill>
              <a:schemeClr val="bg1"/>
            </a:solidFill>
            <a:ln>
              <a:noFill/>
            </a:ln>
            <a:effectLst>
              <a:innerShdw blurRad="63500" dist="508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51" name="Grafik 250" descr="Benutzer mit einfarbiger Füllung">
              <a:extLst>
                <a:ext uri="{FF2B5EF4-FFF2-40B4-BE49-F238E27FC236}">
                  <a16:creationId xmlns:a16="http://schemas.microsoft.com/office/drawing/2014/main" id="{6845CD4D-27CE-1A4A-EEA3-842E0C5FA7F4}"/>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p:blipFill>
          <p:spPr>
            <a:xfrm>
              <a:off x="11969663" y="21326993"/>
              <a:ext cx="575227" cy="575227"/>
            </a:xfrm>
            <a:prstGeom prst="rect">
              <a:avLst/>
            </a:prstGeom>
          </p:spPr>
        </p:pic>
      </p:grpSp>
      <p:sp>
        <p:nvSpPr>
          <p:cNvPr id="8" name="Textfeld 7">
            <a:extLst>
              <a:ext uri="{FF2B5EF4-FFF2-40B4-BE49-F238E27FC236}">
                <a16:creationId xmlns:a16="http://schemas.microsoft.com/office/drawing/2014/main" id="{8301905A-B017-DF2C-68FD-E375ADCD22EC}"/>
              </a:ext>
            </a:extLst>
          </p:cNvPr>
          <p:cNvSpPr txBox="1"/>
          <p:nvPr/>
        </p:nvSpPr>
        <p:spPr>
          <a:xfrm>
            <a:off x="916817" y="21233606"/>
            <a:ext cx="9363600" cy="4555093"/>
          </a:xfrm>
          <a:prstGeom prst="rect">
            <a:avLst/>
          </a:prstGeom>
          <a:noFill/>
        </p:spPr>
        <p:txBody>
          <a:bodyPr wrap="square" lIns="91440" tIns="45720" rIns="91440" bIns="45720" rtlCol="0" anchor="t">
            <a:spAutoFit/>
          </a:bodyPr>
          <a:lstStyle/>
          <a:p>
            <a:pPr>
              <a:spcBef>
                <a:spcPts val="1200"/>
              </a:spcBef>
            </a:pPr>
            <a:r>
              <a:rPr lang="de-DE" sz="2000" b="1" dirty="0">
                <a:solidFill>
                  <a:schemeClr val="bg1">
                    <a:lumMod val="50000"/>
                  </a:schemeClr>
                </a:solidFill>
                <a:latin typeface="Arial"/>
                <a:cs typeface="Arial"/>
              </a:rPr>
              <a:t>Status Quo und Desiderata</a:t>
            </a:r>
          </a:p>
          <a:p>
            <a:pPr>
              <a:spcBef>
                <a:spcPts val="1200"/>
              </a:spcBef>
            </a:pPr>
            <a:r>
              <a:rPr lang="de-DE" sz="2000" dirty="0">
                <a:solidFill>
                  <a:schemeClr val="bg1">
                    <a:lumMod val="50000"/>
                  </a:schemeClr>
                </a:solidFill>
                <a:latin typeface="Arial"/>
                <a:cs typeface="Arial"/>
              </a:rPr>
              <a:t>Die Sichtbarmachung einer gelebten Praxis diversitätssensiblen Lehr-Lernhandelns in grundständiger Lehre bleibt eine Leerstelle in der Außen- und Innendarstellung der Universität Tübingen. Wenn das </a:t>
            </a:r>
            <a:r>
              <a:rPr lang="de-DE" sz="2000" dirty="0">
                <a:solidFill>
                  <a:srgbClr val="A51E37"/>
                </a:solidFill>
                <a:latin typeface="Arial"/>
                <a:cs typeface="Arial"/>
                <a:hlinkClick r:id="rId14">
                  <a:extLst>
                    <a:ext uri="{A12FA001-AC4F-418D-AE19-62706E023703}">
                      <ahyp:hlinkClr xmlns:ahyp="http://schemas.microsoft.com/office/drawing/2018/hyperlinkcolor" val="tx"/>
                    </a:ext>
                  </a:extLst>
                </a:hlinkClick>
              </a:rPr>
              <a:t>Leitbild Lehre</a:t>
            </a:r>
            <a:r>
              <a:rPr lang="de-DE" sz="2000" dirty="0">
                <a:solidFill>
                  <a:schemeClr val="bg1">
                    <a:lumMod val="50000"/>
                  </a:schemeClr>
                </a:solidFill>
                <a:latin typeface="Arial"/>
                <a:cs typeface="Arial"/>
              </a:rPr>
              <a:t> auf Responsivität verweist, bleibt die Frage offen, wie sich Lehr- und Lernhandeln konkret an Prinzipien der Gender- und Diversitätsgerechtigkeit ausrichtet und ausrichten sollte – und dies jenseits fachlicher und kommunikativer Kompetenzen der Dozierenden. Ohne die Wirksamkeit von Maßnahmen wie Leitfäden zum Umgang mit Studierenden mit ‘Beeinträchtigungen’ oder Workshops zum Learning Management System oder zu digitalen Tools zu minimieren, bliebe ein wichtiges Desiderat, an der Universität Tübingen diversitätsreflektierende und diversitätsbewusste Lehre auf die Agenda eines neu belebten öffentlichen und hochschulöffentlichen Diskurses über Lehre zu setzen. Hier möchte “</a:t>
            </a:r>
            <a:r>
              <a:rPr lang="de-DE" sz="2000" dirty="0" err="1">
                <a:solidFill>
                  <a:schemeClr val="bg1">
                    <a:lumMod val="50000"/>
                  </a:schemeClr>
                </a:solidFill>
                <a:latin typeface="Arial"/>
                <a:cs typeface="Arial"/>
              </a:rPr>
              <a:t>Humanizing</a:t>
            </a:r>
            <a:r>
              <a:rPr lang="de-DE" sz="2000" dirty="0">
                <a:solidFill>
                  <a:schemeClr val="bg1">
                    <a:lumMod val="50000"/>
                  </a:schemeClr>
                </a:solidFill>
                <a:latin typeface="Arial"/>
                <a:cs typeface="Arial"/>
              </a:rPr>
              <a:t> Higher Education” auf allen institutionellen Ebenen Impulsgeber sein.</a:t>
            </a:r>
          </a:p>
        </p:txBody>
      </p:sp>
      <p:grpSp>
        <p:nvGrpSpPr>
          <p:cNvPr id="112" name="Gruppieren 111">
            <a:extLst>
              <a:ext uri="{FF2B5EF4-FFF2-40B4-BE49-F238E27FC236}">
                <a16:creationId xmlns:a16="http://schemas.microsoft.com/office/drawing/2014/main" id="{2FBF14F9-7531-8A35-14F6-10A54D060F4D}"/>
              </a:ext>
            </a:extLst>
          </p:cNvPr>
          <p:cNvGrpSpPr>
            <a:grpSpLocks noChangeAspect="1"/>
          </p:cNvGrpSpPr>
          <p:nvPr/>
        </p:nvGrpSpPr>
        <p:grpSpPr>
          <a:xfrm>
            <a:off x="2624212" y="25958006"/>
            <a:ext cx="6156000" cy="3111724"/>
            <a:chOff x="2915635" y="26399433"/>
            <a:chExt cx="5534279" cy="2797461"/>
          </a:xfrm>
        </p:grpSpPr>
        <p:grpSp>
          <p:nvGrpSpPr>
            <p:cNvPr id="74" name="그룹 42">
              <a:extLst>
                <a:ext uri="{FF2B5EF4-FFF2-40B4-BE49-F238E27FC236}">
                  <a16:creationId xmlns:a16="http://schemas.microsoft.com/office/drawing/2014/main" id="{3D210F6C-2E58-236D-9313-128C79F42D33}"/>
                </a:ext>
              </a:extLst>
            </p:cNvPr>
            <p:cNvGrpSpPr/>
            <p:nvPr/>
          </p:nvGrpSpPr>
          <p:grpSpPr>
            <a:xfrm>
              <a:off x="2915635" y="26399433"/>
              <a:ext cx="2726494" cy="2797461"/>
              <a:chOff x="2888996" y="1033135"/>
              <a:chExt cx="2726494" cy="2797461"/>
            </a:xfrm>
          </p:grpSpPr>
          <p:sp>
            <p:nvSpPr>
              <p:cNvPr id="75" name="타원 110">
                <a:extLst>
                  <a:ext uri="{FF2B5EF4-FFF2-40B4-BE49-F238E27FC236}">
                    <a16:creationId xmlns:a16="http://schemas.microsoft.com/office/drawing/2014/main" id="{B6F978FB-301E-4556-31A4-54BF1B9E795F}"/>
                  </a:ext>
                </a:extLst>
              </p:cNvPr>
              <p:cNvSpPr/>
              <p:nvPr/>
            </p:nvSpPr>
            <p:spPr>
              <a:xfrm>
                <a:off x="2888996" y="1104102"/>
                <a:ext cx="2726494" cy="2726494"/>
              </a:xfrm>
              <a:prstGeom prst="ellipse">
                <a:avLst/>
              </a:prstGeom>
              <a:pattFill prst="dkDnDiag">
                <a:fgClr>
                  <a:srgbClr val="FFFFFF">
                    <a:lumMod val="65000"/>
                  </a:srgbClr>
                </a:fgClr>
                <a:bgClr>
                  <a:srgbClr val="FFFFFF">
                    <a:lumMod val="50000"/>
                  </a:srgbClr>
                </a:bgClr>
              </a:pattFill>
              <a:ln w="3175">
                <a:solidFill>
                  <a:srgbClr val="FFFFFF">
                    <a:lumMod val="50000"/>
                  </a:srgbClr>
                </a:solidFill>
              </a:ln>
              <a:effectLst>
                <a:outerShdw dist="25400" dir="2700000" algn="ctr" rotWithShape="0">
                  <a:prstClr val="black">
                    <a:alpha val="10000"/>
                  </a:prstClr>
                </a:outerShdw>
              </a:effectLst>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000000"/>
                  </a:solidFill>
                  <a:effectLst/>
                  <a:uLnTx/>
                  <a:uFillTx/>
                  <a:latin typeface="Roboto Condensed Light"/>
                  <a:ea typeface="Roboto Condensed Regular"/>
                </a:endParaRPr>
              </a:p>
            </p:txBody>
          </p:sp>
          <p:sp>
            <p:nvSpPr>
              <p:cNvPr id="76" name="타원 39">
                <a:extLst>
                  <a:ext uri="{FF2B5EF4-FFF2-40B4-BE49-F238E27FC236}">
                    <a16:creationId xmlns:a16="http://schemas.microsoft.com/office/drawing/2014/main" id="{AFB70EDD-74FF-69A6-B06B-FA576F1771F3}"/>
                  </a:ext>
                </a:extLst>
              </p:cNvPr>
              <p:cNvSpPr/>
              <p:nvPr/>
            </p:nvSpPr>
            <p:spPr>
              <a:xfrm>
                <a:off x="2888996" y="1033135"/>
                <a:ext cx="2726494" cy="2726494"/>
              </a:xfrm>
              <a:prstGeom prst="ellipse">
                <a:avLst/>
              </a:prstGeom>
              <a:solidFill>
                <a:srgbClr val="FFFFFF">
                  <a:lumMod val="75000"/>
                </a:srgbClr>
              </a:solidFill>
              <a:ln w="3175">
                <a:solidFill>
                  <a:srgbClr val="FFFFFF">
                    <a:lumMod val="50000"/>
                  </a:srgbClr>
                </a:solidFill>
              </a:ln>
              <a:effectLst/>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000000"/>
                  </a:solidFill>
                  <a:effectLst/>
                  <a:uLnTx/>
                  <a:uFillTx/>
                  <a:latin typeface="Roboto Condensed Light"/>
                  <a:ea typeface="Roboto Condensed Regular"/>
                </a:endParaRPr>
              </a:p>
            </p:txBody>
          </p:sp>
          <p:sp>
            <p:nvSpPr>
              <p:cNvPr id="79" name="TextBox 112">
                <a:extLst>
                  <a:ext uri="{FF2B5EF4-FFF2-40B4-BE49-F238E27FC236}">
                    <a16:creationId xmlns:a16="http://schemas.microsoft.com/office/drawing/2014/main" id="{82AE70FC-1D82-EFFE-8896-F8BA09959F07}"/>
                  </a:ext>
                </a:extLst>
              </p:cNvPr>
              <p:cNvSpPr txBox="1"/>
              <p:nvPr/>
            </p:nvSpPr>
            <p:spPr>
              <a:xfrm>
                <a:off x="3756827" y="3120142"/>
                <a:ext cx="990831" cy="203603"/>
              </a:xfrm>
              <a:prstGeom prst="rect">
                <a:avLst/>
              </a:prstGeom>
              <a:noFill/>
            </p:spPr>
            <p:txBody>
              <a:bodyPr wrap="square" lIns="0" tIns="0" rIns="0" bIns="0" rtlCol="0" anchor="ctr">
                <a:noAutofit/>
              </a:bodyPr>
              <a:lstStyle>
                <a:defPPr>
                  <a:defRPr lang="ko-KR"/>
                </a:defPPr>
                <a:lvl1pPr lvl="0" algn="r">
                  <a:defRPr sz="800" b="1">
                    <a:gradFill>
                      <a:gsLst>
                        <a:gs pos="0">
                          <a:schemeClr val="bg1">
                            <a:lumMod val="50000"/>
                          </a:schemeClr>
                        </a:gs>
                        <a:gs pos="100000">
                          <a:schemeClr val="bg1">
                            <a:lumMod val="50000"/>
                          </a:schemeClr>
                        </a:gs>
                      </a:gsLst>
                      <a:lin ang="5400000" scaled="0"/>
                    </a:gradFill>
                    <a:latin typeface="Roboto Condensed Regular"/>
                  </a:defRPr>
                </a:lvl1pPr>
              </a:lstStyle>
              <a:p>
                <a:pPr marL="0" marR="0" lvl="0" indent="0" algn="ctr" defTabSz="457200" eaLnBrk="1" fontAlgn="auto" latinLnBrk="0" hangingPunct="1">
                  <a:lnSpc>
                    <a:spcPct val="100000"/>
                  </a:lnSpc>
                  <a:spcBef>
                    <a:spcPts val="0"/>
                  </a:spcBef>
                  <a:spcAft>
                    <a:spcPts val="0"/>
                  </a:spcAft>
                  <a:buClrTx/>
                  <a:buSzTx/>
                  <a:buFontTx/>
                  <a:buNone/>
                  <a:tabLst/>
                  <a:defRPr/>
                </a:pPr>
                <a:r>
                  <a:rPr lang="en-US" altLang="ko-KR" sz="1100" kern="0" dirty="0">
                    <a:gradFill>
                      <a:gsLst>
                        <a:gs pos="0">
                          <a:srgbClr val="FFFFFF"/>
                        </a:gs>
                        <a:gs pos="100000">
                          <a:srgbClr val="FFFFFF"/>
                        </a:gs>
                      </a:gsLst>
                      <a:lin ang="5400000" scaled="0"/>
                    </a:gradFill>
                    <a:effectLst>
                      <a:outerShdw blurRad="38100" dist="38100" dir="2700000" algn="tl">
                        <a:srgbClr val="000000">
                          <a:alpha val="43137"/>
                        </a:srgbClr>
                      </a:outerShdw>
                    </a:effectLst>
                    <a:latin typeface="Arial Black" panose="020B0A04020102020204" pitchFamily="34" charset="0"/>
                    <a:ea typeface="Roboto Condensed Regular"/>
                    <a:cs typeface="Arial" panose="020B0604020202020204" pitchFamily="34" charset="0"/>
                  </a:rPr>
                  <a:t>MAKRO</a:t>
                </a:r>
                <a:endParaRPr kumimoji="0" lang="ko-KR" altLang="en-US" sz="1000" b="1" i="0" u="none" strike="noStrike" kern="0" cap="none" spc="0" normalizeH="0" baseline="0" noProof="0" dirty="0">
                  <a:ln>
                    <a:noFill/>
                  </a:ln>
                  <a:gradFill>
                    <a:gsLst>
                      <a:gs pos="0">
                        <a:srgbClr val="FFFFFF"/>
                      </a:gs>
                      <a:gs pos="100000">
                        <a:srgbClr val="FFFFFF"/>
                      </a:gs>
                    </a:gsLst>
                    <a:lin ang="5400000" scaled="0"/>
                  </a:gradFill>
                  <a:effectLst>
                    <a:outerShdw blurRad="38100" dist="38100" dir="2700000" algn="tl">
                      <a:srgbClr val="000000">
                        <a:alpha val="43137"/>
                      </a:srgbClr>
                    </a:outerShdw>
                  </a:effectLst>
                  <a:uLnTx/>
                  <a:uFillTx/>
                  <a:latin typeface="Arial Black" panose="020B0A04020102020204" pitchFamily="34" charset="0"/>
                  <a:ea typeface="Roboto Condensed Regular"/>
                  <a:cs typeface="Arial" panose="020B0604020202020204" pitchFamily="34" charset="0"/>
                </a:endParaRPr>
              </a:p>
            </p:txBody>
          </p:sp>
          <p:sp>
            <p:nvSpPr>
              <p:cNvPr id="80" name="TextBox 113">
                <a:extLst>
                  <a:ext uri="{FF2B5EF4-FFF2-40B4-BE49-F238E27FC236}">
                    <a16:creationId xmlns:a16="http://schemas.microsoft.com/office/drawing/2014/main" id="{173B67BD-2399-2415-08B9-5E10CAAA306F}"/>
                  </a:ext>
                </a:extLst>
              </p:cNvPr>
              <p:cNvSpPr txBox="1"/>
              <p:nvPr/>
            </p:nvSpPr>
            <p:spPr>
              <a:xfrm>
                <a:off x="3756827" y="3328126"/>
                <a:ext cx="990831" cy="332397"/>
              </a:xfrm>
              <a:prstGeom prst="rect">
                <a:avLst/>
              </a:prstGeom>
              <a:noFill/>
            </p:spPr>
            <p:txBody>
              <a:bodyPr wrap="square" lIns="0" tIns="0" rIns="0" bIns="0" rtlCol="0">
                <a:noAutofit/>
              </a:bodyPr>
              <a:lstStyle/>
              <a:p>
                <a:pPr marL="0" marR="0" lvl="0" indent="0" algn="ctr" defTabSz="457200" eaLnBrk="1" fontAlgn="auto" latinLnBrk="0" hangingPunct="1">
                  <a:lnSpc>
                    <a:spcPct val="100000"/>
                  </a:lnSpc>
                  <a:spcBef>
                    <a:spcPts val="0"/>
                  </a:spcBef>
                  <a:spcAft>
                    <a:spcPts val="0"/>
                  </a:spcAft>
                  <a:buClr>
                    <a:srgbClr val="FFFFFF"/>
                  </a:buClr>
                  <a:buSzTx/>
                  <a:buFontTx/>
                  <a:buNone/>
                  <a:tabLst/>
                  <a:defRPr/>
                </a:pPr>
                <a:endParaRPr kumimoji="0" lang="pt-BR" altLang="ko-KR" sz="700" b="0" i="0" u="none" strike="noStrike" kern="0" cap="none" spc="0" normalizeH="0" baseline="0" noProof="0" dirty="0">
                  <a:ln>
                    <a:noFill/>
                  </a:ln>
                  <a:gradFill>
                    <a:gsLst>
                      <a:gs pos="0">
                        <a:srgbClr val="FFFFFF"/>
                      </a:gs>
                      <a:gs pos="100000">
                        <a:srgbClr val="FFFFFF"/>
                      </a:gs>
                    </a:gsLst>
                    <a:lin ang="5400000" scaled="0"/>
                  </a:gradFill>
                  <a:effectLst/>
                  <a:uLnTx/>
                  <a:uFillTx/>
                  <a:latin typeface="Arial" panose="020B0604020202020204" pitchFamily="34" charset="0"/>
                  <a:ea typeface="Roboto Light" pitchFamily="2" charset="0"/>
                  <a:cs typeface="Arial" panose="020B0604020202020204" pitchFamily="34" charset="0"/>
                </a:endParaRPr>
              </a:p>
            </p:txBody>
          </p:sp>
        </p:grpSp>
        <p:grpSp>
          <p:nvGrpSpPr>
            <p:cNvPr id="81" name="그룹 40">
              <a:extLst>
                <a:ext uri="{FF2B5EF4-FFF2-40B4-BE49-F238E27FC236}">
                  <a16:creationId xmlns:a16="http://schemas.microsoft.com/office/drawing/2014/main" id="{4A8C3735-7DFC-7B5B-7A0C-97C8BF8212F0}"/>
                </a:ext>
              </a:extLst>
            </p:cNvPr>
            <p:cNvGrpSpPr/>
            <p:nvPr/>
          </p:nvGrpSpPr>
          <p:grpSpPr>
            <a:xfrm>
              <a:off x="3346747" y="26470400"/>
              <a:ext cx="1864270" cy="1919215"/>
              <a:chOff x="3320108" y="1104102"/>
              <a:chExt cx="1864270" cy="1919215"/>
            </a:xfrm>
          </p:grpSpPr>
          <p:sp>
            <p:nvSpPr>
              <p:cNvPr id="82" name="타원 93">
                <a:extLst>
                  <a:ext uri="{FF2B5EF4-FFF2-40B4-BE49-F238E27FC236}">
                    <a16:creationId xmlns:a16="http://schemas.microsoft.com/office/drawing/2014/main" id="{9624CA97-B28D-FDEC-3952-9CDAE15B17FB}"/>
                  </a:ext>
                </a:extLst>
              </p:cNvPr>
              <p:cNvSpPr/>
              <p:nvPr/>
            </p:nvSpPr>
            <p:spPr>
              <a:xfrm>
                <a:off x="3320108" y="1159047"/>
                <a:ext cx="1864270" cy="1864270"/>
              </a:xfrm>
              <a:prstGeom prst="ellipse">
                <a:avLst/>
              </a:prstGeom>
              <a:pattFill prst="dkDnDiag">
                <a:fgClr>
                  <a:srgbClr val="FFFFFF">
                    <a:lumMod val="50000"/>
                  </a:srgbClr>
                </a:fgClr>
                <a:bgClr>
                  <a:srgbClr val="000000">
                    <a:lumMod val="65000"/>
                    <a:lumOff val="35000"/>
                  </a:srgbClr>
                </a:bgClr>
              </a:pattFill>
              <a:ln w="3175" cap="flat" cmpd="sng" algn="ctr">
                <a:solidFill>
                  <a:srgbClr val="000000">
                    <a:lumMod val="65000"/>
                    <a:lumOff val="35000"/>
                  </a:srgbClr>
                </a:solidFill>
                <a:prstDash val="solid"/>
              </a:ln>
              <a:effectLst>
                <a:outerShdw dist="25400" dir="2700000" algn="ctr" rotWithShape="0">
                  <a:prstClr val="black">
                    <a:alpha val="10000"/>
                  </a:prstClr>
                </a:outerShdw>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endParaRPr kumimoji="0" lang="ko-KR" altLang="en-US" sz="1200" b="1" i="0" u="none" strike="noStrike" kern="0" cap="none" spc="0" normalizeH="0" baseline="0" noProof="0" dirty="0">
                  <a:ln>
                    <a:noFill/>
                  </a:ln>
                  <a:gradFill>
                    <a:gsLst>
                      <a:gs pos="0">
                        <a:prstClr val="white"/>
                      </a:gs>
                      <a:gs pos="100000">
                        <a:prstClr val="white"/>
                      </a:gs>
                    </a:gsLst>
                    <a:lin ang="5400000" scaled="0"/>
                  </a:gradFill>
                  <a:effectLst/>
                  <a:uLnTx/>
                  <a:uFillTx/>
                  <a:latin typeface="Bebas Neue" pitchFamily="34" charset="0"/>
                  <a:ea typeface="Roboto Condensed Regular"/>
                  <a:cs typeface="+mn-cs"/>
                </a:endParaRPr>
              </a:p>
            </p:txBody>
          </p:sp>
          <p:sp>
            <p:nvSpPr>
              <p:cNvPr id="83" name="타원 44">
                <a:extLst>
                  <a:ext uri="{FF2B5EF4-FFF2-40B4-BE49-F238E27FC236}">
                    <a16:creationId xmlns:a16="http://schemas.microsoft.com/office/drawing/2014/main" id="{98C75F5A-8078-9B81-5CD7-536216FA21AD}"/>
                  </a:ext>
                </a:extLst>
              </p:cNvPr>
              <p:cNvSpPr/>
              <p:nvPr/>
            </p:nvSpPr>
            <p:spPr>
              <a:xfrm>
                <a:off x="3320108" y="1104102"/>
                <a:ext cx="1864270" cy="1864270"/>
              </a:xfrm>
              <a:prstGeom prst="ellipse">
                <a:avLst/>
              </a:prstGeom>
              <a:solidFill>
                <a:srgbClr val="FFFFFF">
                  <a:lumMod val="50000"/>
                </a:srgbClr>
              </a:solidFill>
              <a:ln w="3175">
                <a:solidFill>
                  <a:srgbClr val="000000">
                    <a:lumMod val="65000"/>
                    <a:lumOff val="35000"/>
                  </a:srgbClr>
                </a:solidFill>
                <a:round/>
                <a:headEnd/>
                <a:tailEnd/>
              </a:ln>
              <a:effectLst/>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000000"/>
                  </a:solidFill>
                  <a:effectLst/>
                  <a:uLnTx/>
                  <a:uFillTx/>
                  <a:latin typeface="Roboto Condensed Light"/>
                  <a:ea typeface="Roboto Condensed Regular"/>
                </a:endParaRPr>
              </a:p>
            </p:txBody>
          </p:sp>
          <p:sp>
            <p:nvSpPr>
              <p:cNvPr id="84" name="TextBox 102">
                <a:extLst>
                  <a:ext uri="{FF2B5EF4-FFF2-40B4-BE49-F238E27FC236}">
                    <a16:creationId xmlns:a16="http://schemas.microsoft.com/office/drawing/2014/main" id="{BDA52BEA-8B10-7908-588B-946456104413}"/>
                  </a:ext>
                </a:extLst>
              </p:cNvPr>
              <p:cNvSpPr txBox="1"/>
              <p:nvPr/>
            </p:nvSpPr>
            <p:spPr>
              <a:xfrm>
                <a:off x="3756827" y="2335444"/>
                <a:ext cx="990831" cy="203603"/>
              </a:xfrm>
              <a:prstGeom prst="rect">
                <a:avLst/>
              </a:prstGeom>
              <a:noFill/>
            </p:spPr>
            <p:txBody>
              <a:bodyPr wrap="square" lIns="0" tIns="0" rIns="0" bIns="0" rtlCol="0" anchor="ctr">
                <a:noAutofit/>
              </a:bodyPr>
              <a:lstStyle>
                <a:defPPr>
                  <a:defRPr lang="ko-KR"/>
                </a:defPPr>
                <a:lvl1pPr lvl="0" algn="r">
                  <a:defRPr sz="800" b="1">
                    <a:gradFill>
                      <a:gsLst>
                        <a:gs pos="0">
                          <a:schemeClr val="bg1">
                            <a:lumMod val="50000"/>
                          </a:schemeClr>
                        </a:gs>
                        <a:gs pos="100000">
                          <a:schemeClr val="bg1">
                            <a:lumMod val="50000"/>
                          </a:schemeClr>
                        </a:gs>
                      </a:gsLst>
                      <a:lin ang="5400000" scaled="0"/>
                    </a:gradFill>
                    <a:latin typeface="Roboto Condensed Regular"/>
                  </a:defRPr>
                </a:lvl1p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sz="1100" b="1" i="0" u="none" strike="noStrike" kern="0" cap="none" spc="0" normalizeH="0" baseline="0" noProof="0" dirty="0">
                    <a:ln>
                      <a:noFill/>
                    </a:ln>
                    <a:gradFill>
                      <a:gsLst>
                        <a:gs pos="0">
                          <a:srgbClr val="FFFFFF"/>
                        </a:gs>
                        <a:gs pos="100000">
                          <a:srgbClr val="FFFFFF"/>
                        </a:gs>
                      </a:gsLst>
                      <a:lin ang="5400000" scaled="0"/>
                    </a:gradFill>
                    <a:effectLst>
                      <a:outerShdw blurRad="38100" dist="38100" dir="2700000" algn="tl">
                        <a:srgbClr val="000000">
                          <a:alpha val="43137"/>
                        </a:srgbClr>
                      </a:outerShdw>
                    </a:effectLst>
                    <a:uLnTx/>
                    <a:uFillTx/>
                    <a:latin typeface="Arial Black" panose="020B0A04020102020204" pitchFamily="34" charset="0"/>
                    <a:ea typeface="Roboto Condensed Regular"/>
                    <a:cs typeface="Arial" panose="020B0604020202020204" pitchFamily="34" charset="0"/>
                  </a:rPr>
                  <a:t>MESO</a:t>
                </a:r>
                <a:endParaRPr kumimoji="0" lang="ko-KR" altLang="en-US" sz="1100" b="1" i="0" u="none" strike="noStrike" kern="0" cap="none" spc="0" normalizeH="0" baseline="0" noProof="0" dirty="0">
                  <a:ln>
                    <a:noFill/>
                  </a:ln>
                  <a:gradFill>
                    <a:gsLst>
                      <a:gs pos="0">
                        <a:srgbClr val="FFFFFF"/>
                      </a:gs>
                      <a:gs pos="100000">
                        <a:srgbClr val="FFFFFF"/>
                      </a:gs>
                    </a:gsLst>
                    <a:lin ang="5400000" scaled="0"/>
                  </a:gradFill>
                  <a:effectLst>
                    <a:outerShdw blurRad="38100" dist="38100" dir="2700000" algn="tl">
                      <a:srgbClr val="000000">
                        <a:alpha val="43137"/>
                      </a:srgbClr>
                    </a:outerShdw>
                  </a:effectLst>
                  <a:uLnTx/>
                  <a:uFillTx/>
                  <a:latin typeface="Arial Black" panose="020B0A04020102020204" pitchFamily="34" charset="0"/>
                  <a:ea typeface="Roboto Condensed Regular"/>
                  <a:cs typeface="Arial" panose="020B0604020202020204" pitchFamily="34" charset="0"/>
                </a:endParaRPr>
              </a:p>
            </p:txBody>
          </p:sp>
          <p:sp>
            <p:nvSpPr>
              <p:cNvPr id="85" name="TextBox 106">
                <a:extLst>
                  <a:ext uri="{FF2B5EF4-FFF2-40B4-BE49-F238E27FC236}">
                    <a16:creationId xmlns:a16="http://schemas.microsoft.com/office/drawing/2014/main" id="{B7ED0FAB-A72D-DAE0-2FDF-159870A5BC13}"/>
                  </a:ext>
                </a:extLst>
              </p:cNvPr>
              <p:cNvSpPr txBox="1"/>
              <p:nvPr/>
            </p:nvSpPr>
            <p:spPr>
              <a:xfrm>
                <a:off x="3756827" y="2543428"/>
                <a:ext cx="990831" cy="332397"/>
              </a:xfrm>
              <a:prstGeom prst="rect">
                <a:avLst/>
              </a:prstGeom>
              <a:noFill/>
            </p:spPr>
            <p:txBody>
              <a:bodyPr wrap="square" lIns="0" tIns="0" rIns="0" bIns="0" rtlCol="0">
                <a:noAutofit/>
              </a:bodyPr>
              <a:lstStyle/>
              <a:p>
                <a:pPr marL="0" marR="0" lvl="0" indent="0" algn="ctr" defTabSz="457200" eaLnBrk="1" fontAlgn="auto" latinLnBrk="0" hangingPunct="1">
                  <a:lnSpc>
                    <a:spcPct val="100000"/>
                  </a:lnSpc>
                  <a:spcBef>
                    <a:spcPts val="0"/>
                  </a:spcBef>
                  <a:spcAft>
                    <a:spcPts val="0"/>
                  </a:spcAft>
                  <a:buClr>
                    <a:srgbClr val="FFFFFF"/>
                  </a:buClr>
                  <a:buSzTx/>
                  <a:buFontTx/>
                  <a:buNone/>
                  <a:tabLst/>
                  <a:defRPr/>
                </a:pPr>
                <a:endParaRPr kumimoji="0" lang="pt-BR" altLang="ko-KR" sz="700" b="0" i="0" u="none" strike="noStrike" kern="0" cap="none" spc="0" normalizeH="0" baseline="0" noProof="0" dirty="0">
                  <a:ln>
                    <a:noFill/>
                  </a:ln>
                  <a:gradFill>
                    <a:gsLst>
                      <a:gs pos="0">
                        <a:srgbClr val="FFFFFF"/>
                      </a:gs>
                      <a:gs pos="100000">
                        <a:srgbClr val="FFFFFF"/>
                      </a:gs>
                    </a:gsLst>
                    <a:lin ang="5400000" scaled="0"/>
                  </a:gradFill>
                  <a:effectLst/>
                  <a:uLnTx/>
                  <a:uFillTx/>
                  <a:latin typeface="Arial" panose="020B0604020202020204" pitchFamily="34" charset="0"/>
                  <a:ea typeface="Roboto Light" pitchFamily="2" charset="0"/>
                  <a:cs typeface="Arial" panose="020B0604020202020204" pitchFamily="34" charset="0"/>
                </a:endParaRPr>
              </a:p>
            </p:txBody>
          </p:sp>
        </p:grpSp>
        <p:grpSp>
          <p:nvGrpSpPr>
            <p:cNvPr id="86" name="그룹 38">
              <a:extLst>
                <a:ext uri="{FF2B5EF4-FFF2-40B4-BE49-F238E27FC236}">
                  <a16:creationId xmlns:a16="http://schemas.microsoft.com/office/drawing/2014/main" id="{4063E54A-7ABE-2BA1-3121-8E318E8BCA0B}"/>
                </a:ext>
              </a:extLst>
            </p:cNvPr>
            <p:cNvGrpSpPr/>
            <p:nvPr/>
          </p:nvGrpSpPr>
          <p:grpSpPr>
            <a:xfrm>
              <a:off x="3783466" y="26541367"/>
              <a:ext cx="990831" cy="1045676"/>
              <a:chOff x="3756827" y="1175069"/>
              <a:chExt cx="990831" cy="1045676"/>
            </a:xfrm>
          </p:grpSpPr>
          <p:sp>
            <p:nvSpPr>
              <p:cNvPr id="87" name="타원 87">
                <a:extLst>
                  <a:ext uri="{FF2B5EF4-FFF2-40B4-BE49-F238E27FC236}">
                    <a16:creationId xmlns:a16="http://schemas.microsoft.com/office/drawing/2014/main" id="{632FA4E8-8FD8-8DE6-E66D-640FCF9B3DA5}"/>
                  </a:ext>
                </a:extLst>
              </p:cNvPr>
              <p:cNvSpPr/>
              <p:nvPr/>
            </p:nvSpPr>
            <p:spPr>
              <a:xfrm>
                <a:off x="3756827" y="1229914"/>
                <a:ext cx="990831" cy="990831"/>
              </a:xfrm>
              <a:prstGeom prst="ellipse">
                <a:avLst/>
              </a:prstGeom>
              <a:pattFill prst="dkDnDiag">
                <a:fgClr>
                  <a:srgbClr val="A51E37"/>
                </a:fgClr>
                <a:bgClr>
                  <a:srgbClr val="810F17"/>
                </a:bgClr>
              </a:pattFill>
              <a:ln w="3175">
                <a:solidFill>
                  <a:srgbClr val="E83945">
                    <a:lumMod val="75000"/>
                  </a:srgbClr>
                </a:solidFill>
              </a:ln>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000000"/>
                  </a:solidFill>
                  <a:effectLst/>
                  <a:uLnTx/>
                  <a:uFillTx/>
                  <a:latin typeface="Roboto Condensed Light"/>
                  <a:ea typeface="Roboto Condensed Regular"/>
                </a:endParaRPr>
              </a:p>
            </p:txBody>
          </p:sp>
          <p:sp>
            <p:nvSpPr>
              <p:cNvPr id="88" name="타원 49">
                <a:extLst>
                  <a:ext uri="{FF2B5EF4-FFF2-40B4-BE49-F238E27FC236}">
                    <a16:creationId xmlns:a16="http://schemas.microsoft.com/office/drawing/2014/main" id="{778FDA48-4BB4-33C7-5FF4-8EAAC7CF35BE}"/>
                  </a:ext>
                </a:extLst>
              </p:cNvPr>
              <p:cNvSpPr/>
              <p:nvPr/>
            </p:nvSpPr>
            <p:spPr>
              <a:xfrm>
                <a:off x="3756827" y="1175069"/>
                <a:ext cx="990831" cy="990831"/>
              </a:xfrm>
              <a:prstGeom prst="ellipse">
                <a:avLst/>
              </a:prstGeom>
              <a:solidFill>
                <a:srgbClr val="A51E37"/>
              </a:solidFill>
              <a:ln w="3175" cap="flat" cmpd="sng" algn="ctr">
                <a:gradFill>
                  <a:gsLst>
                    <a:gs pos="0">
                      <a:srgbClr val="E83945">
                        <a:lumMod val="75000"/>
                      </a:srgbClr>
                    </a:gs>
                    <a:gs pos="100000">
                      <a:srgbClr val="E83945">
                        <a:lumMod val="75000"/>
                      </a:srgbClr>
                    </a:gs>
                  </a:gsLst>
                  <a:lin ang="5400000" scaled="1"/>
                </a:gradFill>
                <a:prstDash val="solid"/>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endParaRPr kumimoji="0" lang="ko-KR" altLang="en-US" sz="1200" b="1" i="0" u="none" strike="noStrike" kern="0" cap="none" spc="0" normalizeH="0" baseline="0" noProof="0" dirty="0">
                  <a:ln>
                    <a:noFill/>
                  </a:ln>
                  <a:gradFill>
                    <a:gsLst>
                      <a:gs pos="0">
                        <a:prstClr val="white"/>
                      </a:gs>
                      <a:gs pos="100000">
                        <a:prstClr val="white"/>
                      </a:gs>
                    </a:gsLst>
                    <a:lin ang="5400000" scaled="0"/>
                  </a:gradFill>
                  <a:effectLst/>
                  <a:uLnTx/>
                  <a:uFillTx/>
                  <a:latin typeface="Bebas Neue" pitchFamily="34" charset="0"/>
                  <a:ea typeface="Roboto Condensed Regular"/>
                  <a:cs typeface="+mn-cs"/>
                </a:endParaRPr>
              </a:p>
            </p:txBody>
          </p:sp>
          <p:sp>
            <p:nvSpPr>
              <p:cNvPr id="89" name="TextBox 88">
                <a:extLst>
                  <a:ext uri="{FF2B5EF4-FFF2-40B4-BE49-F238E27FC236}">
                    <a16:creationId xmlns:a16="http://schemas.microsoft.com/office/drawing/2014/main" id="{C45BFF81-3AB1-238F-1A76-338CC09A86E7}"/>
                  </a:ext>
                </a:extLst>
              </p:cNvPr>
              <p:cNvSpPr txBox="1"/>
              <p:nvPr/>
            </p:nvSpPr>
            <p:spPr>
              <a:xfrm>
                <a:off x="3756827" y="1600119"/>
                <a:ext cx="990831" cy="203603"/>
              </a:xfrm>
              <a:prstGeom prst="rect">
                <a:avLst/>
              </a:prstGeom>
              <a:noFill/>
            </p:spPr>
            <p:txBody>
              <a:bodyPr wrap="square" lIns="0" tIns="0" rIns="0" bIns="0" rtlCol="0" anchor="ctr">
                <a:noAutofit/>
              </a:bodyPr>
              <a:lstStyle>
                <a:defPPr>
                  <a:defRPr lang="ko-KR"/>
                </a:defPPr>
                <a:lvl1pPr lvl="0" algn="r">
                  <a:defRPr sz="800" b="1">
                    <a:gradFill>
                      <a:gsLst>
                        <a:gs pos="0">
                          <a:schemeClr val="bg1">
                            <a:lumMod val="50000"/>
                          </a:schemeClr>
                        </a:gs>
                        <a:gs pos="100000">
                          <a:schemeClr val="bg1">
                            <a:lumMod val="50000"/>
                          </a:schemeClr>
                        </a:gs>
                      </a:gsLst>
                      <a:lin ang="5400000" scaled="0"/>
                    </a:gradFill>
                    <a:latin typeface="Roboto Condensed Regular"/>
                  </a:defRPr>
                </a:lvl1p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sz="1100" b="1" i="0" u="none" strike="noStrike" kern="0" cap="none" spc="0" normalizeH="0" baseline="0" noProof="0" dirty="0">
                    <a:ln>
                      <a:noFill/>
                    </a:ln>
                    <a:gradFill>
                      <a:gsLst>
                        <a:gs pos="0">
                          <a:srgbClr val="FFFFFF"/>
                        </a:gs>
                        <a:gs pos="100000">
                          <a:srgbClr val="FFFFFF"/>
                        </a:gs>
                      </a:gsLst>
                      <a:lin ang="5400000" scaled="0"/>
                    </a:gradFill>
                    <a:effectLst>
                      <a:outerShdw blurRad="38100" dist="38100" dir="2700000" algn="tl">
                        <a:srgbClr val="000000">
                          <a:alpha val="43137"/>
                        </a:srgbClr>
                      </a:outerShdw>
                    </a:effectLst>
                    <a:uLnTx/>
                    <a:uFillTx/>
                    <a:latin typeface="Arial Black" panose="020B0A04020102020204" pitchFamily="34" charset="0"/>
                    <a:ea typeface="Roboto Condensed Regular"/>
                    <a:cs typeface="Arial" panose="020B0604020202020204" pitchFamily="34" charset="0"/>
                  </a:rPr>
                  <a:t>MIKRO</a:t>
                </a:r>
                <a:endParaRPr kumimoji="0" lang="ko-KR" altLang="en-US" sz="1000" b="1" i="0" u="none" strike="noStrike" kern="0" cap="none" spc="0" normalizeH="0" baseline="0" noProof="0" dirty="0">
                  <a:ln>
                    <a:noFill/>
                  </a:ln>
                  <a:gradFill>
                    <a:gsLst>
                      <a:gs pos="0">
                        <a:srgbClr val="FFFFFF"/>
                      </a:gs>
                      <a:gs pos="100000">
                        <a:srgbClr val="FFFFFF"/>
                      </a:gs>
                    </a:gsLst>
                    <a:lin ang="5400000" scaled="0"/>
                  </a:gradFill>
                  <a:effectLst>
                    <a:outerShdw blurRad="38100" dist="38100" dir="2700000" algn="tl">
                      <a:srgbClr val="000000">
                        <a:alpha val="43137"/>
                      </a:srgbClr>
                    </a:outerShdw>
                  </a:effectLst>
                  <a:uLnTx/>
                  <a:uFillTx/>
                  <a:latin typeface="Arial Black" panose="020B0A04020102020204" pitchFamily="34" charset="0"/>
                  <a:ea typeface="Roboto Condensed Regular"/>
                  <a:cs typeface="Arial" panose="020B0604020202020204" pitchFamily="34" charset="0"/>
                </a:endParaRPr>
              </a:p>
            </p:txBody>
          </p:sp>
          <p:sp>
            <p:nvSpPr>
              <p:cNvPr id="90" name="TextBox 92">
                <a:extLst>
                  <a:ext uri="{FF2B5EF4-FFF2-40B4-BE49-F238E27FC236}">
                    <a16:creationId xmlns:a16="http://schemas.microsoft.com/office/drawing/2014/main" id="{E2FCF811-9CF3-1334-3D34-7B0EF8E80244}"/>
                  </a:ext>
                </a:extLst>
              </p:cNvPr>
              <p:cNvSpPr txBox="1"/>
              <p:nvPr/>
            </p:nvSpPr>
            <p:spPr>
              <a:xfrm>
                <a:off x="3756827" y="1808103"/>
                <a:ext cx="990831" cy="332397"/>
              </a:xfrm>
              <a:prstGeom prst="rect">
                <a:avLst/>
              </a:prstGeom>
              <a:noFill/>
            </p:spPr>
            <p:txBody>
              <a:bodyPr wrap="square" lIns="0" tIns="0" rIns="0" bIns="0" rtlCol="0">
                <a:noAutofit/>
              </a:bodyPr>
              <a:lstStyle/>
              <a:p>
                <a:pPr marL="0" marR="0" lvl="0" indent="0" algn="ctr" defTabSz="457200" eaLnBrk="1" fontAlgn="auto" latinLnBrk="0" hangingPunct="1">
                  <a:lnSpc>
                    <a:spcPct val="100000"/>
                  </a:lnSpc>
                  <a:spcBef>
                    <a:spcPts val="0"/>
                  </a:spcBef>
                  <a:spcAft>
                    <a:spcPts val="0"/>
                  </a:spcAft>
                  <a:buClr>
                    <a:srgbClr val="FFFFFF"/>
                  </a:buClr>
                  <a:buSzTx/>
                  <a:buFontTx/>
                  <a:buNone/>
                  <a:tabLst/>
                  <a:defRPr/>
                </a:pPr>
                <a:endParaRPr kumimoji="0" lang="pt-BR" altLang="ko-KR" sz="700" b="0" i="0" u="none" strike="noStrike" kern="0" cap="none" spc="0" normalizeH="0" baseline="0" noProof="0" dirty="0">
                  <a:ln>
                    <a:noFill/>
                  </a:ln>
                  <a:gradFill>
                    <a:gsLst>
                      <a:gs pos="0">
                        <a:srgbClr val="FFFFFF"/>
                      </a:gs>
                      <a:gs pos="100000">
                        <a:srgbClr val="FFFFFF"/>
                      </a:gs>
                    </a:gsLst>
                    <a:lin ang="5400000" scaled="0"/>
                  </a:gradFill>
                  <a:effectLst/>
                  <a:uLnTx/>
                  <a:uFillTx/>
                  <a:latin typeface="Arial" panose="020B0604020202020204" pitchFamily="34" charset="0"/>
                  <a:ea typeface="Roboto Light" pitchFamily="2" charset="0"/>
                  <a:cs typeface="Arial" panose="020B0604020202020204" pitchFamily="34" charset="0"/>
                </a:endParaRPr>
              </a:p>
            </p:txBody>
          </p:sp>
          <p:sp>
            <p:nvSpPr>
              <p:cNvPr id="91" name="직사각형 41">
                <a:extLst>
                  <a:ext uri="{FF2B5EF4-FFF2-40B4-BE49-F238E27FC236}">
                    <a16:creationId xmlns:a16="http://schemas.microsoft.com/office/drawing/2014/main" id="{7F865A9D-8364-AC5A-BC96-169EAF26DA6C}"/>
                  </a:ext>
                </a:extLst>
              </p:cNvPr>
              <p:cNvSpPr/>
              <p:nvPr/>
            </p:nvSpPr>
            <p:spPr>
              <a:xfrm>
                <a:off x="3921834" y="1252852"/>
                <a:ext cx="660815" cy="505397"/>
              </a:xfrm>
              <a:prstGeom prst="rect">
                <a:avLst/>
              </a:prstGeom>
              <a:noFill/>
              <a:ln w="25400" cap="flat" cmpd="sng" algn="ctr">
                <a:noFill/>
                <a:prstDash val="solid"/>
              </a:ln>
              <a:effectLst/>
            </p:spPr>
            <p:txBody>
              <a:bodyPr lIns="0" tIns="0" rIns="0" bIns="0" rtlCol="0" anchor="t"/>
              <a:lstStyle/>
              <a:p>
                <a:pPr marL="0" marR="0" lvl="0" indent="0" algn="ctr" defTabSz="457200" eaLnBrk="1" fontAlgn="auto" latinLnBrk="0" hangingPunct="1">
                  <a:lnSpc>
                    <a:spcPts val="2500"/>
                  </a:lnSpc>
                  <a:spcBef>
                    <a:spcPts val="0"/>
                  </a:spcBef>
                  <a:spcAft>
                    <a:spcPts val="0"/>
                  </a:spcAft>
                  <a:buClrTx/>
                  <a:buSzTx/>
                  <a:buFontTx/>
                  <a:buNone/>
                  <a:tabLst/>
                  <a:defRPr/>
                </a:pPr>
                <a:endParaRPr kumimoji="0" lang="en-US" altLang="ko-KR" sz="2500" b="0" i="0" u="none" strike="noStrike" kern="0" cap="none" spc="0" normalizeH="0" baseline="0" noProof="0" dirty="0">
                  <a:ln>
                    <a:noFill/>
                  </a:ln>
                  <a:solidFill>
                    <a:srgbClr val="FFFFFF"/>
                  </a:solidFill>
                  <a:effectLst/>
                  <a:uLnTx/>
                  <a:uFillTx/>
                  <a:latin typeface="Heydings Icons" panose="02000509000000000000" pitchFamily="49" charset="0"/>
                  <a:ea typeface="Roboto Light" pitchFamily="2" charset="0"/>
                  <a:cs typeface="Roboto Condensed Regular"/>
                </a:endParaRPr>
              </a:p>
            </p:txBody>
          </p:sp>
        </p:grpSp>
        <p:sp>
          <p:nvSpPr>
            <p:cNvPr id="93" name="직사각형 35">
              <a:extLst>
                <a:ext uri="{FF2B5EF4-FFF2-40B4-BE49-F238E27FC236}">
                  <a16:creationId xmlns:a16="http://schemas.microsoft.com/office/drawing/2014/main" id="{73BD89EE-6C3A-C31B-8546-9E86C53D0A95}"/>
                </a:ext>
              </a:extLst>
            </p:cNvPr>
            <p:cNvSpPr/>
            <p:nvPr/>
          </p:nvSpPr>
          <p:spPr>
            <a:xfrm>
              <a:off x="6364048" y="27068217"/>
              <a:ext cx="1977854" cy="1520023"/>
            </a:xfrm>
            <a:prstGeom prst="rect">
              <a:avLst/>
            </a:prstGeom>
            <a:pattFill prst="dkDnDiag">
              <a:fgClr>
                <a:srgbClr val="FFFFFF">
                  <a:lumMod val="75000"/>
                </a:srgbClr>
              </a:fgClr>
              <a:bgClr>
                <a:srgbClr val="FFFFFF"/>
              </a:bgClr>
            </a:pattFill>
            <a:ln w="25400"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FFFFFF"/>
                </a:solidFill>
                <a:effectLst/>
                <a:uLnTx/>
                <a:uFillTx/>
                <a:latin typeface="Roboto Condensed Light"/>
                <a:ea typeface="Roboto Condensed Regular"/>
                <a:cs typeface="+mn-cs"/>
              </a:endParaRPr>
            </a:p>
          </p:txBody>
        </p:sp>
        <p:grpSp>
          <p:nvGrpSpPr>
            <p:cNvPr id="94" name="그룹 2">
              <a:extLst>
                <a:ext uri="{FF2B5EF4-FFF2-40B4-BE49-F238E27FC236}">
                  <a16:creationId xmlns:a16="http://schemas.microsoft.com/office/drawing/2014/main" id="{E3F26350-F8BA-1978-3BEC-28BC8AABC8F2}"/>
                </a:ext>
              </a:extLst>
            </p:cNvPr>
            <p:cNvGrpSpPr/>
            <p:nvPr/>
          </p:nvGrpSpPr>
          <p:grpSpPr>
            <a:xfrm>
              <a:off x="6256034" y="26547153"/>
              <a:ext cx="2193880" cy="767025"/>
              <a:chOff x="4466352" y="1689845"/>
              <a:chExt cx="2193880" cy="767025"/>
            </a:xfrm>
          </p:grpSpPr>
          <p:sp>
            <p:nvSpPr>
              <p:cNvPr id="95" name="모서리가 둥근 직사각형 56">
                <a:extLst>
                  <a:ext uri="{FF2B5EF4-FFF2-40B4-BE49-F238E27FC236}">
                    <a16:creationId xmlns:a16="http://schemas.microsoft.com/office/drawing/2014/main" id="{99BA1C9A-4979-1B56-FCE7-0752757558AC}"/>
                  </a:ext>
                </a:extLst>
              </p:cNvPr>
              <p:cNvSpPr/>
              <p:nvPr/>
            </p:nvSpPr>
            <p:spPr>
              <a:xfrm>
                <a:off x="4466352" y="1689845"/>
                <a:ext cx="2193880" cy="767025"/>
              </a:xfrm>
              <a:prstGeom prst="roundRect">
                <a:avLst>
                  <a:gd name="adj" fmla="val 10000"/>
                </a:avLst>
              </a:prstGeom>
              <a:gradFill>
                <a:gsLst>
                  <a:gs pos="0">
                    <a:srgbClr val="FFFFFF"/>
                  </a:gs>
                  <a:gs pos="100000">
                    <a:srgbClr val="FFFFFF"/>
                  </a:gs>
                </a:gsLst>
                <a:lin ang="5400000" scaled="1"/>
              </a:gradFill>
              <a:ln w="3175" cap="flat" cmpd="sng" algn="ctr">
                <a:gradFill>
                  <a:gsLst>
                    <a:gs pos="0">
                      <a:srgbClr val="FFFFFF">
                        <a:lumMod val="75000"/>
                      </a:srgbClr>
                    </a:gs>
                    <a:gs pos="100000">
                      <a:srgbClr val="FFFFFF">
                        <a:lumMod val="75000"/>
                      </a:srgbClr>
                    </a:gs>
                  </a:gsLst>
                  <a:lin ang="5400000" scaled="1"/>
                </a:gradFill>
                <a:prstDash val="solid"/>
              </a:ln>
              <a:effectLst>
                <a:outerShdw dist="25400" dir="2700000" algn="ctr" rotWithShape="0">
                  <a:srgbClr val="000000">
                    <a:alpha val="10000"/>
                  </a:srgbClr>
                </a:outerShdw>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endParaRPr kumimoji="0" lang="ko-KR" altLang="en-US" sz="800" b="1" i="0" u="none" strike="noStrike" kern="0" cap="none" spc="0" normalizeH="0" baseline="0" noProof="0" dirty="0">
                  <a:ln>
                    <a:noFill/>
                  </a:ln>
                  <a:gradFill>
                    <a:gsLst>
                      <a:gs pos="0">
                        <a:srgbClr val="2F3540"/>
                      </a:gs>
                      <a:gs pos="100000">
                        <a:srgbClr val="2F3540"/>
                      </a:gs>
                    </a:gsLst>
                    <a:lin ang="5400000" scaled="0"/>
                  </a:gradFill>
                  <a:effectLst/>
                  <a:uLnTx/>
                  <a:uFillTx/>
                  <a:latin typeface="Roboto Condensed Regular"/>
                  <a:ea typeface="Roboto Condensed Regular"/>
                  <a:cs typeface="+mn-cs"/>
                </a:endParaRPr>
              </a:p>
            </p:txBody>
          </p:sp>
          <p:sp>
            <p:nvSpPr>
              <p:cNvPr id="96" name="모서리가 둥근 직사각형 57">
                <a:extLst>
                  <a:ext uri="{FF2B5EF4-FFF2-40B4-BE49-F238E27FC236}">
                    <a16:creationId xmlns:a16="http://schemas.microsoft.com/office/drawing/2014/main" id="{655797EC-78D2-D67D-D841-F2C754A1904B}"/>
                  </a:ext>
                </a:extLst>
              </p:cNvPr>
              <p:cNvSpPr/>
              <p:nvPr/>
            </p:nvSpPr>
            <p:spPr>
              <a:xfrm>
                <a:off x="4517283" y="1749142"/>
                <a:ext cx="2087783" cy="215979"/>
              </a:xfrm>
              <a:prstGeom prst="roundRect">
                <a:avLst>
                  <a:gd name="adj" fmla="val 20000"/>
                </a:avLst>
              </a:prstGeom>
              <a:solidFill>
                <a:srgbClr val="A51E37"/>
              </a:solidFill>
              <a:ln w="3175">
                <a:gradFill>
                  <a:gsLst>
                    <a:gs pos="0">
                      <a:srgbClr val="E83945">
                        <a:lumMod val="80000"/>
                      </a:srgbClr>
                    </a:gs>
                    <a:gs pos="100000">
                      <a:srgbClr val="E83945">
                        <a:lumMod val="80000"/>
                      </a:srgbClr>
                    </a:gs>
                  </a:gsLst>
                  <a:lin ang="2700000" scaled="0"/>
                </a:gradFill>
              </a:ln>
              <a:effectLst>
                <a:innerShdw dist="12700" dir="5400000">
                  <a:prstClr val="black">
                    <a:alpha val="10000"/>
                  </a:prstClr>
                </a:innerShdw>
              </a:effectLst>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000000"/>
                  </a:solidFill>
                  <a:effectLst/>
                  <a:uLnTx/>
                  <a:uFillTx/>
                  <a:latin typeface="Roboto Condensed Light"/>
                  <a:ea typeface="Roboto Condensed Regular"/>
                </a:endParaRPr>
              </a:p>
            </p:txBody>
          </p:sp>
          <p:sp>
            <p:nvSpPr>
              <p:cNvPr id="97" name="TextBox 58">
                <a:extLst>
                  <a:ext uri="{FF2B5EF4-FFF2-40B4-BE49-F238E27FC236}">
                    <a16:creationId xmlns:a16="http://schemas.microsoft.com/office/drawing/2014/main" id="{96FE2D3D-756B-D2C1-B43D-872430205F8F}"/>
                  </a:ext>
                </a:extLst>
              </p:cNvPr>
              <p:cNvSpPr txBox="1"/>
              <p:nvPr/>
            </p:nvSpPr>
            <p:spPr>
              <a:xfrm>
                <a:off x="4568825" y="2016883"/>
                <a:ext cx="1990725" cy="373535"/>
              </a:xfrm>
              <a:prstGeom prst="rect">
                <a:avLst/>
              </a:prstGeom>
              <a:noFill/>
            </p:spPr>
            <p:txBody>
              <a:bodyPr wrap="square" lIns="0" tIns="0" rIns="0" bIns="0" rtlCol="0">
                <a:spAutoFit/>
              </a:bodyPr>
              <a:lstStyle/>
              <a:p>
                <a:pPr marL="0" marR="0" lvl="0" indent="0" defTabSz="457200" eaLnBrk="1" fontAlgn="auto" latinLnBrk="0" hangingPunct="1">
                  <a:lnSpc>
                    <a:spcPct val="100000"/>
                  </a:lnSpc>
                  <a:spcBef>
                    <a:spcPts val="0"/>
                  </a:spcBef>
                  <a:spcAft>
                    <a:spcPts val="0"/>
                  </a:spcAft>
                  <a:buClr>
                    <a:srgbClr val="4AB38B"/>
                  </a:buClr>
                  <a:buSzTx/>
                  <a:buFontTx/>
                  <a:buNone/>
                  <a:tabLst/>
                  <a:defRPr/>
                </a:pPr>
                <a:r>
                  <a:rPr kumimoji="0" lang="de-DE" altLang="ko-KR" sz="900" b="0" i="0" u="none" strike="noStrike" kern="0" cap="none" spc="0" normalizeH="0" baseline="0" noProof="0" dirty="0">
                    <a:ln>
                      <a:noFill/>
                    </a:ln>
                    <a:gradFill>
                      <a:gsLst>
                        <a:gs pos="0">
                          <a:srgbClr val="000000">
                            <a:alpha val="50000"/>
                          </a:srgbClr>
                        </a:gs>
                        <a:gs pos="100000">
                          <a:srgbClr val="000000">
                            <a:alpha val="50000"/>
                          </a:srgbClr>
                        </a:gs>
                      </a:gsLst>
                      <a:lin ang="5400000" scaled="0"/>
                    </a:gradFill>
                    <a:effectLst/>
                    <a:uLnTx/>
                    <a:uFillTx/>
                    <a:latin typeface="Arial" panose="020B0604020202020204" pitchFamily="34" charset="0"/>
                    <a:ea typeface="Roboto Light" pitchFamily="2" charset="0"/>
                    <a:cs typeface="Arial" panose="020B0604020202020204" pitchFamily="34" charset="0"/>
                  </a:rPr>
                  <a:t>Studierende, Lehrende, weitere an der Lehre beteiligte Universitätsmitarbeitende als Akteur*innen</a:t>
                </a:r>
                <a:endParaRPr kumimoji="0" lang="pt-BR" altLang="ko-KR" sz="900" b="0" i="0" u="none" strike="noStrike" kern="0" cap="none" spc="0" normalizeH="0" baseline="0" noProof="0" dirty="0">
                  <a:ln>
                    <a:noFill/>
                  </a:ln>
                  <a:gradFill>
                    <a:gsLst>
                      <a:gs pos="0">
                        <a:srgbClr val="000000">
                          <a:alpha val="50000"/>
                        </a:srgbClr>
                      </a:gs>
                      <a:gs pos="100000">
                        <a:srgbClr val="000000">
                          <a:alpha val="50000"/>
                        </a:srgbClr>
                      </a:gs>
                    </a:gsLst>
                    <a:lin ang="5400000" scaled="0"/>
                  </a:gradFill>
                  <a:effectLst/>
                  <a:uLnTx/>
                  <a:uFillTx/>
                  <a:latin typeface="Arial" panose="020B0604020202020204" pitchFamily="34" charset="0"/>
                  <a:ea typeface="Roboto Light" pitchFamily="2" charset="0"/>
                  <a:cs typeface="Arial" panose="020B0604020202020204" pitchFamily="34" charset="0"/>
                </a:endParaRPr>
              </a:p>
            </p:txBody>
          </p:sp>
          <p:sp>
            <p:nvSpPr>
              <p:cNvPr id="98" name="TextBox 83">
                <a:extLst>
                  <a:ext uri="{FF2B5EF4-FFF2-40B4-BE49-F238E27FC236}">
                    <a16:creationId xmlns:a16="http://schemas.microsoft.com/office/drawing/2014/main" id="{A0C7DA33-CF92-BFAC-4C19-206830541E64}"/>
                  </a:ext>
                </a:extLst>
              </p:cNvPr>
              <p:cNvSpPr txBox="1"/>
              <p:nvPr/>
            </p:nvSpPr>
            <p:spPr>
              <a:xfrm>
                <a:off x="4716017" y="1761518"/>
                <a:ext cx="1696666" cy="203603"/>
              </a:xfrm>
              <a:prstGeom prst="rect">
                <a:avLst/>
              </a:prstGeom>
              <a:noFill/>
            </p:spPr>
            <p:txBody>
              <a:bodyPr wrap="square" lIns="0" tIns="0" rIns="0" bIns="0" rtlCol="0" anchor="ctr">
                <a:noAutofit/>
              </a:bodyPr>
              <a:lstStyle>
                <a:defPPr>
                  <a:defRPr lang="ko-KR"/>
                </a:defPPr>
                <a:lvl1pPr lvl="0" algn="r">
                  <a:defRPr sz="800" b="1">
                    <a:gradFill>
                      <a:gsLst>
                        <a:gs pos="0">
                          <a:schemeClr val="bg1">
                            <a:lumMod val="50000"/>
                          </a:schemeClr>
                        </a:gs>
                        <a:gs pos="100000">
                          <a:schemeClr val="bg1">
                            <a:lumMod val="50000"/>
                          </a:schemeClr>
                        </a:gs>
                      </a:gsLst>
                      <a:lin ang="5400000" scaled="0"/>
                    </a:gradFill>
                    <a:latin typeface="Roboto Condensed Regular"/>
                  </a:defRPr>
                </a:lvl1p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sz="1000" b="1" i="0" u="none" strike="noStrike" kern="0" cap="none" spc="0" normalizeH="0" baseline="0" noProof="0" dirty="0">
                    <a:ln>
                      <a:noFill/>
                    </a:ln>
                    <a:gradFill>
                      <a:gsLst>
                        <a:gs pos="0">
                          <a:srgbClr val="FFFFFF"/>
                        </a:gs>
                        <a:gs pos="100000">
                          <a:srgbClr val="FFFFFF"/>
                        </a:gs>
                      </a:gsLst>
                      <a:lin ang="5400000" scaled="0"/>
                    </a:gradFill>
                    <a:effectLst>
                      <a:outerShdw blurRad="38100" dist="38100" dir="2700000" algn="tl">
                        <a:srgbClr val="000000">
                          <a:alpha val="43137"/>
                        </a:srgbClr>
                      </a:outerShdw>
                    </a:effectLst>
                    <a:uLnTx/>
                    <a:uFillTx/>
                    <a:latin typeface="Arial Black" panose="020B0A04020102020204" pitchFamily="34" charset="0"/>
                    <a:ea typeface="Roboto Condensed Regular"/>
                  </a:rPr>
                  <a:t>MIKROEBENE</a:t>
                </a:r>
                <a:endParaRPr kumimoji="0" lang="ko-KR" altLang="en-US" sz="1000" b="1" i="0" u="none" strike="noStrike" kern="0" cap="none" spc="0" normalizeH="0" baseline="0" noProof="0" dirty="0">
                  <a:ln>
                    <a:noFill/>
                  </a:ln>
                  <a:gradFill>
                    <a:gsLst>
                      <a:gs pos="0">
                        <a:srgbClr val="FFFFFF"/>
                      </a:gs>
                      <a:gs pos="100000">
                        <a:srgbClr val="FFFFFF"/>
                      </a:gs>
                    </a:gsLst>
                    <a:lin ang="5400000" scaled="0"/>
                  </a:gradFill>
                  <a:effectLst>
                    <a:outerShdw blurRad="38100" dist="38100" dir="2700000" algn="tl">
                      <a:srgbClr val="000000">
                        <a:alpha val="43137"/>
                      </a:srgbClr>
                    </a:outerShdw>
                  </a:effectLst>
                  <a:uLnTx/>
                  <a:uFillTx/>
                  <a:latin typeface="Arial Black" panose="020B0A04020102020204" pitchFamily="34" charset="0"/>
                  <a:ea typeface="Roboto Condensed Regular"/>
                </a:endParaRPr>
              </a:p>
            </p:txBody>
          </p:sp>
        </p:grpSp>
        <p:grpSp>
          <p:nvGrpSpPr>
            <p:cNvPr id="99" name="그룹 114">
              <a:extLst>
                <a:ext uri="{FF2B5EF4-FFF2-40B4-BE49-F238E27FC236}">
                  <a16:creationId xmlns:a16="http://schemas.microsoft.com/office/drawing/2014/main" id="{0B8749AA-50A1-95AF-DAB7-88D65B06B83F}"/>
                </a:ext>
              </a:extLst>
            </p:cNvPr>
            <p:cNvGrpSpPr/>
            <p:nvPr/>
          </p:nvGrpSpPr>
          <p:grpSpPr>
            <a:xfrm>
              <a:off x="6256034" y="27445056"/>
              <a:ext cx="2193880" cy="767025"/>
              <a:chOff x="4466352" y="1689845"/>
              <a:chExt cx="2193880" cy="767025"/>
            </a:xfrm>
          </p:grpSpPr>
          <p:sp>
            <p:nvSpPr>
              <p:cNvPr id="100" name="모서리가 둥근 직사각형 115">
                <a:extLst>
                  <a:ext uri="{FF2B5EF4-FFF2-40B4-BE49-F238E27FC236}">
                    <a16:creationId xmlns:a16="http://schemas.microsoft.com/office/drawing/2014/main" id="{E5CFD35F-FD2F-DD1C-D9E3-AB2617572F68}"/>
                  </a:ext>
                </a:extLst>
              </p:cNvPr>
              <p:cNvSpPr/>
              <p:nvPr/>
            </p:nvSpPr>
            <p:spPr>
              <a:xfrm>
                <a:off x="4466352" y="1689845"/>
                <a:ext cx="2193880" cy="767025"/>
              </a:xfrm>
              <a:prstGeom prst="roundRect">
                <a:avLst>
                  <a:gd name="adj" fmla="val 10000"/>
                </a:avLst>
              </a:prstGeom>
              <a:gradFill>
                <a:gsLst>
                  <a:gs pos="0">
                    <a:srgbClr val="FFFFFF"/>
                  </a:gs>
                  <a:gs pos="100000">
                    <a:srgbClr val="FFFFFF"/>
                  </a:gs>
                </a:gsLst>
                <a:lin ang="5400000" scaled="1"/>
              </a:gradFill>
              <a:ln w="3175" cap="flat" cmpd="sng" algn="ctr">
                <a:gradFill>
                  <a:gsLst>
                    <a:gs pos="0">
                      <a:srgbClr val="FFFFFF">
                        <a:lumMod val="75000"/>
                      </a:srgbClr>
                    </a:gs>
                    <a:gs pos="100000">
                      <a:srgbClr val="FFFFFF">
                        <a:lumMod val="75000"/>
                      </a:srgbClr>
                    </a:gs>
                  </a:gsLst>
                  <a:lin ang="5400000" scaled="1"/>
                </a:gradFill>
                <a:prstDash val="solid"/>
              </a:ln>
              <a:effectLst>
                <a:outerShdw dist="25400" dir="2700000" algn="ctr" rotWithShape="0">
                  <a:srgbClr val="000000">
                    <a:alpha val="10000"/>
                  </a:srgbClr>
                </a:outerShdw>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endParaRPr kumimoji="0" lang="ko-KR" altLang="en-US" sz="800" b="1" i="0" u="none" strike="noStrike" kern="0" cap="none" spc="0" normalizeH="0" baseline="0" noProof="0" dirty="0">
                  <a:ln>
                    <a:noFill/>
                  </a:ln>
                  <a:gradFill>
                    <a:gsLst>
                      <a:gs pos="0">
                        <a:srgbClr val="2F3540"/>
                      </a:gs>
                      <a:gs pos="100000">
                        <a:srgbClr val="2F3540"/>
                      </a:gs>
                    </a:gsLst>
                    <a:lin ang="5400000" scaled="0"/>
                  </a:gradFill>
                  <a:effectLst/>
                  <a:uLnTx/>
                  <a:uFillTx/>
                  <a:latin typeface="Roboto Condensed Regular"/>
                  <a:ea typeface="Roboto Condensed Regular"/>
                  <a:cs typeface="+mn-cs"/>
                </a:endParaRPr>
              </a:p>
            </p:txBody>
          </p:sp>
          <p:sp>
            <p:nvSpPr>
              <p:cNvPr id="101" name="모서리가 둥근 직사각형 116">
                <a:extLst>
                  <a:ext uri="{FF2B5EF4-FFF2-40B4-BE49-F238E27FC236}">
                    <a16:creationId xmlns:a16="http://schemas.microsoft.com/office/drawing/2014/main" id="{57257CAB-3F5E-B279-7F25-E287A7AEC3CA}"/>
                  </a:ext>
                </a:extLst>
              </p:cNvPr>
              <p:cNvSpPr/>
              <p:nvPr/>
            </p:nvSpPr>
            <p:spPr>
              <a:xfrm>
                <a:off x="4517283" y="1749142"/>
                <a:ext cx="2087783" cy="215979"/>
              </a:xfrm>
              <a:prstGeom prst="roundRect">
                <a:avLst>
                  <a:gd name="adj" fmla="val 20000"/>
                </a:avLst>
              </a:prstGeom>
              <a:solidFill>
                <a:srgbClr val="FFFFFF">
                  <a:lumMod val="50000"/>
                </a:srgbClr>
              </a:solidFill>
              <a:ln w="3175">
                <a:solidFill>
                  <a:srgbClr val="000000">
                    <a:lumMod val="65000"/>
                    <a:lumOff val="35000"/>
                  </a:srgbClr>
                </a:solidFill>
              </a:ln>
              <a:effectLst>
                <a:innerShdw dist="12700" dir="5400000">
                  <a:prstClr val="black">
                    <a:alpha val="10000"/>
                  </a:prstClr>
                </a:innerShdw>
              </a:effectLst>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000000"/>
                  </a:solidFill>
                  <a:effectLst/>
                  <a:uLnTx/>
                  <a:uFillTx/>
                  <a:latin typeface="Roboto Condensed Light"/>
                  <a:ea typeface="Roboto Condensed Regular"/>
                </a:endParaRPr>
              </a:p>
            </p:txBody>
          </p:sp>
          <p:sp>
            <p:nvSpPr>
              <p:cNvPr id="102" name="TextBox 117">
                <a:extLst>
                  <a:ext uri="{FF2B5EF4-FFF2-40B4-BE49-F238E27FC236}">
                    <a16:creationId xmlns:a16="http://schemas.microsoft.com/office/drawing/2014/main" id="{7F348413-7112-975A-4373-8EA5646453CF}"/>
                  </a:ext>
                </a:extLst>
              </p:cNvPr>
              <p:cNvSpPr txBox="1"/>
              <p:nvPr/>
            </p:nvSpPr>
            <p:spPr>
              <a:xfrm>
                <a:off x="4568825" y="2016883"/>
                <a:ext cx="1990725" cy="124511"/>
              </a:xfrm>
              <a:prstGeom prst="rect">
                <a:avLst/>
              </a:prstGeom>
              <a:noFill/>
            </p:spPr>
            <p:txBody>
              <a:bodyPr wrap="square" lIns="0" tIns="0" rIns="0" bIns="0" rtlCol="0">
                <a:spAutoFit/>
              </a:bodyPr>
              <a:lstStyle/>
              <a:p>
                <a:pPr marL="0" marR="0" lvl="0" indent="0" defTabSz="457200" eaLnBrk="1" fontAlgn="auto" latinLnBrk="0" hangingPunct="1">
                  <a:lnSpc>
                    <a:spcPct val="100000"/>
                  </a:lnSpc>
                  <a:spcBef>
                    <a:spcPts val="0"/>
                  </a:spcBef>
                  <a:spcAft>
                    <a:spcPts val="0"/>
                  </a:spcAft>
                  <a:buClr>
                    <a:srgbClr val="4AB38B"/>
                  </a:buClr>
                  <a:buSzTx/>
                  <a:buFontTx/>
                  <a:buNone/>
                  <a:tabLst/>
                  <a:defRPr/>
                </a:pPr>
                <a:r>
                  <a:rPr kumimoji="0" lang="pt-BR" altLang="ko-KR" sz="900" b="0" i="0" u="none" strike="noStrike" kern="0" cap="none" spc="0" normalizeH="0" baseline="0" noProof="0" dirty="0">
                    <a:ln>
                      <a:noFill/>
                    </a:ln>
                    <a:gradFill>
                      <a:gsLst>
                        <a:gs pos="0">
                          <a:srgbClr val="000000">
                            <a:alpha val="50000"/>
                          </a:srgbClr>
                        </a:gs>
                        <a:gs pos="100000">
                          <a:srgbClr val="000000">
                            <a:alpha val="50000"/>
                          </a:srgbClr>
                        </a:gs>
                      </a:gsLst>
                      <a:lin ang="5400000" scaled="0"/>
                    </a:gradFill>
                    <a:effectLst/>
                    <a:uLnTx/>
                    <a:uFillTx/>
                    <a:latin typeface="Arial" panose="020B0604020202020204" pitchFamily="34" charset="0"/>
                    <a:ea typeface="Roboto Light" pitchFamily="2" charset="0"/>
                    <a:cs typeface="Arial" panose="020B0604020202020204" pitchFamily="34" charset="0"/>
                  </a:rPr>
                  <a:t>Fakultäten, Fachbereiche, Fächer</a:t>
                </a:r>
              </a:p>
            </p:txBody>
          </p:sp>
          <p:sp>
            <p:nvSpPr>
              <p:cNvPr id="103" name="TextBox 119">
                <a:extLst>
                  <a:ext uri="{FF2B5EF4-FFF2-40B4-BE49-F238E27FC236}">
                    <a16:creationId xmlns:a16="http://schemas.microsoft.com/office/drawing/2014/main" id="{93F105F2-BE28-9F69-AB0E-0E1240DFA655}"/>
                  </a:ext>
                </a:extLst>
              </p:cNvPr>
              <p:cNvSpPr txBox="1"/>
              <p:nvPr/>
            </p:nvSpPr>
            <p:spPr>
              <a:xfrm>
                <a:off x="4716017" y="1761518"/>
                <a:ext cx="1696666" cy="203603"/>
              </a:xfrm>
              <a:prstGeom prst="rect">
                <a:avLst/>
              </a:prstGeom>
              <a:noFill/>
            </p:spPr>
            <p:txBody>
              <a:bodyPr wrap="square" lIns="0" tIns="0" rIns="0" bIns="0" rtlCol="0" anchor="ctr">
                <a:noAutofit/>
              </a:bodyPr>
              <a:lstStyle>
                <a:defPPr>
                  <a:defRPr lang="ko-KR"/>
                </a:defPPr>
                <a:lvl1pPr lvl="0" algn="r">
                  <a:defRPr sz="800" b="1">
                    <a:gradFill>
                      <a:gsLst>
                        <a:gs pos="0">
                          <a:schemeClr val="bg1">
                            <a:lumMod val="50000"/>
                          </a:schemeClr>
                        </a:gs>
                        <a:gs pos="100000">
                          <a:schemeClr val="bg1">
                            <a:lumMod val="50000"/>
                          </a:schemeClr>
                        </a:gs>
                      </a:gsLst>
                      <a:lin ang="5400000" scaled="0"/>
                    </a:gradFill>
                    <a:latin typeface="Roboto Condensed Regular"/>
                  </a:defRPr>
                </a:lvl1p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sz="1000" b="1" i="0" u="none" strike="noStrike" kern="0" cap="none" spc="0" normalizeH="0" baseline="0" noProof="0" dirty="0">
                    <a:ln>
                      <a:noFill/>
                    </a:ln>
                    <a:gradFill>
                      <a:gsLst>
                        <a:gs pos="0">
                          <a:srgbClr val="FFFFFF"/>
                        </a:gs>
                        <a:gs pos="100000">
                          <a:srgbClr val="FFFFFF"/>
                        </a:gs>
                      </a:gsLst>
                      <a:lin ang="5400000" scaled="0"/>
                    </a:gradFill>
                    <a:effectLst>
                      <a:outerShdw blurRad="38100" dist="38100" dir="2700000" algn="tl">
                        <a:srgbClr val="000000">
                          <a:alpha val="43137"/>
                        </a:srgbClr>
                      </a:outerShdw>
                    </a:effectLst>
                    <a:uLnTx/>
                    <a:uFillTx/>
                    <a:latin typeface="Arial Black" panose="020B0A04020102020204" pitchFamily="34" charset="0"/>
                    <a:ea typeface="Roboto Condensed Regular"/>
                  </a:rPr>
                  <a:t>MESOEBENE</a:t>
                </a:r>
                <a:endParaRPr kumimoji="0" lang="ko-KR" altLang="en-US" sz="1000" b="1" i="0" u="none" strike="noStrike" kern="0" cap="none" spc="0" normalizeH="0" baseline="0" noProof="0" dirty="0">
                  <a:ln>
                    <a:noFill/>
                  </a:ln>
                  <a:gradFill>
                    <a:gsLst>
                      <a:gs pos="0">
                        <a:srgbClr val="FFFFFF"/>
                      </a:gs>
                      <a:gs pos="100000">
                        <a:srgbClr val="FFFFFF"/>
                      </a:gs>
                    </a:gsLst>
                    <a:lin ang="5400000" scaled="0"/>
                  </a:gradFill>
                  <a:effectLst>
                    <a:outerShdw blurRad="38100" dist="38100" dir="2700000" algn="tl">
                      <a:srgbClr val="000000">
                        <a:alpha val="43137"/>
                      </a:srgbClr>
                    </a:outerShdw>
                  </a:effectLst>
                  <a:uLnTx/>
                  <a:uFillTx/>
                  <a:latin typeface="Arial Black" panose="020B0A04020102020204" pitchFamily="34" charset="0"/>
                  <a:ea typeface="Roboto Condensed Regular"/>
                </a:endParaRPr>
              </a:p>
            </p:txBody>
          </p:sp>
        </p:grpSp>
        <p:grpSp>
          <p:nvGrpSpPr>
            <p:cNvPr id="104" name="그룹 120">
              <a:extLst>
                <a:ext uri="{FF2B5EF4-FFF2-40B4-BE49-F238E27FC236}">
                  <a16:creationId xmlns:a16="http://schemas.microsoft.com/office/drawing/2014/main" id="{32CD26C3-DA18-96AF-A109-A7865639D0E0}"/>
                </a:ext>
              </a:extLst>
            </p:cNvPr>
            <p:cNvGrpSpPr/>
            <p:nvPr/>
          </p:nvGrpSpPr>
          <p:grpSpPr>
            <a:xfrm>
              <a:off x="6256034" y="28342960"/>
              <a:ext cx="2193880" cy="767025"/>
              <a:chOff x="4466352" y="1689845"/>
              <a:chExt cx="2193880" cy="767025"/>
            </a:xfrm>
          </p:grpSpPr>
          <p:sp>
            <p:nvSpPr>
              <p:cNvPr id="105" name="모서리가 둥근 직사각형 121">
                <a:extLst>
                  <a:ext uri="{FF2B5EF4-FFF2-40B4-BE49-F238E27FC236}">
                    <a16:creationId xmlns:a16="http://schemas.microsoft.com/office/drawing/2014/main" id="{44E75F47-CE21-4BC5-7D0F-105E5B927746}"/>
                  </a:ext>
                </a:extLst>
              </p:cNvPr>
              <p:cNvSpPr/>
              <p:nvPr/>
            </p:nvSpPr>
            <p:spPr>
              <a:xfrm>
                <a:off x="4466352" y="1689845"/>
                <a:ext cx="2193880" cy="767025"/>
              </a:xfrm>
              <a:prstGeom prst="roundRect">
                <a:avLst>
                  <a:gd name="adj" fmla="val 10000"/>
                </a:avLst>
              </a:prstGeom>
              <a:gradFill>
                <a:gsLst>
                  <a:gs pos="0">
                    <a:srgbClr val="FFFFFF"/>
                  </a:gs>
                  <a:gs pos="100000">
                    <a:srgbClr val="FFFFFF"/>
                  </a:gs>
                </a:gsLst>
                <a:lin ang="5400000" scaled="1"/>
              </a:gradFill>
              <a:ln w="3175" cap="flat" cmpd="sng" algn="ctr">
                <a:gradFill>
                  <a:gsLst>
                    <a:gs pos="0">
                      <a:srgbClr val="FFFFFF">
                        <a:lumMod val="75000"/>
                      </a:srgbClr>
                    </a:gs>
                    <a:gs pos="100000">
                      <a:srgbClr val="FFFFFF">
                        <a:lumMod val="75000"/>
                      </a:srgbClr>
                    </a:gs>
                  </a:gsLst>
                  <a:lin ang="5400000" scaled="1"/>
                </a:gradFill>
                <a:prstDash val="solid"/>
              </a:ln>
              <a:effectLst>
                <a:outerShdw dist="25400" dir="2700000" algn="ctr" rotWithShape="0">
                  <a:srgbClr val="000000">
                    <a:alpha val="10000"/>
                  </a:srgbClr>
                </a:outerShdw>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300"/>
                  </a:spcAft>
                  <a:buClrTx/>
                  <a:buSzTx/>
                  <a:buFontTx/>
                  <a:buNone/>
                  <a:tabLst/>
                  <a:defRPr/>
                </a:pPr>
                <a:endParaRPr kumimoji="0" lang="ko-KR" altLang="en-US" sz="800" b="1" i="0" u="none" strike="noStrike" kern="0" cap="none" spc="0" normalizeH="0" baseline="0" noProof="0" dirty="0">
                  <a:ln>
                    <a:noFill/>
                  </a:ln>
                  <a:gradFill>
                    <a:gsLst>
                      <a:gs pos="0">
                        <a:srgbClr val="2F3540"/>
                      </a:gs>
                      <a:gs pos="100000">
                        <a:srgbClr val="2F3540"/>
                      </a:gs>
                    </a:gsLst>
                    <a:lin ang="5400000" scaled="0"/>
                  </a:gradFill>
                  <a:effectLst/>
                  <a:uLnTx/>
                  <a:uFillTx/>
                  <a:latin typeface="Roboto Condensed Regular"/>
                  <a:ea typeface="Roboto Condensed Regular"/>
                  <a:cs typeface="+mn-cs"/>
                </a:endParaRPr>
              </a:p>
            </p:txBody>
          </p:sp>
          <p:sp>
            <p:nvSpPr>
              <p:cNvPr id="106" name="모서리가 둥근 직사각형 122">
                <a:extLst>
                  <a:ext uri="{FF2B5EF4-FFF2-40B4-BE49-F238E27FC236}">
                    <a16:creationId xmlns:a16="http://schemas.microsoft.com/office/drawing/2014/main" id="{3823AF28-A9B1-5273-CAF6-AE74522ED6B5}"/>
                  </a:ext>
                </a:extLst>
              </p:cNvPr>
              <p:cNvSpPr/>
              <p:nvPr/>
            </p:nvSpPr>
            <p:spPr>
              <a:xfrm>
                <a:off x="4517283" y="1749142"/>
                <a:ext cx="2087783" cy="215979"/>
              </a:xfrm>
              <a:prstGeom prst="roundRect">
                <a:avLst>
                  <a:gd name="adj" fmla="val 20000"/>
                </a:avLst>
              </a:prstGeom>
              <a:solidFill>
                <a:srgbClr val="FFFFFF">
                  <a:lumMod val="75000"/>
                </a:srgbClr>
              </a:solidFill>
              <a:ln w="3175">
                <a:solidFill>
                  <a:srgbClr val="FFFFFF">
                    <a:lumMod val="65000"/>
                  </a:srgbClr>
                </a:solidFill>
              </a:ln>
              <a:effectLst>
                <a:innerShdw dist="12700" dir="5400000">
                  <a:prstClr val="black">
                    <a:alpha val="10000"/>
                  </a:prstClr>
                </a:innerShdw>
              </a:effectLst>
            </p:spPr>
            <p:txBody>
              <a:bodyPr vert="horz" wrap="square" lIns="91440" tIns="45720" rIns="91440" bIns="45720"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000000"/>
                  </a:solidFill>
                  <a:effectLst/>
                  <a:uLnTx/>
                  <a:uFillTx/>
                  <a:latin typeface="Roboto Condensed Light"/>
                  <a:ea typeface="Roboto Condensed Regular"/>
                </a:endParaRPr>
              </a:p>
            </p:txBody>
          </p:sp>
          <p:sp>
            <p:nvSpPr>
              <p:cNvPr id="107" name="TextBox 123">
                <a:extLst>
                  <a:ext uri="{FF2B5EF4-FFF2-40B4-BE49-F238E27FC236}">
                    <a16:creationId xmlns:a16="http://schemas.microsoft.com/office/drawing/2014/main" id="{42969458-ACA6-C24A-A275-85E5EF23E69A}"/>
                  </a:ext>
                </a:extLst>
              </p:cNvPr>
              <p:cNvSpPr txBox="1"/>
              <p:nvPr/>
            </p:nvSpPr>
            <p:spPr>
              <a:xfrm>
                <a:off x="4568825" y="2016883"/>
                <a:ext cx="1990725" cy="124511"/>
              </a:xfrm>
              <a:prstGeom prst="rect">
                <a:avLst/>
              </a:prstGeom>
              <a:noFill/>
            </p:spPr>
            <p:txBody>
              <a:bodyPr wrap="square" lIns="0" tIns="0" rIns="0" bIns="0" rtlCol="0">
                <a:spAutoFit/>
              </a:bodyPr>
              <a:lstStyle/>
              <a:p>
                <a:pPr marL="0" marR="0" lvl="0" indent="0" defTabSz="457200" eaLnBrk="1" fontAlgn="auto" latinLnBrk="0" hangingPunct="1">
                  <a:lnSpc>
                    <a:spcPct val="100000"/>
                  </a:lnSpc>
                  <a:spcBef>
                    <a:spcPts val="0"/>
                  </a:spcBef>
                  <a:spcAft>
                    <a:spcPts val="0"/>
                  </a:spcAft>
                  <a:buClr>
                    <a:srgbClr val="4AB38B"/>
                  </a:buClr>
                  <a:buSzTx/>
                  <a:buFontTx/>
                  <a:buNone/>
                  <a:tabLst/>
                  <a:defRPr/>
                </a:pPr>
                <a:r>
                  <a:rPr kumimoji="0" lang="pt-BR" altLang="ko-KR" sz="900" b="0" i="0" u="none" strike="noStrike" kern="0" cap="none" spc="0" normalizeH="0" baseline="0" noProof="0" dirty="0">
                    <a:ln>
                      <a:noFill/>
                    </a:ln>
                    <a:gradFill>
                      <a:gsLst>
                        <a:gs pos="0">
                          <a:srgbClr val="000000">
                            <a:alpha val="50000"/>
                          </a:srgbClr>
                        </a:gs>
                        <a:gs pos="100000">
                          <a:srgbClr val="000000">
                            <a:alpha val="50000"/>
                          </a:srgbClr>
                        </a:gs>
                      </a:gsLst>
                      <a:lin ang="5400000" scaled="0"/>
                    </a:gradFill>
                    <a:effectLst/>
                    <a:uLnTx/>
                    <a:uFillTx/>
                    <a:latin typeface="Arial" panose="020B0604020202020204" pitchFamily="34" charset="0"/>
                    <a:ea typeface="Roboto Light" pitchFamily="2" charset="0"/>
                    <a:cs typeface="Arial" panose="020B0604020202020204" pitchFamily="34" charset="0"/>
                  </a:rPr>
                  <a:t>Universität als Institution</a:t>
                </a:r>
              </a:p>
            </p:txBody>
          </p:sp>
          <p:sp>
            <p:nvSpPr>
              <p:cNvPr id="108" name="TextBox 124">
                <a:extLst>
                  <a:ext uri="{FF2B5EF4-FFF2-40B4-BE49-F238E27FC236}">
                    <a16:creationId xmlns:a16="http://schemas.microsoft.com/office/drawing/2014/main" id="{A993CA0A-6FEC-E681-E20E-4330844D7FD2}"/>
                  </a:ext>
                </a:extLst>
              </p:cNvPr>
              <p:cNvSpPr txBox="1"/>
              <p:nvPr/>
            </p:nvSpPr>
            <p:spPr>
              <a:xfrm>
                <a:off x="4716017" y="1761518"/>
                <a:ext cx="1696666" cy="203603"/>
              </a:xfrm>
              <a:prstGeom prst="rect">
                <a:avLst/>
              </a:prstGeom>
              <a:noFill/>
            </p:spPr>
            <p:txBody>
              <a:bodyPr wrap="square" lIns="0" tIns="0" rIns="0" bIns="0" rtlCol="0" anchor="ctr">
                <a:noAutofit/>
              </a:bodyPr>
              <a:lstStyle>
                <a:defPPr>
                  <a:defRPr lang="ko-KR"/>
                </a:defPPr>
                <a:lvl1pPr lvl="0" algn="r">
                  <a:defRPr sz="800" b="1">
                    <a:gradFill>
                      <a:gsLst>
                        <a:gs pos="0">
                          <a:schemeClr val="bg1">
                            <a:lumMod val="50000"/>
                          </a:schemeClr>
                        </a:gs>
                        <a:gs pos="100000">
                          <a:schemeClr val="bg1">
                            <a:lumMod val="50000"/>
                          </a:schemeClr>
                        </a:gs>
                      </a:gsLst>
                      <a:lin ang="5400000" scaled="0"/>
                    </a:gradFill>
                    <a:latin typeface="Roboto Condensed Regular"/>
                  </a:defRPr>
                </a:lvl1p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ko-KR" sz="1000" b="1" i="0" u="none" strike="noStrike" kern="0" cap="none" spc="0" normalizeH="0" baseline="0" noProof="0" dirty="0">
                    <a:ln>
                      <a:noFill/>
                    </a:ln>
                    <a:gradFill>
                      <a:gsLst>
                        <a:gs pos="0">
                          <a:srgbClr val="FFFFFF"/>
                        </a:gs>
                        <a:gs pos="100000">
                          <a:srgbClr val="FFFFFF"/>
                        </a:gs>
                      </a:gsLst>
                      <a:lin ang="5400000" scaled="0"/>
                    </a:gradFill>
                    <a:effectLst>
                      <a:outerShdw blurRad="38100" dist="38100" dir="2700000" algn="tl">
                        <a:srgbClr val="000000">
                          <a:alpha val="43137"/>
                        </a:srgbClr>
                      </a:outerShdw>
                    </a:effectLst>
                    <a:uLnTx/>
                    <a:uFillTx/>
                    <a:latin typeface="Arial Black" panose="020B0A04020102020204" pitchFamily="34" charset="0"/>
                    <a:ea typeface="Roboto Condensed Regular"/>
                  </a:rPr>
                  <a:t>MAKROEBENE</a:t>
                </a:r>
                <a:endParaRPr kumimoji="0" lang="ko-KR" altLang="en-US" sz="1000" b="1" i="0" u="none" strike="noStrike" kern="0" cap="none" spc="0" normalizeH="0" baseline="0" noProof="0" dirty="0">
                  <a:ln>
                    <a:noFill/>
                  </a:ln>
                  <a:gradFill>
                    <a:gsLst>
                      <a:gs pos="0">
                        <a:srgbClr val="FFFFFF"/>
                      </a:gs>
                      <a:gs pos="100000">
                        <a:srgbClr val="FFFFFF"/>
                      </a:gs>
                    </a:gsLst>
                    <a:lin ang="5400000" scaled="0"/>
                  </a:gradFill>
                  <a:effectLst>
                    <a:outerShdw blurRad="38100" dist="38100" dir="2700000" algn="tl">
                      <a:srgbClr val="000000">
                        <a:alpha val="43137"/>
                      </a:srgbClr>
                    </a:outerShdw>
                  </a:effectLst>
                  <a:uLnTx/>
                  <a:uFillTx/>
                  <a:latin typeface="Arial Black" panose="020B0A04020102020204" pitchFamily="34" charset="0"/>
                  <a:ea typeface="Roboto Condensed Regular"/>
                </a:endParaRPr>
              </a:p>
            </p:txBody>
          </p:sp>
        </p:grpSp>
        <p:cxnSp>
          <p:nvCxnSpPr>
            <p:cNvPr id="109" name="직선 연결선 125">
              <a:extLst>
                <a:ext uri="{FF2B5EF4-FFF2-40B4-BE49-F238E27FC236}">
                  <a16:creationId xmlns:a16="http://schemas.microsoft.com/office/drawing/2014/main" id="{9C621604-6913-1A5A-BC4A-462C3FC8834B}"/>
                </a:ext>
              </a:extLst>
            </p:cNvPr>
            <p:cNvCxnSpPr/>
            <p:nvPr/>
          </p:nvCxnSpPr>
          <p:spPr>
            <a:xfrm flipH="1">
              <a:off x="4518594" y="26714439"/>
              <a:ext cx="1839912" cy="0"/>
            </a:xfrm>
            <a:prstGeom prst="line">
              <a:avLst/>
            </a:prstGeom>
            <a:noFill/>
            <a:ln w="3175" cap="flat" cmpd="sng" algn="ctr">
              <a:solidFill>
                <a:srgbClr val="810F17"/>
              </a:solidFill>
              <a:prstDash val="dash"/>
              <a:headEnd type="oval" w="sm" len="sm"/>
              <a:tailEnd type="oval" w="sm" len="sm"/>
            </a:ln>
            <a:effectLst/>
          </p:spPr>
        </p:cxnSp>
        <p:cxnSp>
          <p:nvCxnSpPr>
            <p:cNvPr id="110" name="직선 연결선 126">
              <a:extLst>
                <a:ext uri="{FF2B5EF4-FFF2-40B4-BE49-F238E27FC236}">
                  <a16:creationId xmlns:a16="http://schemas.microsoft.com/office/drawing/2014/main" id="{EE0DDA2B-981C-98AA-1755-9ACAB2368C66}"/>
                </a:ext>
              </a:extLst>
            </p:cNvPr>
            <p:cNvCxnSpPr/>
            <p:nvPr/>
          </p:nvCxnSpPr>
          <p:spPr>
            <a:xfrm flipH="1">
              <a:off x="4861295" y="27618530"/>
              <a:ext cx="1497212" cy="0"/>
            </a:xfrm>
            <a:prstGeom prst="line">
              <a:avLst/>
            </a:prstGeom>
            <a:noFill/>
            <a:ln w="3175" cap="flat" cmpd="sng" algn="ctr">
              <a:solidFill>
                <a:srgbClr val="2F3540">
                  <a:alpha val="70000"/>
                </a:srgbClr>
              </a:solidFill>
              <a:prstDash val="dash"/>
              <a:headEnd type="oval" w="sm" len="sm"/>
              <a:tailEnd type="oval" w="sm" len="sm"/>
            </a:ln>
            <a:effectLst/>
          </p:spPr>
        </p:cxnSp>
        <p:cxnSp>
          <p:nvCxnSpPr>
            <p:cNvPr id="111" name="직선 연결선 127">
              <a:extLst>
                <a:ext uri="{FF2B5EF4-FFF2-40B4-BE49-F238E27FC236}">
                  <a16:creationId xmlns:a16="http://schemas.microsoft.com/office/drawing/2014/main" id="{6FB6D9C4-7728-444F-159A-BEF002682809}"/>
                </a:ext>
              </a:extLst>
            </p:cNvPr>
            <p:cNvCxnSpPr/>
            <p:nvPr/>
          </p:nvCxnSpPr>
          <p:spPr>
            <a:xfrm flipH="1">
              <a:off x="4861295" y="28516434"/>
              <a:ext cx="1497212" cy="0"/>
            </a:xfrm>
            <a:prstGeom prst="line">
              <a:avLst/>
            </a:prstGeom>
            <a:noFill/>
            <a:ln w="3175" cap="flat" cmpd="sng" algn="ctr">
              <a:solidFill>
                <a:srgbClr val="2F3540">
                  <a:alpha val="70000"/>
                </a:srgbClr>
              </a:solidFill>
              <a:prstDash val="dash"/>
              <a:headEnd type="oval" w="sm" len="sm"/>
              <a:tailEnd type="oval" w="sm" len="sm"/>
            </a:ln>
            <a:effectLst/>
          </p:spPr>
        </p:cxnSp>
      </p:grpSp>
      <p:sp>
        <p:nvSpPr>
          <p:cNvPr id="3" name="Textfeld 2">
            <a:extLst>
              <a:ext uri="{FF2B5EF4-FFF2-40B4-BE49-F238E27FC236}">
                <a16:creationId xmlns:a16="http://schemas.microsoft.com/office/drawing/2014/main" id="{6785C4C7-8E18-8869-8379-9EF97CEFB596}"/>
              </a:ext>
            </a:extLst>
          </p:cNvPr>
          <p:cNvSpPr txBox="1"/>
          <p:nvPr/>
        </p:nvSpPr>
        <p:spPr>
          <a:xfrm>
            <a:off x="3830812" y="15804296"/>
            <a:ext cx="6516000" cy="584775"/>
          </a:xfrm>
          <a:prstGeom prst="rect">
            <a:avLst/>
          </a:prstGeom>
          <a:noFill/>
        </p:spPr>
        <p:txBody>
          <a:bodyPr wrap="square" lIns="91440" tIns="45720" rIns="91440" bIns="45720" rtlCol="0" anchor="t">
            <a:spAutoFit/>
          </a:bodyPr>
          <a:lstStyle/>
          <a:p>
            <a:r>
              <a:rPr lang="de-DE" sz="1600" dirty="0">
                <a:solidFill>
                  <a:schemeClr val="bg1">
                    <a:lumMod val="50000"/>
                  </a:schemeClr>
                </a:solidFill>
                <a:latin typeface="Arial"/>
                <a:cs typeface="Arial"/>
              </a:rPr>
              <a:t>Abb. 1 Drei Wirkungsdimensionen von “</a:t>
            </a:r>
            <a:r>
              <a:rPr lang="de-DE" sz="1600" dirty="0" err="1">
                <a:solidFill>
                  <a:schemeClr val="bg1">
                    <a:lumMod val="50000"/>
                  </a:schemeClr>
                </a:solidFill>
                <a:latin typeface="Arial"/>
                <a:cs typeface="Arial"/>
              </a:rPr>
              <a:t>Humanizing</a:t>
            </a:r>
            <a:r>
              <a:rPr lang="de-DE" sz="1600" dirty="0">
                <a:solidFill>
                  <a:schemeClr val="bg1">
                    <a:lumMod val="50000"/>
                  </a:schemeClr>
                </a:solidFill>
                <a:latin typeface="Arial"/>
                <a:cs typeface="Arial"/>
              </a:rPr>
              <a:t> Higher Education” </a:t>
            </a:r>
          </a:p>
        </p:txBody>
      </p:sp>
      <p:sp>
        <p:nvSpPr>
          <p:cNvPr id="6" name="Textfeld 5">
            <a:extLst>
              <a:ext uri="{FF2B5EF4-FFF2-40B4-BE49-F238E27FC236}">
                <a16:creationId xmlns:a16="http://schemas.microsoft.com/office/drawing/2014/main" id="{47F44FDC-EF7A-91E4-458F-973520800CA4}"/>
              </a:ext>
            </a:extLst>
          </p:cNvPr>
          <p:cNvSpPr txBox="1"/>
          <p:nvPr/>
        </p:nvSpPr>
        <p:spPr>
          <a:xfrm>
            <a:off x="2005012" y="29200852"/>
            <a:ext cx="8568000" cy="338554"/>
          </a:xfrm>
          <a:prstGeom prst="rect">
            <a:avLst/>
          </a:prstGeom>
          <a:noFill/>
        </p:spPr>
        <p:txBody>
          <a:bodyPr wrap="square" lIns="91440" tIns="45720" rIns="91440" bIns="45720" rtlCol="0" anchor="t">
            <a:spAutoFit/>
          </a:bodyPr>
          <a:lstStyle/>
          <a:p>
            <a:r>
              <a:rPr lang="de-DE" sz="1600" dirty="0">
                <a:solidFill>
                  <a:schemeClr val="bg1">
                    <a:lumMod val="50000"/>
                  </a:schemeClr>
                </a:solidFill>
                <a:latin typeface="Arial"/>
                <a:cs typeface="Arial"/>
              </a:rPr>
              <a:t>Abb. 2 Lehrbezogene Veränderungsimpulse im Spannungsfeld von Makro- und Mikroebene</a:t>
            </a:r>
          </a:p>
        </p:txBody>
      </p:sp>
    </p:spTree>
    <p:extLst>
      <p:ext uri="{BB962C8B-B14F-4D97-AF65-F5344CB8AC3E}">
        <p14:creationId xmlns:p14="http://schemas.microsoft.com/office/powerpoint/2010/main" val="2836234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c492254-2547-41a6-8658-dc936ab556c4">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E18F0769FAA5CA4584E3F53925FFCABB" ma:contentTypeVersion="13" ma:contentTypeDescription="Ein neues Dokument erstellen." ma:contentTypeScope="" ma:versionID="66769d37adbc06cd1cdef1e07588c442">
  <xsd:schema xmlns:xsd="http://www.w3.org/2001/XMLSchema" xmlns:xs="http://www.w3.org/2001/XMLSchema" xmlns:p="http://schemas.microsoft.com/office/2006/metadata/properties" xmlns:ns2="7c492254-2547-41a6-8658-dc936ab556c4" xmlns:ns3="3ee7f305-f753-4bf8-86de-c2d099ddd268" targetNamespace="http://schemas.microsoft.com/office/2006/metadata/properties" ma:root="true" ma:fieldsID="d9651002d8b09dd852d9e0c164155c49" ns2:_="" ns3:_="">
    <xsd:import namespace="7c492254-2547-41a6-8658-dc936ab556c4"/>
    <xsd:import namespace="3ee7f305-f753-4bf8-86de-c2d099ddd26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lcf76f155ced4ddcb4097134ff3c332f"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492254-2547-41a6-8658-dc936ab556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Bildmarkierungen" ma:readOnly="false" ma:fieldId="{5cf76f15-5ced-4ddc-b409-7134ff3c332f}" ma:taxonomyMulti="true" ma:sspId="bde38a42-f053-4c2a-847a-0f3502bf1da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ee7f305-f753-4bf8-86de-c2d099ddd268" elementFormDefault="qualified">
    <xsd:import namespace="http://schemas.microsoft.com/office/2006/documentManagement/types"/>
    <xsd:import namespace="http://schemas.microsoft.com/office/infopath/2007/PartnerControls"/>
    <xsd:element name="SharedWithUsers" ma:index="1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44805BA-D12A-4863-ADB7-A72C28FC077D}">
  <ds:schemaRefs>
    <ds:schemaRef ds:uri="http://schemas.microsoft.com/sharepoint/v3/contenttype/forms"/>
  </ds:schemaRefs>
</ds:datastoreItem>
</file>

<file path=customXml/itemProps2.xml><?xml version="1.0" encoding="utf-8"?>
<ds:datastoreItem xmlns:ds="http://schemas.openxmlformats.org/officeDocument/2006/customXml" ds:itemID="{ED6A5D2D-35CD-4CDA-9520-2B9ED6DAA0ED}">
  <ds:schemaRefs>
    <ds:schemaRef ds:uri="3ee7f305-f753-4bf8-86de-c2d099ddd268"/>
    <ds:schemaRef ds:uri="7c492254-2547-41a6-8658-dc936ab556c4"/>
    <ds:schemaRef ds:uri="http://www.w3.org/XML/1998/namespace"/>
    <ds:schemaRef ds:uri="http://schemas.microsoft.com/office/2006/metadata/properties"/>
    <ds:schemaRef ds:uri="http://purl.org/dc/elements/1.1/"/>
    <ds:schemaRef ds:uri="http://schemas.microsoft.com/office/infopath/2007/PartnerControls"/>
    <ds:schemaRef ds:uri="http://schemas.microsoft.com/office/2006/documentManagement/types"/>
    <ds:schemaRef ds:uri="http://purl.org/dc/dcmitype/"/>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7C5F8D15-574D-4508-AEC7-B45D8DD97E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492254-2547-41a6-8658-dc936ab556c4"/>
    <ds:schemaRef ds:uri="3ee7f305-f753-4bf8-86de-c2d099ddd2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1187</Words>
  <Application>Microsoft Office PowerPoint</Application>
  <PresentationFormat>Benutzerdefiniert</PresentationFormat>
  <Paragraphs>55</Paragraphs>
  <Slides>1</Slides>
  <Notes>1</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1</vt:i4>
      </vt:variant>
    </vt:vector>
  </HeadingPairs>
  <TitlesOfParts>
    <vt:vector size="11" baseType="lpstr">
      <vt:lpstr>Arial</vt:lpstr>
      <vt:lpstr>Arial Black</vt:lpstr>
      <vt:lpstr>Bangla MN</vt:lpstr>
      <vt:lpstr>Bebas Neue</vt:lpstr>
      <vt:lpstr>Calibri</vt:lpstr>
      <vt:lpstr>Heydings Icons</vt:lpstr>
      <vt:lpstr>Roboto Condensed Light</vt:lpstr>
      <vt:lpstr>Roboto Condensed Regular</vt:lpstr>
      <vt:lpstr>Roboto Light</vt:lpstr>
      <vt:lpstr>Office Theme</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
  <cp:lastModifiedBy/>
  <cp:revision>81</cp:revision>
  <dcterms:created xsi:type="dcterms:W3CDTF">2012-08-24T00:53:15Z</dcterms:created>
  <dcterms:modified xsi:type="dcterms:W3CDTF">2024-05-17T09:22:07Z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0x010100E18F0769FAA5CA4584E3F53925FFCABB</vt:lpwstr>
  </property>
  <property fmtid="{D5CDD505-2E9C-101B-9397-08002B2CF9AE}" pid="3" name="MediaServiceImageTags">
    <vt:lpwstr/>
  </property>
</Properties>
</file>