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04" y="21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F6515-E0C3-4C80-B8D3-4AF45CA8F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A344B6-1278-4F8E-8D7D-B2EFB7154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CD850-4D4E-493D-8098-EE0A1022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A3C9AF-DBEC-4309-B132-CDB28680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85E444-5DB6-4C9C-BE91-EDF6CD0C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14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E8273-4668-4D09-B309-03C01591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7FCDA4-80D7-4907-8A01-7F4E1162B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8A8BD6-6519-4804-92BF-FCA5BAC1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31603-DDF4-419C-ABCD-34595CB1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C71A7F-59B8-4F65-9A90-F3F952DA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5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EBEDE2-382D-4570-8E93-16F4B260C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7BB082-A310-40FC-A62E-234FB2C07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68EF91-6B95-4465-9765-2450FD40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E7CDDC-1F8F-48A8-9D88-1F33B2BD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BCDDF3-BAD9-434A-A778-347656AF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93075-08C4-4BA5-9686-41E5A00C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3DCE0-D172-421C-8C3C-0F4C00C2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4DE973-668C-4D58-A8FA-5B4D0F69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202CC8-C043-4BE5-93A6-E16F9D83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1863E6-C20A-45FC-BB53-9A6987B9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1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3D241-B73F-414C-B185-92EA200F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A447BA-4DB6-42DC-9B08-9A93F182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6A28F-BA29-4D52-896D-B142C52FA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22B773-83A1-4662-BA8D-EEF2FF3B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BFF38-F334-4328-9761-A60CDDEA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54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2A721-E5B4-42E7-8FDE-24DD0537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A5211-47B9-49AC-972A-79311B82C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3DB5F6-9780-4976-9F86-8A3A378F1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665223-2C5C-42FE-84DA-D2A8B9A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D1E09B-C5E7-4B80-9E99-97FC226B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4A520E-F42B-4534-988E-A35D8C3C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07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1AD4-70E2-4AA2-A24E-A949EE51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FA57E6-D1B1-48B4-AADD-089FDF27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0692B-FCAE-42B0-8E73-D3EF7B837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91FF1C-0770-4514-8656-31760FD51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E62D19-00E8-4125-9F47-6A6DD403B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6A2D85-E728-4698-96FF-68501192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D9FFE0-39B6-43B7-89EE-28514B0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7F8578-CFB1-4094-B4FC-E5EE49C2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16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C1F45-B513-4B53-960B-4417E33C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635B47-1A20-4286-A42E-57F247BB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D9D085-EBC5-4BE4-93AA-39A9AA2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887A64-EA57-4300-9EA7-84E0004B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75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2C257C-40A3-40E5-B897-694E2D71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4EEFBD-9607-4F6C-82CC-CDDA531E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13C727-EF91-4400-BF22-DE2D4A53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D1789-FB59-4D63-84D5-238E7279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C097A3-8AE3-4FF8-BCE5-FBED95F01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C555F0-80B8-48C1-80EE-C8FEE27D2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27CF9C-9D1A-4E5D-A365-E229EC73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2F894A-D7FA-4542-93AF-9A1ACB0CB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E7641-6E6E-494B-83D1-61E63C17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5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93510-F2B7-4188-83FB-A155FD29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2F40F1-361A-404C-B4A5-7116975CA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754E1-936C-4F5B-8BB3-A4326D21A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77F3A2-24E7-4F5C-BBF2-96F20644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522886-B429-4079-BEA8-980D6387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ABCDD6-837C-4CC2-98A0-16766235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47609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8A6AC1-AF48-4CCC-8A03-7C0FF69F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73D1A-E823-4584-966D-64B700E6A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D1BD01-73B9-431C-AD15-B0C8F6DA7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1EF3-C6A8-4D26-8C1A-7DE71A1CF2D8}" type="datetimeFigureOut">
              <a:rPr lang="de-DE" smtClean="0"/>
              <a:t>05.07.2020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C8794-416C-498B-A848-396368843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36F752-2874-4AE5-85ED-A279F4FDC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16E31-396C-4291-9169-D3C4EF1048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4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1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jpeg"  /><Relationship Id="rId4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Grafik 6" descr="Ein Bild, das Vogel enthält.&#10;&#10;Automatisch generierte Beschreibung">
            <a:extLst>
              <a:ext uri="{FF2B5EF4-FFF2-40B4-BE49-F238E27FC236}">
                <a16:creationId xmlns:a16="http://schemas.microsoft.com/office/drawing/2014/main" id="{4FCDB8AB-3DD6-49E7-8504-B28BF15E5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6" b="22339"/>
          <a:stretch/>
        </p:blipFill>
        <p:spPr>
          <a:xfrm>
            <a:off x="838199" y="735153"/>
            <a:ext cx="10515602" cy="53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Ein Bild, das Gras, draußen, Gebäude, Straße enthält.&#10;&#10;Automatisch generierte Beschreibung">
            <a:extLst>
              <a:ext uri="{FF2B5EF4-FFF2-40B4-BE49-F238E27FC236}">
                <a16:creationId xmlns:a16="http://schemas.microsoft.com/office/drawing/2014/main" id="{98C9069F-5EDB-4989-9BC2-2D705411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1" b="1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8" name="Grafik 7" descr="Ein Bild, das Gras, draußen, Feld, grün enthält.&#10;&#10;Automatisch generierte Beschreibung">
            <a:extLst>
              <a:ext uri="{FF2B5EF4-FFF2-40B4-BE49-F238E27FC236}">
                <a16:creationId xmlns:a16="http://schemas.microsoft.com/office/drawing/2014/main" id="{C93DA854-78FD-4ABB-951C-201247082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 b="2637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" name="Inhaltsplatzhalter 5" descr="Ein Bild, das Gebäude, Fahrrad, haltend, Brücke enthält.&#10;&#10;Automatisch generierte Beschreibung">
            <a:extLst>
              <a:ext uri="{FF2B5EF4-FFF2-40B4-BE49-F238E27FC236}">
                <a16:creationId xmlns:a16="http://schemas.microsoft.com/office/drawing/2014/main" id="{EF4DBD61-43D1-40FA-AB90-48E045988DC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/>
          <a:srcRect l="19525" r="7445" b="-1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BA668386-287B-4937-89DB-2D591672D5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7FB9D2F-1269-48B6-9581-0FD593677E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13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F0F87-186E-4CF1-97AE-AE6B7F63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für mehr Infos zur CNU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D29574-6DDE-40EE-A045-A366617BF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Kakaotalk ID: LauraBby00</a:t>
            </a:r>
          </a:p>
          <a:p>
            <a:r>
              <a:rPr lang="de-DE" dirty="0"/>
              <a:t>Email: lauraklett@student.uni-tuebingen.de</a:t>
            </a:r>
          </a:p>
        </p:txBody>
      </p:sp>
    </p:spTree>
    <p:extLst>
      <p:ext uri="{BB962C8B-B14F-4D97-AF65-F5344CB8AC3E}">
        <p14:creationId xmlns:p14="http://schemas.microsoft.com/office/powerpoint/2010/main" val="239527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nhaltsplatzhalter 3" descr="Ein Bild, das Schaltkreis enthält.&#10;&#10;Automatisch generierte Beschreibung">
            <a:extLst>
              <a:ext uri="{FF2B5EF4-FFF2-40B4-BE49-F238E27FC236}">
                <a16:creationId xmlns:a16="http://schemas.microsoft.com/office/drawing/2014/main" id="{2610C940-0ECF-40FF-9C22-D171D8938C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86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E090A-D3F4-4FE6-8F94-1EDD011C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CNU </a:t>
            </a:r>
            <a:r>
              <a:rPr lang="de-DE" dirty="0" err="1"/>
              <a:t>Social</a:t>
            </a:r>
            <a:r>
              <a:rPr lang="de-DE" dirty="0"/>
              <a:t> Media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1D977BF-1246-4689-BDFD-7B6C788AB5F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69277" y="1690688"/>
            <a:ext cx="7070387" cy="4067628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5FB2C9-7CB7-4B47-AA34-DE738DF0F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732541"/>
            <a:ext cx="5181600" cy="4351338"/>
          </a:xfrm>
        </p:spPr>
        <p:txBody>
          <a:bodyPr/>
          <a:lstStyle/>
          <a:p>
            <a:r>
              <a:rPr lang="de-DE" dirty="0"/>
              <a:t>Kakaotalk</a:t>
            </a:r>
          </a:p>
          <a:p>
            <a:r>
              <a:rPr lang="de-DE" dirty="0"/>
              <a:t>Instagram (</a:t>
            </a:r>
            <a:r>
              <a:rPr lang="de-DE" dirty="0" err="1"/>
              <a:t>cnu_now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194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drinnen, Bett, Schlafzimmer, Raum enthält.&#10;&#10;Automatisch generierte Beschreibung">
            <a:extLst>
              <a:ext uri="{FF2B5EF4-FFF2-40B4-BE49-F238E27FC236}">
                <a16:creationId xmlns:a16="http://schemas.microsoft.com/office/drawing/2014/main" id="{7A2AC0DF-35EA-4C9D-A3F1-99F7F8EC2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" r="-2" b="18406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Grafik 6" descr="Ein Bild, das draußen, Gebäude, Gras, Zug enthält.&#10;&#10;Automatisch generierte Beschreibung">
            <a:extLst>
              <a:ext uri="{FF2B5EF4-FFF2-40B4-BE49-F238E27FC236}">
                <a16:creationId xmlns:a16="http://schemas.microsoft.com/office/drawing/2014/main" id="{8B8C1438-9F13-4447-88EC-673823D52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4" r="2603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54B6F1-736E-470A-B955-BB612FC1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de-DE" sz="2800"/>
              <a:t>Wohnheim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FCF486-68C3-457F-A2C7-66A6A9DEB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34640" cy="3918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6 pro </a:t>
            </a:r>
            <a:r>
              <a:rPr lang="en-US" sz="2400" dirty="0" err="1"/>
              <a:t>Wohngemeinschaft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2 pro </a:t>
            </a:r>
            <a:r>
              <a:rPr lang="en-US" sz="2400" dirty="0" err="1"/>
              <a:t>Schlafzimmer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12 pro </a:t>
            </a:r>
            <a:r>
              <a:rPr lang="en-US" sz="2400" dirty="0" err="1"/>
              <a:t>Badezimmer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dirty="0"/>
              <a:t>3 </a:t>
            </a:r>
            <a:r>
              <a:rPr lang="en-US" dirty="0" err="1"/>
              <a:t>Toiletten</a:t>
            </a:r>
            <a:r>
              <a:rPr lang="en-US" dirty="0"/>
              <a:t> </a:t>
            </a:r>
          </a:p>
          <a:p>
            <a:pPr lvl="1">
              <a:buFontTx/>
              <a:buChar char="-"/>
            </a:pPr>
            <a:r>
              <a:rPr lang="en-US" dirty="0"/>
              <a:t>2 </a:t>
            </a:r>
            <a:r>
              <a:rPr lang="en-US" dirty="0" err="1"/>
              <a:t>Duschen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3 </a:t>
            </a:r>
            <a:r>
              <a:rPr lang="en-US" dirty="0" err="1"/>
              <a:t>Waschbecken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43AB2-FE47-4477-B184-8F044E3C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GSP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8333C-FD69-46DB-81C1-7971B553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Stipendium</a:t>
            </a:r>
          </a:p>
          <a:p>
            <a:pPr marL="0" indent="0">
              <a:buNone/>
            </a:pPr>
            <a:r>
              <a:rPr lang="de-DE" dirty="0"/>
              <a:t>für zwei Student/innen aus Tübingen (für 1 Semester, bis Mitte Juni)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Kostenlose Unterkunft im Wohnheim </a:t>
            </a:r>
          </a:p>
          <a:p>
            <a:r>
              <a:rPr lang="de-DE" dirty="0"/>
              <a:t>2 kostenlose Mahlzeiten (Mo. – Fr.) in der </a:t>
            </a:r>
            <a:r>
              <a:rPr lang="de-DE" dirty="0" err="1"/>
              <a:t>Dormitory</a:t>
            </a:r>
            <a:r>
              <a:rPr lang="de-DE" dirty="0"/>
              <a:t> Cafeteria</a:t>
            </a:r>
          </a:p>
        </p:txBody>
      </p:sp>
    </p:spTree>
    <p:extLst>
      <p:ext uri="{BB962C8B-B14F-4D97-AF65-F5344CB8AC3E}">
        <p14:creationId xmlns:p14="http://schemas.microsoft.com/office/powerpoint/2010/main" val="102813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FB5918-EFE0-4A67-8137-672BC216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KIC – Korean Intensive Course</a:t>
            </a:r>
          </a:p>
        </p:txBody>
      </p:sp>
      <p:pic>
        <p:nvPicPr>
          <p:cNvPr id="15" name="Grafik 14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F7FE20BB-777C-4E9E-8829-7E76B764D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93745"/>
            <a:ext cx="3425609" cy="3425609"/>
          </a:xfrm>
          <a:prstGeom prst="rect">
            <a:avLst/>
          </a:prstGeom>
        </p:spPr>
      </p:pic>
      <p:pic>
        <p:nvPicPr>
          <p:cNvPr id="13" name="Inhaltsplatzhalter 12" descr="Ein Bild, das Gerät enthält.&#10;&#10;Automatisch generierte Beschreibung">
            <a:extLst>
              <a:ext uri="{FF2B5EF4-FFF2-40B4-BE49-F238E27FC236}">
                <a16:creationId xmlns:a16="http://schemas.microsoft.com/office/drawing/2014/main" id="{C1C67DC2-3B3F-4575-A384-3896955B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Ein Bild, das Container, Kasten, Schild enthält.&#10;&#10;Automatisch generierte Beschreibung">
            <a:extLst>
              <a:ext uri="{FF2B5EF4-FFF2-40B4-BE49-F238E27FC236}">
                <a16:creationId xmlns:a16="http://schemas.microsoft.com/office/drawing/2014/main" id="{76AF591F-7B87-48AA-A08A-28361ECFC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435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5E9EF-81ED-4EB2-A998-BCEFB925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180"/>
            <a:ext cx="10515600" cy="1325563"/>
          </a:xfrm>
        </p:spPr>
        <p:txBody>
          <a:bodyPr/>
          <a:lstStyle/>
          <a:p>
            <a:r>
              <a:rPr lang="de-DE" dirty="0"/>
              <a:t>KIC – Korean Intensive Course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14997A-EFB4-4E1D-A299-D1E5194D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5072332"/>
          </a:xfrm>
        </p:spPr>
        <p:txBody>
          <a:bodyPr>
            <a:normAutofit/>
          </a:bodyPr>
          <a:lstStyle/>
          <a:p>
            <a:r>
              <a:rPr lang="de-DE" dirty="0"/>
              <a:t>10 Wochen pro Kurs</a:t>
            </a:r>
          </a:p>
          <a:p>
            <a:r>
              <a:rPr lang="de-DE" dirty="0"/>
              <a:t>man hat 2 verschiedene </a:t>
            </a:r>
            <a:r>
              <a:rPr lang="ko-KR" altLang="de-DE" dirty="0"/>
              <a:t>선생님 </a:t>
            </a:r>
            <a:endParaRPr lang="de-DE" altLang="ko-KR" dirty="0"/>
          </a:p>
          <a:p>
            <a:r>
              <a:rPr lang="de-DE" dirty="0"/>
              <a:t>4h jeden Tag</a:t>
            </a:r>
          </a:p>
          <a:p>
            <a:r>
              <a:rPr lang="de-DE" dirty="0"/>
              <a:t>Vormittagskurs 9:00-12:50 oder Nachmittagskurs 13:00-17:50</a:t>
            </a:r>
          </a:p>
          <a:p>
            <a:r>
              <a:rPr lang="de-DE" dirty="0"/>
              <a:t>Große Menge an Vokabeln</a:t>
            </a:r>
          </a:p>
          <a:p>
            <a:r>
              <a:rPr lang="de-DE" dirty="0"/>
              <a:t>Es gibt </a:t>
            </a:r>
            <a:r>
              <a:rPr lang="de-DE" dirty="0" err="1"/>
              <a:t>Wiederholugs</a:t>
            </a:r>
            <a:r>
              <a:rPr lang="de-DE" dirty="0"/>
              <a:t>-Stunden für den Stoff der Lektionen</a:t>
            </a:r>
          </a:p>
          <a:p>
            <a:r>
              <a:rPr lang="de-DE" dirty="0"/>
              <a:t>Klausuren: 2 Tage; </a:t>
            </a:r>
          </a:p>
          <a:p>
            <a:pPr lvl="1"/>
            <a:r>
              <a:rPr lang="de-DE" dirty="0" err="1"/>
              <a:t>Speaking</a:t>
            </a:r>
            <a:r>
              <a:rPr lang="de-DE" dirty="0"/>
              <a:t>, Writing, </a:t>
            </a:r>
            <a:r>
              <a:rPr lang="de-DE" dirty="0" err="1"/>
              <a:t>Vocabulary</a:t>
            </a:r>
            <a:r>
              <a:rPr lang="de-DE" dirty="0"/>
              <a:t>, Grammar, Listening, Reading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37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8933B-4C08-40A8-8606-EDD98657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KIC – Korean Intensive Course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7CF8AD-5813-4329-851E-5C4496095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Level 3 und 4 sind ähnlich aufgebaut. </a:t>
            </a:r>
          </a:p>
          <a:p>
            <a:pPr>
              <a:buFontTx/>
              <a:buChar char="-"/>
            </a:pPr>
            <a:r>
              <a:rPr lang="de-DE" altLang="ko-KR" dirty="0"/>
              <a:t>3x </a:t>
            </a:r>
            <a:r>
              <a:rPr lang="ko-KR" altLang="de-DE" dirty="0"/>
              <a:t>발표 </a:t>
            </a:r>
            <a:r>
              <a:rPr lang="de-DE" altLang="ko-KR" dirty="0"/>
              <a:t>(3-5min) &amp; 1x Debatte </a:t>
            </a:r>
          </a:p>
          <a:p>
            <a:pPr>
              <a:buFontTx/>
              <a:buChar char="-"/>
            </a:pPr>
            <a:r>
              <a:rPr lang="ko-KR" altLang="de-DE" dirty="0"/>
              <a:t>쓰기 숙제 </a:t>
            </a:r>
            <a:r>
              <a:rPr lang="de-DE" altLang="ko-KR" dirty="0"/>
              <a:t>(4x lang &amp; für jede Lektion 1x kurz)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Level 5</a:t>
            </a:r>
          </a:p>
          <a:p>
            <a:pPr>
              <a:buFontTx/>
              <a:buChar char="-"/>
            </a:pPr>
            <a:r>
              <a:rPr lang="de-DE" altLang="ko-KR" dirty="0"/>
              <a:t>2x </a:t>
            </a:r>
            <a:r>
              <a:rPr lang="ko-KR" altLang="de-DE" dirty="0"/>
              <a:t>발표 </a:t>
            </a:r>
            <a:r>
              <a:rPr lang="de-DE" altLang="ko-KR" dirty="0"/>
              <a:t>(5min) &amp; 2x Debatte </a:t>
            </a:r>
          </a:p>
          <a:p>
            <a:pPr>
              <a:buFontTx/>
              <a:buChar char="-"/>
            </a:pPr>
            <a:r>
              <a:rPr lang="de-DE" altLang="ko-KR" dirty="0"/>
              <a:t>4x </a:t>
            </a:r>
            <a:r>
              <a:rPr lang="ko-KR" altLang="de-DE" dirty="0"/>
              <a:t>쓰기 숙제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401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0EF3B-1F6B-442C-9AA3-D8B49A5F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Andere Kurse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E710C1-0AE3-4E7B-B082-D1646D888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 Kurswahl erfolgt noch in Deutschland (nachts oder früh morgens)</a:t>
            </a:r>
          </a:p>
          <a:p>
            <a:r>
              <a:rPr lang="de-DE" dirty="0"/>
              <a:t>Es ist möglich Kurse zu „droppen“</a:t>
            </a:r>
          </a:p>
          <a:p>
            <a:r>
              <a:rPr lang="de-DE" dirty="0"/>
              <a:t>Es wird viel geholfen, wenn man nicht in einen Kurs reingekommen ist, in den man wollte</a:t>
            </a:r>
          </a:p>
          <a:p>
            <a:endParaRPr lang="de-DE" dirty="0"/>
          </a:p>
          <a:p>
            <a:r>
              <a:rPr lang="de-DE" dirty="0"/>
              <a:t>WICHTIG: sobald ihr die email-Adresse der Lehrperson habt, schreibt ihn/sie an und fragt ob der Kurs wirklich auf Englisch ist!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592703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246</ep:Words>
  <ep:PresentationFormat>Breitbild</ep:PresentationFormat>
  <ep:Paragraphs>43</ep:Paragraphs>
  <ep:Slides>11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ep:HeadingPairs>
  <ep:TitlesOfParts>
    <vt:vector size="12" baseType="lpstr">
      <vt:lpstr>Office</vt:lpstr>
      <vt:lpstr>KIC – Korean Intensive Course</vt:lpstr>
      <vt:lpstr>Andere Kurse</vt:lpstr>
      <vt:lpstr>PowerPoint-Präsentation</vt:lpstr>
      <vt:lpstr>Kontakt für mehr Infos zur CNU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2020-07-05T05:16:20.000</dcterms:created>
  <dc:creator>Laura Klett</dc:creator>
  <cp:lastModifiedBy>한운석</cp:lastModifiedBy>
  <dcterms:modified xsi:type="dcterms:W3CDTF">2020-07-06T08:58:39.745</dcterms:modified>
  <cp:revision>2</cp:revision>
  <dc:title>PowerPoint-Präsentation</dc:title>
  <cp:version/>
</cp:coreProperties>
</file>