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dMasterIdLst>
    <p:sldMasterId id="2147483660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/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snapVertSplitter="1">
    <p:restoredLeft sz="12579"/>
    <p:restoredTop sz="90000"/>
  </p:normalViewPr>
  <p:slideViewPr>
    <p:cSldViewPr snapToGrid="0" snapToObjects="1">
      <p:cViewPr varScale="1">
        <p:scale>
          <a:sx n="100" d="100"/>
          <a:sy n="100" d="100"/>
        </p:scale>
        <p:origin x="0" y="0"/>
      </p:cViewPr>
      <p:guideLst>
        <p:guide orient="horz" pos="2159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presProps" Target="presProps.xml"  /><Relationship Id="rId11" Type="http://schemas.openxmlformats.org/officeDocument/2006/relationships/viewProps" Target="viewProps.xml"  /><Relationship Id="rId12" Type="http://schemas.openxmlformats.org/officeDocument/2006/relationships/theme" Target="theme/theme1.xml"  /><Relationship Id="rId13" Type="http://schemas.openxmlformats.org/officeDocument/2006/relationships/tableStyles" Target="tableStyles.xml"  /><Relationship Id="rId2" Type="http://schemas.openxmlformats.org/officeDocument/2006/relationships/notesMaster" Target="notesMasters/notesMaster1.xml"  /><Relationship Id="rId3" Type="http://schemas.openxmlformats.org/officeDocument/2006/relationships/slide" Target="slides/slide1.xml"  /><Relationship Id="rId4" Type="http://schemas.openxmlformats.org/officeDocument/2006/relationships/slide" Target="slides/slide2.xml"  /><Relationship Id="rId5" Type="http://schemas.openxmlformats.org/officeDocument/2006/relationships/slide" Target="slides/slide3.xml"  /><Relationship Id="rId6" Type="http://schemas.openxmlformats.org/officeDocument/2006/relationships/slide" Target="slides/slide4.xml"  /><Relationship Id="rId7" Type="http://schemas.openxmlformats.org/officeDocument/2006/relationships/slide" Target="slides/slide5.xml"  /><Relationship Id="rId8" Type="http://schemas.openxmlformats.org/officeDocument/2006/relationships/slide" Target="slides/slide6.xml"  /><Relationship Id="rId9" Type="http://schemas.openxmlformats.org/officeDocument/2006/relationships/slide" Target="slides/slide7.xml"  /></Relationships>
</file>

<file path=ppt/notesMasters/_rels/notes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2.xml"  /></Relationships>
</file>

<file path=ppt/notesMasters/notesMaster1.xml><?xml version="1.0" encoding="utf-8"?>
<p:notes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4E759A3D-CAB5-954F-9657-9E8EAF6BC01B}" type="datetime1">
              <a:rPr lang="de-DE"/>
              <a:pPr lvl="0">
                <a:defRPr/>
              </a:pPr>
              <a:t>17.07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/>
            </a:pPr>
            <a:r>
              <a:rPr lang="de-DE"/>
              <a:t>Mastertextformat bearbeiten</a:t>
            </a:r>
            <a:endParaRPr lang="de-DE"/>
          </a:p>
          <a:p>
            <a:pPr lvl="1">
              <a:defRPr/>
            </a:pPr>
            <a:r>
              <a:rPr lang="de-DE"/>
              <a:t>Zweite Ebene</a:t>
            </a:r>
            <a:endParaRPr lang="de-DE"/>
          </a:p>
          <a:p>
            <a:pPr lvl="2">
              <a:defRPr/>
            </a:pPr>
            <a:r>
              <a:rPr lang="de-DE"/>
              <a:t>Dritte Ebene</a:t>
            </a:r>
            <a:endParaRPr lang="de-DE"/>
          </a:p>
          <a:p>
            <a:pPr lvl="3">
              <a:defRPr/>
            </a:pPr>
            <a:r>
              <a:rPr lang="de-DE"/>
              <a:t>Vierte Ebene</a:t>
            </a:r>
            <a:endParaRPr lang="de-DE"/>
          </a:p>
          <a:p>
            <a:pPr lvl="4">
              <a:defRPr/>
            </a:pPr>
            <a:r>
              <a:rPr lang="de-DE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8A6E3531-62EB-8845-9D0A-D725507333CE}" type="slidenum">
              <a:rPr lang="de-DE"/>
              <a:pPr lvl="0"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1" Type="http://schemas.openxmlformats.org/officeDocument/2006/relationships/slide" Target="../slides/slide4.xml"  /><Relationship Id="rId2" Type="http://schemas.openxmlformats.org/officeDocument/2006/relationships/notesMaster" Target="../notesMasters/notesMaster1.xml"  /></Relationships>
</file>

<file path=ppt/notesSlides/notesSlide1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TextEdit="1"/>
          </p:cNvSpPr>
          <p:nvPr>
            <p:ph type="sldImg" idx="0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r>
              <a:rPr lang="de-DE"/>
              <a:t>Campus besteht aus zwei Teilen die gegenüber von einander sind</a:t>
            </a:r>
            <a:endParaRPr lang="de-DE"/>
          </a:p>
          <a:p>
            <a:pPr lvl="0">
              <a:defRPr/>
            </a:pPr>
            <a:r>
              <a:rPr lang="de-DE"/>
              <a:t>Die language school befindet sich auf dem zweiten neueren Campus 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8A6E3531-62EB-8845-9D0A-D725507333CE}" type="slidenum">
              <a:rPr lang="en-US"/>
              <a:pPr lvl="0"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9F47B7-B807-1540-88BB-E1202DEC25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F3D2CFA-9A3F-5545-B801-E35ADB88BF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6F35F1E-4D4D-BA40-AA01-D23DCF1FD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45FD-AE3A-BA43-9CDB-5772A383310E}" type="datetimeFigureOut">
              <a:rPr lang="de-DE" smtClean="0"/>
              <a:t>11.07.20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0E88913-6ECE-D243-B6AC-26C2F963D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4FFB44-B02F-EE49-9298-18E7CF406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49F8-E362-0D48-9075-A4AD01EC5C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3640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43C802-CEFD-3649-A6BA-2C1609AD8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7C4E052-62FA-B744-8E04-D1273B496E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CAF6C7-66B4-2044-B775-C0E8E97D9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45FD-AE3A-BA43-9CDB-5772A383310E}" type="datetimeFigureOut">
              <a:rPr lang="de-DE" smtClean="0"/>
              <a:t>11.07.20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760F17F-0865-9B42-8829-2F2BE2325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27C4EF4-26EF-4F44-8AD3-5FE90A33A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49F8-E362-0D48-9075-A4AD01EC5C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8249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38B52FA-B67F-4B4B-910E-02EF4B2F20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EEE94A9-BAB4-9645-981F-A1B140F713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CB6BC00-2F5B-2444-9A5E-8FE931F9D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45FD-AE3A-BA43-9CDB-5772A383310E}" type="datetimeFigureOut">
              <a:rPr lang="de-DE" smtClean="0"/>
              <a:t>11.07.20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1750EF3-F2C5-5441-B933-0AB2EE058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73E63A-C5B0-2848-B932-2FFE5B869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49F8-E362-0D48-9075-A4AD01EC5C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7032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6FBB11-54EC-B040-A3C0-BA4A14032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52DF44-392A-4141-970C-F87B450EF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4579FD-AD80-3146-AE98-D05A92815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45FD-AE3A-BA43-9CDB-5772A383310E}" type="datetimeFigureOut">
              <a:rPr lang="de-DE" smtClean="0"/>
              <a:t>11.07.20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44BA09-2066-CD4B-B793-BE518CBA8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F77A76-A261-314F-A4A3-55D4928CE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49F8-E362-0D48-9075-A4AD01EC5C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4026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7D2D02-C4D5-F143-B2B5-B04F43D6A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B6AD348-6DD4-1B44-A202-5B38D08A16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C395DC8-9BD0-9F49-9153-309EA8974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45FD-AE3A-BA43-9CDB-5772A383310E}" type="datetimeFigureOut">
              <a:rPr lang="de-DE" smtClean="0"/>
              <a:t>11.07.20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D5CAEC2-09F8-D749-BACB-D983BDE7C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21FA3E9-BA07-9F48-B8DC-5A7B99669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49F8-E362-0D48-9075-A4AD01EC5C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0218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19BE2A-47CA-1B4E-AEBC-631775441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58CA35-EE4A-8349-956C-D15603B7ED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0342D1E-034A-AB4E-B4EC-6A4F322ACD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0FC3EA8-3E93-0A40-B73E-6391B6ED3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45FD-AE3A-BA43-9CDB-5772A383310E}" type="datetimeFigureOut">
              <a:rPr lang="de-DE" smtClean="0"/>
              <a:t>11.07.20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7F909CA-60D1-3F40-95EA-557FA4FFC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45F285F-3900-8943-9718-BE652D5C4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49F8-E362-0D48-9075-A4AD01EC5C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6772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7756D7-8450-0244-84EF-2AA3D2A19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7F5369C-3878-D649-AA38-625C3E36B5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8FC8206-7663-6944-9F39-5A7A304D14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6D02493-8AD8-6943-B6C6-F8123AB7E0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57CE0B8-31D0-0248-B2E1-6DA8BDDBCD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79FCCB3-8F5B-234B-BE04-33B653B20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45FD-AE3A-BA43-9CDB-5772A383310E}" type="datetimeFigureOut">
              <a:rPr lang="de-DE" smtClean="0"/>
              <a:t>11.07.20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7AF9DC6-9D92-EE4B-9404-77AC5AFDA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D449077-D7C2-FE44-ADAC-8EF1E7F15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49F8-E362-0D48-9075-A4AD01EC5C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2152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E4DF17-69FF-8C4D-85A3-C7F87F87C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071DA98-28A7-2A4A-BF66-EA5C76BBC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45FD-AE3A-BA43-9CDB-5772A383310E}" type="datetimeFigureOut">
              <a:rPr lang="de-DE" smtClean="0"/>
              <a:t>11.07.20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5F7AC08-7CBF-7141-8862-42FAD8149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A686B20-0FA5-2E4B-90AE-A12A8B5FB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49F8-E362-0D48-9075-A4AD01EC5C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4669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0A24C9F-7EFF-874E-B112-AC1A1DAF2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45FD-AE3A-BA43-9CDB-5772A383310E}" type="datetimeFigureOut">
              <a:rPr lang="de-DE" smtClean="0"/>
              <a:t>11.07.20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610C8F5-4B23-9B42-859F-48F6A1B57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BAAC627-180B-FC41-83C9-26BAF6A6A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49F8-E362-0D48-9075-A4AD01EC5C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152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A4522D-0869-6149-A169-D137E9FFF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DE003A7-0255-BD46-A8F1-7374A8DB2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C6F4BFD-059F-7F45-BE34-F27EA32C85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E7DBEFA-D282-2748-A3A5-48C1E629D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45FD-AE3A-BA43-9CDB-5772A383310E}" type="datetimeFigureOut">
              <a:rPr lang="de-DE" smtClean="0"/>
              <a:t>11.07.20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40299CA-63B9-024B-8250-662F3B694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68C5B35-B45F-2946-AAAE-62159DF97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49F8-E362-0D48-9075-A4AD01EC5C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6738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40D93E-E7A9-824D-88D6-6A31B0B66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84AC25D-CB0A-5742-A83E-F7154ACB39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B0832A1-76F4-EC42-8D9F-F0CC891723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B7370D0-BC0E-AF4B-B53D-539396D42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45FD-AE3A-BA43-9CDB-5772A383310E}" type="datetimeFigureOut">
              <a:rPr lang="de-DE" smtClean="0"/>
              <a:t>11.07.20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363B3F0-2521-5E45-B3A2-FEBC5834D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29DF15B-FBFF-C84B-983E-415A5DCBE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49F8-E362-0D48-9075-A4AD01EC5C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6818130"/>
      </p:ext>
    </p:extLst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887FBBE-FADE-3544-877A-DD0EE5566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CA3D93C-8A0F-344D-BB1C-6EC1E36C8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B4F7E9-BD14-2843-BDBB-19CFB0F181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245FD-AE3A-BA43-9CDB-5772A383310E}" type="datetimeFigureOut">
              <a:rPr lang="de-DE" smtClean="0"/>
              <a:t>11.07.20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532C9F-01B0-E142-A5BA-D716C10958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7F43078-89CC-4645-B732-715F2ED510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149F8-E362-0D48-9075-A4AD01EC5C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6929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1.png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notesSlide" Target="../notesSlides/notesSlide1.xml"  /><Relationship Id="rId3" Type="http://schemas.openxmlformats.org/officeDocument/2006/relationships/image" Target="../media/image2.png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3.png"  /><Relationship Id="rId3" Type="http://schemas.openxmlformats.org/officeDocument/2006/relationships/image" Target="../media/image4.png" 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F79101-A7A4-1845-8995-8C4D19224D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34338"/>
            <a:ext cx="9144000" cy="2387600"/>
          </a:xfrm>
        </p:spPr>
        <p:txBody>
          <a:bodyPr/>
          <a:lstStyle/>
          <a:p>
            <a:r>
              <a:rPr lang="ko-KR" altLang="de-DE" dirty="0">
                <a:solidFill>
                  <a:schemeClr val="accent1"/>
                </a:solidFill>
              </a:rPr>
              <a:t>숙명여자대학교 </a:t>
            </a:r>
            <a:endParaRPr lang="de-DE" dirty="0">
              <a:solidFill>
                <a:schemeClr val="accent1"/>
              </a:solidFill>
            </a:endParaRPr>
          </a:p>
        </p:txBody>
      </p:sp>
      <p:pic>
        <p:nvPicPr>
          <p:cNvPr id="5" name="Grafik 5">
            <a:extLst>
              <a:ext uri="{FF2B5EF4-FFF2-40B4-BE49-F238E27FC236}">
                <a16:creationId xmlns:a16="http://schemas.microsoft.com/office/drawing/2014/main" id="{0E9910D8-76ED-874E-B0EE-A41926A8BA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0" y="1436062"/>
            <a:ext cx="2857500" cy="290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532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8ED97C-E099-0B43-825F-B85DE3D81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Vorbereitung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ADF049C-92C2-844A-8FC5-3E7B3981E9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Zusätzlich zu den gängigen Dokumenten Nachweis über $10.000, welche man noch einmal beim Visa beantragen Nachweisen muss </a:t>
            </a:r>
          </a:p>
          <a:p>
            <a:r>
              <a:rPr lang="de-DE" dirty="0"/>
              <a:t>Ausführlicher Gesundheitstest mit Syphilis und HIV test</a:t>
            </a:r>
          </a:p>
          <a:p>
            <a:r>
              <a:rPr lang="de-DE" dirty="0"/>
              <a:t>Bruströntgenbild nicht notwendig </a:t>
            </a:r>
            <a:r>
              <a:rPr lang="de-DE" dirty="0" err="1"/>
              <a:t>Tuberkulosetest</a:t>
            </a:r>
            <a:r>
              <a:rPr lang="de-DE" dirty="0"/>
              <a:t> reicht</a:t>
            </a:r>
          </a:p>
          <a:p>
            <a:r>
              <a:rPr lang="de-DE" dirty="0"/>
              <a:t>Man kann die Ärztlichen Unterlagen auch in Korea bei der SMWU besorgen und sich dort testen</a:t>
            </a:r>
          </a:p>
          <a:p>
            <a:r>
              <a:rPr lang="de-DE" dirty="0"/>
              <a:t>Alles bis November abgeben</a:t>
            </a:r>
          </a:p>
          <a:p>
            <a:r>
              <a:rPr lang="de-DE" dirty="0"/>
              <a:t>Bestätigung kommt im Januar</a:t>
            </a:r>
          </a:p>
          <a:p>
            <a:r>
              <a:rPr lang="de-DE" dirty="0"/>
              <a:t>Visum sofort beantragen, da Orientation Ende Februar ist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5541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DA17E8-8A5A-6140-95A4-B2A59C47D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Sprach- und Inhaltskurs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EDA7B91-56E1-3C49-8B04-FE25DE8522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/>
              <a:t>4 Sprachkurse </a:t>
            </a:r>
          </a:p>
          <a:p>
            <a:r>
              <a:rPr lang="de-DE" dirty="0"/>
              <a:t>Man muss sich extra über das </a:t>
            </a:r>
            <a:r>
              <a:rPr lang="de-DE" dirty="0" err="1"/>
              <a:t>Lingua</a:t>
            </a:r>
            <a:r>
              <a:rPr lang="de-DE" dirty="0"/>
              <a:t> Express </a:t>
            </a:r>
            <a:r>
              <a:rPr lang="de-DE" dirty="0" err="1"/>
              <a:t>portal</a:t>
            </a:r>
            <a:r>
              <a:rPr lang="de-DE" dirty="0"/>
              <a:t> der Uni anmelden </a:t>
            </a:r>
          </a:p>
          <a:p>
            <a:r>
              <a:rPr lang="de-DE" dirty="0"/>
              <a:t>Mo-Fr 9:10-13 Uhr</a:t>
            </a:r>
          </a:p>
          <a:p>
            <a:r>
              <a:rPr lang="de-DE" dirty="0"/>
              <a:t>2h Grammatik und Sprechen 1h Schreiben 1h Lese- und Hörverstehen (Bücher sind pro Level kostenlos: 1 Grammatikbuch + 1 </a:t>
            </a:r>
            <a:r>
              <a:rPr lang="de-DE" dirty="0" err="1"/>
              <a:t>Workbook</a:t>
            </a:r>
            <a:r>
              <a:rPr lang="de-DE" dirty="0"/>
              <a:t>, 1 </a:t>
            </a:r>
            <a:r>
              <a:rPr lang="ko-KR" altLang="de-DE" dirty="0"/>
              <a:t>쓰기</a:t>
            </a:r>
            <a:r>
              <a:rPr lang="de-DE" altLang="ko-KR" dirty="0"/>
              <a:t>,</a:t>
            </a:r>
            <a:r>
              <a:rPr lang="ko-KR" altLang="de-DE" dirty="0"/>
              <a:t> </a:t>
            </a:r>
            <a:r>
              <a:rPr lang="de-DE" altLang="ko-KR" dirty="0"/>
              <a:t>1</a:t>
            </a:r>
            <a:r>
              <a:rPr lang="ko-KR" altLang="de-DE" dirty="0"/>
              <a:t> 듣기</a:t>
            </a:r>
            <a:r>
              <a:rPr lang="de-DE" altLang="ko-KR" dirty="0"/>
              <a:t>)</a:t>
            </a:r>
            <a:endParaRPr lang="de-DE" dirty="0"/>
          </a:p>
          <a:p>
            <a:r>
              <a:rPr lang="de-DE" dirty="0"/>
              <a:t>Freitags letzte zwei </a:t>
            </a:r>
            <a:r>
              <a:rPr lang="de-DE" dirty="0" err="1"/>
              <a:t>Stunnden</a:t>
            </a:r>
            <a:r>
              <a:rPr lang="de-DE" dirty="0"/>
              <a:t> Special class (TOPIK Vorbereitung, </a:t>
            </a:r>
            <a:r>
              <a:rPr lang="de-DE" dirty="0" err="1"/>
              <a:t>Outings</a:t>
            </a:r>
            <a:r>
              <a:rPr lang="de-DE" dirty="0"/>
              <a:t>, Tanzen)</a:t>
            </a:r>
          </a:p>
          <a:p>
            <a:r>
              <a:rPr lang="de-DE" dirty="0"/>
              <a:t>Kurs besteht aus bis zu 10 </a:t>
            </a:r>
            <a:r>
              <a:rPr lang="de-DE" dirty="0" err="1"/>
              <a:t>Sudenten</a:t>
            </a:r>
            <a:r>
              <a:rPr lang="de-DE" dirty="0"/>
              <a:t> (man wird in A und B Klassen eingeteilt)</a:t>
            </a:r>
          </a:p>
          <a:p>
            <a:r>
              <a:rPr lang="de-DE" dirty="0"/>
              <a:t>Viele Möglichkeiten für Sprachaustausch (</a:t>
            </a:r>
            <a:r>
              <a:rPr lang="de-DE" dirty="0" err="1"/>
              <a:t>Tandemprogramm</a:t>
            </a:r>
            <a:r>
              <a:rPr lang="de-DE" dirty="0"/>
              <a:t>, Buddy, Nachhilfe)</a:t>
            </a:r>
          </a:p>
          <a:p>
            <a:r>
              <a:rPr lang="de-DE" dirty="0"/>
              <a:t>Viele Inhaltskurse auf Englisch (es empfiehlt sich auch einen </a:t>
            </a:r>
            <a:r>
              <a:rPr lang="de-DE" dirty="0" err="1"/>
              <a:t>Gender</a:t>
            </a:r>
            <a:r>
              <a:rPr lang="de-DE" dirty="0"/>
              <a:t> Studies Kurs zu belegen)</a:t>
            </a:r>
          </a:p>
        </p:txBody>
      </p:sp>
    </p:spTree>
    <p:extLst>
      <p:ext uri="{BB962C8B-B14F-4D97-AF65-F5344CB8AC3E}">
        <p14:creationId xmlns:p14="http://schemas.microsoft.com/office/powerpoint/2010/main" val="2523634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B06EA0-CA81-9041-A5E1-FEB564C1D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7950" y="5592981"/>
            <a:ext cx="6863477" cy="865188"/>
          </a:xfrm>
        </p:spPr>
        <p:txBody>
          <a:bodyPr>
            <a:normAutofit/>
          </a:bodyPr>
          <a:lstStyle/>
          <a:p>
            <a:r>
              <a:rPr lang="de-DE" sz="2900" dirty="0" err="1"/>
              <a:t>Lingua</a:t>
            </a:r>
            <a:r>
              <a:rPr lang="de-DE" sz="2900" dirty="0"/>
              <a:t> Institut Gebäude 15</a:t>
            </a:r>
          </a:p>
        </p:txBody>
      </p:sp>
      <p:pic>
        <p:nvPicPr>
          <p:cNvPr id="4" name="Grafik 4">
            <a:extLst>
              <a:ext uri="{FF2B5EF4-FFF2-40B4-BE49-F238E27FC236}">
                <a16:creationId xmlns:a16="http://schemas.microsoft.com/office/drawing/2014/main" id="{D0FAB02C-5723-B84C-8E13-DB83AEEE19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5774" y="1265018"/>
            <a:ext cx="5680452" cy="4327963"/>
          </a:xfrm>
        </p:spPr>
      </p:pic>
    </p:spTree>
    <p:extLst>
      <p:ext uri="{BB962C8B-B14F-4D97-AF65-F5344CB8AC3E}">
        <p14:creationId xmlns:p14="http://schemas.microsoft.com/office/powerpoint/2010/main" val="2213919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425629-CEF5-1548-90ED-8AD75E3F2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Studentenleben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729E1FA-E2AE-FF47-B2BE-E92908C9A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/>
              <a:t>Buddy-Programm mit diversen Events (Ausflüge, Treffen, Parties) </a:t>
            </a:r>
          </a:p>
          <a:p>
            <a:r>
              <a:rPr lang="de-DE" dirty="0"/>
              <a:t>Mehrere Wohnheime auf dem Campus (Ausgangssperre 12-5</a:t>
            </a:r>
            <a:r>
              <a:rPr lang="ko-KR" altLang="de-DE" dirty="0"/>
              <a:t> </a:t>
            </a:r>
            <a:r>
              <a:rPr lang="de-DE" altLang="ko-KR" dirty="0"/>
              <a:t>Uhr)</a:t>
            </a:r>
          </a:p>
          <a:p>
            <a:r>
              <a:rPr lang="de-DE" dirty="0"/>
              <a:t>Uni ist sehr zentral mit perfekter Anbindung an Linie 1, 4, 6, </a:t>
            </a:r>
            <a:r>
              <a:rPr lang="ko-KR" altLang="de-DE" dirty="0"/>
              <a:t>경의중앙 </a:t>
            </a:r>
            <a:r>
              <a:rPr lang="de-DE" altLang="ko-KR" dirty="0"/>
              <a:t>demnach direkte Verbindung zu Seoul Station, Hongdae Station, </a:t>
            </a:r>
            <a:r>
              <a:rPr lang="de-DE" altLang="ko-KR" dirty="0" err="1"/>
              <a:t>Dongdaemun</a:t>
            </a:r>
            <a:r>
              <a:rPr lang="de-DE" altLang="ko-KR" dirty="0"/>
              <a:t> Station und Myeongdong Station</a:t>
            </a:r>
          </a:p>
          <a:p>
            <a:r>
              <a:rPr lang="de-DE" altLang="ko-KR" dirty="0"/>
              <a:t>Auch gute Verbindung mit Bus </a:t>
            </a:r>
          </a:p>
          <a:p>
            <a:r>
              <a:rPr lang="de-DE" dirty="0"/>
              <a:t>Wohnungssuche ist einfach </a:t>
            </a:r>
          </a:p>
          <a:p>
            <a:r>
              <a:rPr lang="de-DE" dirty="0"/>
              <a:t>Viele gute und günstige Restaurants und Cafés in der Nähe </a:t>
            </a:r>
          </a:p>
          <a:p>
            <a:r>
              <a:rPr lang="de-DE" dirty="0" err="1"/>
              <a:t>Hyochang</a:t>
            </a:r>
            <a:r>
              <a:rPr lang="de-DE" dirty="0"/>
              <a:t> Park ist gleich neben Uni (gut für Sport, Picknick </a:t>
            </a:r>
            <a:r>
              <a:rPr lang="de-DE" dirty="0" err="1"/>
              <a:t>etc</a:t>
            </a:r>
            <a:r>
              <a:rPr lang="de-DE" dirty="0"/>
              <a:t>)</a:t>
            </a:r>
          </a:p>
          <a:p>
            <a:r>
              <a:rPr lang="de-DE" dirty="0"/>
              <a:t>Uni hat eigenes </a:t>
            </a:r>
            <a:r>
              <a:rPr lang="de-DE" dirty="0" err="1"/>
              <a:t>Fitnesstudio</a:t>
            </a:r>
            <a:r>
              <a:rPr lang="de-DE" dirty="0"/>
              <a:t> und bietet viele Clubs an (u.A. Camps-Katzen Club, Tanz Club </a:t>
            </a:r>
            <a:r>
              <a:rPr lang="de-DE" dirty="0" err="1"/>
              <a:t>etc</a:t>
            </a:r>
            <a:r>
              <a:rPr lang="de-DE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42804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64D28A-A86D-8044-84EF-0F658E20B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Besonderheiten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9EE306E-6615-4843-BD0E-7A0E70990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Am Orientation Day wird einem geholfen ein </a:t>
            </a:r>
            <a:r>
              <a:rPr lang="de-DE" dirty="0" err="1"/>
              <a:t>Bankkontto</a:t>
            </a:r>
            <a:r>
              <a:rPr lang="de-DE" dirty="0"/>
              <a:t> zu eröffnen (</a:t>
            </a:r>
            <a:r>
              <a:rPr lang="de-DE" dirty="0" err="1"/>
              <a:t>Woori</a:t>
            </a:r>
            <a:r>
              <a:rPr lang="de-DE" dirty="0"/>
              <a:t> oder </a:t>
            </a:r>
            <a:r>
              <a:rPr lang="de-DE" dirty="0" err="1"/>
              <a:t>Shinhan</a:t>
            </a:r>
            <a:r>
              <a:rPr lang="de-DE" dirty="0"/>
              <a:t>) oder man kann mit seinem Buddy hingehen (</a:t>
            </a:r>
            <a:r>
              <a:rPr lang="de-DE" dirty="0" err="1"/>
              <a:t>Shinhan</a:t>
            </a:r>
            <a:r>
              <a:rPr lang="de-DE" dirty="0"/>
              <a:t> wird empfohlen, da es gleich neben der Uni ist)</a:t>
            </a:r>
          </a:p>
          <a:p>
            <a:r>
              <a:rPr lang="de-DE" dirty="0"/>
              <a:t>Uni bietet Krankenversicherung an (je nach Alter zwischen 90,000 oder 110,000 </a:t>
            </a:r>
            <a:r>
              <a:rPr lang="de-DE" dirty="0" err="1"/>
              <a:t>Won</a:t>
            </a:r>
            <a:r>
              <a:rPr lang="de-DE" dirty="0"/>
              <a:t>) </a:t>
            </a:r>
          </a:p>
          <a:p>
            <a:r>
              <a:rPr lang="de-DE" dirty="0"/>
              <a:t>Maskottchen für jedes Department</a:t>
            </a:r>
          </a:p>
        </p:txBody>
      </p:sp>
      <p:pic>
        <p:nvPicPr>
          <p:cNvPr id="4" name="Grafik 4">
            <a:extLst>
              <a:ext uri="{FF2B5EF4-FFF2-40B4-BE49-F238E27FC236}">
                <a16:creationId xmlns:a16="http://schemas.microsoft.com/office/drawing/2014/main" id="{B047AED1-F8B1-E04C-9FDA-C8ECA2A71A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9384" y="4001294"/>
            <a:ext cx="1727200" cy="1727200"/>
          </a:xfrm>
          <a:prstGeom prst="rect">
            <a:avLst/>
          </a:prstGeom>
        </p:spPr>
      </p:pic>
      <p:pic>
        <p:nvPicPr>
          <p:cNvPr id="5" name="Grafik 5">
            <a:extLst>
              <a:ext uri="{FF2B5EF4-FFF2-40B4-BE49-F238E27FC236}">
                <a16:creationId xmlns:a16="http://schemas.microsoft.com/office/drawing/2014/main" id="{3840DA4B-77CB-664A-B951-0194309784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1433" y="4001294"/>
            <a:ext cx="1515534" cy="156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117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29808A-F461-E04C-8E3A-AC4224D3B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F1F1135-5296-B140-A007-A92FF8138E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683" y="2851727"/>
            <a:ext cx="11078633" cy="3367569"/>
          </a:xfrm>
        </p:spPr>
        <p:txBody>
          <a:bodyPr/>
          <a:lstStyle/>
          <a:p>
            <a:pPr marL="0" indent="0" algn="ctr">
              <a:buNone/>
            </a:pPr>
            <a:r>
              <a:rPr lang="de-DE" dirty="0"/>
              <a:t>Bei weiteren Fragen zur Uni oder Wohnungssuche gerne bei mir melden: KKT ID </a:t>
            </a:r>
            <a:r>
              <a:rPr lang="de-DE" dirty="0" err="1"/>
              <a:t>sophiawithph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71667173"/>
      </p:ext>
    </p:extLst>
  </p:cSld>
  <p:clrMapOvr>
    <a:masterClrMapping/>
  </p:clrMapOvr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292</ep:Words>
  <ep:PresentationFormat>Breitbild</ep:PresentationFormat>
  <ep:Paragraphs>33</ep:Paragraphs>
  <ep:Slides>7</ep:Slides>
  <ep:Notes>1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ep:HeadingPairs>
  <ep:TitlesOfParts>
    <vt:vector size="8" baseType="lpstr">
      <vt:lpstr>Office</vt:lpstr>
      <vt:lpstr>숙명여자대학교</vt:lpstr>
      <vt:lpstr>Vorbereitung</vt:lpstr>
      <vt:lpstr>Sprach- und Inhaltskurs</vt:lpstr>
      <vt:lpstr>Lingua Institut Gebäude 15</vt:lpstr>
      <vt:lpstr>Studentenleben</vt:lpstr>
      <vt:lpstr>Besonderheiten</vt:lpstr>
      <vt:lpstr>슬라이드 7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2020-07-10T13:18:45.000</dcterms:created>
  <dc:creator>SophiaMaria Altmann</dc:creator>
  <cp:lastModifiedBy>한운석</cp:lastModifiedBy>
  <dcterms:modified xsi:type="dcterms:W3CDTF">2020-07-17T12:02:29.606</dcterms:modified>
  <cp:revision>3</cp:revision>
  <dc:title>숙명여자대학교 </dc:title>
  <cp:version/>
</cp:coreProperties>
</file>