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30275213" cy="21383625"/>
  <p:notesSz cx="6858000" cy="9144000"/>
  <p:defaultTextStyle>
    <a:defPPr>
      <a:defRPr lang="de-DE"/>
    </a:defPPr>
    <a:lvl1pPr marL="0" algn="l" defTabSz="2479578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1pPr>
    <a:lvl2pPr marL="1239789" algn="l" defTabSz="2479578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2pPr>
    <a:lvl3pPr marL="2479578" algn="l" defTabSz="2479578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3pPr>
    <a:lvl4pPr marL="3719368" algn="l" defTabSz="2479578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4pPr>
    <a:lvl5pPr marL="4959157" algn="l" defTabSz="2479578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5pPr>
    <a:lvl6pPr marL="6198946" algn="l" defTabSz="2479578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6pPr>
    <a:lvl7pPr marL="7438735" algn="l" defTabSz="2479578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7pPr>
    <a:lvl8pPr marL="8678525" algn="l" defTabSz="2479578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8pPr>
    <a:lvl9pPr marL="9918314" algn="l" defTabSz="2479578" rtl="0" eaLnBrk="1" latinLnBrk="0" hangingPunct="1">
      <a:defRPr sz="488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1" d="100"/>
          <a:sy n="21" d="100"/>
        </p:scale>
        <p:origin x="6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96627-ACBD-4C30-AD23-95F861FFB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4402" y="3499590"/>
            <a:ext cx="22706410" cy="7444669"/>
          </a:xfrm>
        </p:spPr>
        <p:txBody>
          <a:bodyPr anchor="b"/>
          <a:lstStyle>
            <a:lvl1pPr algn="ctr">
              <a:defRPr sz="14899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1CED3C-32C6-446A-BC25-071931F09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4402" y="11231355"/>
            <a:ext cx="22706410" cy="5162758"/>
          </a:xfrm>
        </p:spPr>
        <p:txBody>
          <a:bodyPr/>
          <a:lstStyle>
            <a:lvl1pPr marL="0" indent="0" algn="ctr">
              <a:buNone/>
              <a:defRPr sz="5960"/>
            </a:lvl1pPr>
            <a:lvl2pPr marL="1135319" indent="0" algn="ctr">
              <a:buNone/>
              <a:defRPr sz="4966"/>
            </a:lvl2pPr>
            <a:lvl3pPr marL="2270638" indent="0" algn="ctr">
              <a:buNone/>
              <a:defRPr sz="4470"/>
            </a:lvl3pPr>
            <a:lvl4pPr marL="3405957" indent="0" algn="ctr">
              <a:buNone/>
              <a:defRPr sz="3973"/>
            </a:lvl4pPr>
            <a:lvl5pPr marL="4541276" indent="0" algn="ctr">
              <a:buNone/>
              <a:defRPr sz="3973"/>
            </a:lvl5pPr>
            <a:lvl6pPr marL="5676595" indent="0" algn="ctr">
              <a:buNone/>
              <a:defRPr sz="3973"/>
            </a:lvl6pPr>
            <a:lvl7pPr marL="6811914" indent="0" algn="ctr">
              <a:buNone/>
              <a:defRPr sz="3973"/>
            </a:lvl7pPr>
            <a:lvl8pPr marL="7947233" indent="0" algn="ctr">
              <a:buNone/>
              <a:defRPr sz="3973"/>
            </a:lvl8pPr>
            <a:lvl9pPr marL="9082552" indent="0" algn="ctr">
              <a:buNone/>
              <a:defRPr sz="3973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DDD2D3-46C6-493B-B3DE-88586674D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4CC9-A23A-4D82-A4C2-C1E2CF3F988B}" type="datetimeFigureOut">
              <a:rPr lang="de-DE" smtClean="0"/>
              <a:t>05.07.2022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506F45-2DA2-4423-88B8-938651AF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682C44-55B0-4BF5-84DA-0EA1B2D12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F639-4942-42F7-88D6-48CCEAC941E9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2003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742FD2-94A2-4AB6-8FAF-3E90F8ACE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76A84C6-3D82-47CC-82A3-DABEDC00F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FD0477-EFBC-461B-AE2B-51EA2433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4CC9-A23A-4D82-A4C2-C1E2CF3F988B}" type="datetimeFigureOut">
              <a:rPr lang="de-DE" smtClean="0"/>
              <a:t>05.07.2022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E0E5D3-2497-4AF9-8842-B5A639E7D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A38F15-CA3D-4F1A-9A43-A7EB51771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F639-4942-42F7-88D6-48CCEAC941E9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0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C33C07D-81A9-46EB-BE55-C14E15CC7D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1665699" y="1138480"/>
            <a:ext cx="6528093" cy="1812163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A1818C4-ED0D-4078-B613-567685EAF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081421" y="1138480"/>
            <a:ext cx="19205838" cy="1812163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D25ACB-088C-44A6-9E9E-7F0DDD98C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4CC9-A23A-4D82-A4C2-C1E2CF3F988B}" type="datetimeFigureOut">
              <a:rPr lang="de-DE" smtClean="0"/>
              <a:t>05.07.2022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88A9FE-7409-445B-BE6C-C0891BA6B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EB141E-D52E-42CD-8102-7EBFE81E8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F639-4942-42F7-88D6-48CCEAC941E9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684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4AE6E9-58CA-442E-A171-150103D7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2E6B18-3F22-44D0-B6B8-5CC5A0FFC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E17E5C-F325-489B-AD8C-3C8F5CE09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4CC9-A23A-4D82-A4C2-C1E2CF3F988B}" type="datetimeFigureOut">
              <a:rPr lang="de-DE" smtClean="0"/>
              <a:t>05.07.2022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6E8C57-8C4B-4A99-9109-A9445FD34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294C0F-023B-4331-A6DA-E270BF990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F639-4942-42F7-88D6-48CCEAC941E9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209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BE4DC-F2DF-41A9-AC52-E83187432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653" y="5331060"/>
            <a:ext cx="26112371" cy="8894992"/>
          </a:xfrm>
        </p:spPr>
        <p:txBody>
          <a:bodyPr anchor="b"/>
          <a:lstStyle>
            <a:lvl1pPr>
              <a:defRPr sz="14899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9C184C-475F-41E0-B5DE-0D0CC28C8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5653" y="14310202"/>
            <a:ext cx="26112371" cy="4677666"/>
          </a:xfrm>
        </p:spPr>
        <p:txBody>
          <a:bodyPr/>
          <a:lstStyle>
            <a:lvl1pPr marL="0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1pPr>
            <a:lvl2pPr marL="1135319" indent="0">
              <a:buNone/>
              <a:defRPr sz="4966">
                <a:solidFill>
                  <a:schemeClr val="tx1">
                    <a:tint val="75000"/>
                  </a:schemeClr>
                </a:solidFill>
              </a:defRPr>
            </a:lvl2pPr>
            <a:lvl3pPr marL="2270638" indent="0">
              <a:buNone/>
              <a:defRPr sz="4470">
                <a:solidFill>
                  <a:schemeClr val="tx1">
                    <a:tint val="75000"/>
                  </a:schemeClr>
                </a:solidFill>
              </a:defRPr>
            </a:lvl3pPr>
            <a:lvl4pPr marL="3405957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4pPr>
            <a:lvl5pPr marL="4541276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5pPr>
            <a:lvl6pPr marL="5676595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6pPr>
            <a:lvl7pPr marL="6811914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7pPr>
            <a:lvl8pPr marL="7947233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8pPr>
            <a:lvl9pPr marL="9082552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6F89A4-918B-4670-BA9F-0C2902EBC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4CC9-A23A-4D82-A4C2-C1E2CF3F988B}" type="datetimeFigureOut">
              <a:rPr lang="de-DE" smtClean="0"/>
              <a:t>05.07.2022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C3E638-5E9F-4AC7-A52B-A7C396E4D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445AB3-4927-4E45-93F2-F092CFB4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F639-4942-42F7-88D6-48CCEAC941E9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9621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D245C6-5A3B-46E4-A3B6-113A0E142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D925A2-C66E-40B5-A814-4FA743EC59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1421" y="5692400"/>
            <a:ext cx="12866966" cy="1356771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5B188C8-707C-4B08-ABD0-A9AB651E8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26826" y="5692400"/>
            <a:ext cx="12866966" cy="1356771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B11CD0F-5CB0-4064-ABAA-A216B8503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4CC9-A23A-4D82-A4C2-C1E2CF3F988B}" type="datetimeFigureOut">
              <a:rPr lang="de-DE" smtClean="0"/>
              <a:t>05.07.2022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4CF8EF-5F6B-4C38-8B85-222DB8EDD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C60D70E-8D26-48DB-AED2-2CC270E1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F639-4942-42F7-88D6-48CCEAC941E9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187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BD5E6-7654-4E26-AEEC-D8E8EFA1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364" y="1138482"/>
            <a:ext cx="26112371" cy="413317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A4E717-C388-4FD4-ADE3-872C959DE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5365" y="5241960"/>
            <a:ext cx="12807833" cy="2569003"/>
          </a:xfrm>
        </p:spPr>
        <p:txBody>
          <a:bodyPr anchor="b"/>
          <a:lstStyle>
            <a:lvl1pPr marL="0" indent="0">
              <a:buNone/>
              <a:defRPr sz="5960" b="1"/>
            </a:lvl1pPr>
            <a:lvl2pPr marL="1135319" indent="0">
              <a:buNone/>
              <a:defRPr sz="4966" b="1"/>
            </a:lvl2pPr>
            <a:lvl3pPr marL="2270638" indent="0">
              <a:buNone/>
              <a:defRPr sz="4470" b="1"/>
            </a:lvl3pPr>
            <a:lvl4pPr marL="3405957" indent="0">
              <a:buNone/>
              <a:defRPr sz="3973" b="1"/>
            </a:lvl4pPr>
            <a:lvl5pPr marL="4541276" indent="0">
              <a:buNone/>
              <a:defRPr sz="3973" b="1"/>
            </a:lvl5pPr>
            <a:lvl6pPr marL="5676595" indent="0">
              <a:buNone/>
              <a:defRPr sz="3973" b="1"/>
            </a:lvl6pPr>
            <a:lvl7pPr marL="6811914" indent="0">
              <a:buNone/>
              <a:defRPr sz="3973" b="1"/>
            </a:lvl7pPr>
            <a:lvl8pPr marL="7947233" indent="0">
              <a:buNone/>
              <a:defRPr sz="3973" b="1"/>
            </a:lvl8pPr>
            <a:lvl9pPr marL="9082552" indent="0">
              <a:buNone/>
              <a:defRPr sz="397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6935F78-C140-4CAF-B977-B1CF3567E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85365" y="7810963"/>
            <a:ext cx="12807833" cy="114887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594D71B-B4CA-40B0-AB59-1C82773CC3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26827" y="5241960"/>
            <a:ext cx="12870909" cy="2569003"/>
          </a:xfrm>
        </p:spPr>
        <p:txBody>
          <a:bodyPr anchor="b"/>
          <a:lstStyle>
            <a:lvl1pPr marL="0" indent="0">
              <a:buNone/>
              <a:defRPr sz="5960" b="1"/>
            </a:lvl1pPr>
            <a:lvl2pPr marL="1135319" indent="0">
              <a:buNone/>
              <a:defRPr sz="4966" b="1"/>
            </a:lvl2pPr>
            <a:lvl3pPr marL="2270638" indent="0">
              <a:buNone/>
              <a:defRPr sz="4470" b="1"/>
            </a:lvl3pPr>
            <a:lvl4pPr marL="3405957" indent="0">
              <a:buNone/>
              <a:defRPr sz="3973" b="1"/>
            </a:lvl4pPr>
            <a:lvl5pPr marL="4541276" indent="0">
              <a:buNone/>
              <a:defRPr sz="3973" b="1"/>
            </a:lvl5pPr>
            <a:lvl6pPr marL="5676595" indent="0">
              <a:buNone/>
              <a:defRPr sz="3973" b="1"/>
            </a:lvl6pPr>
            <a:lvl7pPr marL="6811914" indent="0">
              <a:buNone/>
              <a:defRPr sz="3973" b="1"/>
            </a:lvl7pPr>
            <a:lvl8pPr marL="7947233" indent="0">
              <a:buNone/>
              <a:defRPr sz="3973" b="1"/>
            </a:lvl8pPr>
            <a:lvl9pPr marL="9082552" indent="0">
              <a:buNone/>
              <a:defRPr sz="397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0AF2AC8-1063-4B0D-A068-894690D52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326827" y="7810963"/>
            <a:ext cx="12870909" cy="114887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9F91876-B4C9-4FF3-AA64-237C3010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4CC9-A23A-4D82-A4C2-C1E2CF3F988B}" type="datetimeFigureOut">
              <a:rPr lang="de-DE" smtClean="0"/>
              <a:t>05.07.2022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93E663C-92C4-4D58-B527-D55BF8A9B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2872BB-0CF2-47B3-9E93-5399B182B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F639-4942-42F7-88D6-48CCEAC941E9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784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EEDB8E-5FFF-4119-A2CF-A238A1005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9F56B9E-31C1-4E9A-8D23-E5E5DF32F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4CC9-A23A-4D82-A4C2-C1E2CF3F988B}" type="datetimeFigureOut">
              <a:rPr lang="de-DE" smtClean="0"/>
              <a:t>05.07.2022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878B2F8-F489-4687-8F01-A797314DB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4268AB-5C2B-40A3-B2EF-5E418B92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F639-4942-42F7-88D6-48CCEAC941E9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17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1C15580-53FC-4389-B979-9C2361D6E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4CC9-A23A-4D82-A4C2-C1E2CF3F988B}" type="datetimeFigureOut">
              <a:rPr lang="de-DE" smtClean="0"/>
              <a:t>05.07.2022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B13DA4F-26B7-4949-9820-5C4936DBF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A7E180-C977-459A-BDFF-CC4FB6EE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F639-4942-42F7-88D6-48CCEAC941E9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98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49D5FF-0CD7-4DD4-A4E7-59E30B7CA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366" y="1425575"/>
            <a:ext cx="9764543" cy="4989513"/>
          </a:xfrm>
        </p:spPr>
        <p:txBody>
          <a:bodyPr anchor="b"/>
          <a:lstStyle>
            <a:lvl1pPr>
              <a:defRPr sz="7946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09DECB-3247-419A-9744-88A6A7EB1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0909" y="3078847"/>
            <a:ext cx="15326827" cy="15196234"/>
          </a:xfrm>
        </p:spPr>
        <p:txBody>
          <a:bodyPr/>
          <a:lstStyle>
            <a:lvl1pPr>
              <a:defRPr sz="7946"/>
            </a:lvl1pPr>
            <a:lvl2pPr>
              <a:defRPr sz="6953"/>
            </a:lvl2pPr>
            <a:lvl3pPr>
              <a:defRPr sz="5960"/>
            </a:lvl3pPr>
            <a:lvl4pPr>
              <a:defRPr sz="4966"/>
            </a:lvl4pPr>
            <a:lvl5pPr>
              <a:defRPr sz="4966"/>
            </a:lvl5pPr>
            <a:lvl6pPr>
              <a:defRPr sz="4966"/>
            </a:lvl6pPr>
            <a:lvl7pPr>
              <a:defRPr sz="4966"/>
            </a:lvl7pPr>
            <a:lvl8pPr>
              <a:defRPr sz="4966"/>
            </a:lvl8pPr>
            <a:lvl9pPr>
              <a:defRPr sz="4966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0412B9-4413-4562-9B84-28EADEFE8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5366" y="6415088"/>
            <a:ext cx="9764543" cy="11884743"/>
          </a:xfrm>
        </p:spPr>
        <p:txBody>
          <a:bodyPr/>
          <a:lstStyle>
            <a:lvl1pPr marL="0" indent="0">
              <a:buNone/>
              <a:defRPr sz="3973"/>
            </a:lvl1pPr>
            <a:lvl2pPr marL="1135319" indent="0">
              <a:buNone/>
              <a:defRPr sz="3476"/>
            </a:lvl2pPr>
            <a:lvl3pPr marL="2270638" indent="0">
              <a:buNone/>
              <a:defRPr sz="2980"/>
            </a:lvl3pPr>
            <a:lvl4pPr marL="3405957" indent="0">
              <a:buNone/>
              <a:defRPr sz="2483"/>
            </a:lvl4pPr>
            <a:lvl5pPr marL="4541276" indent="0">
              <a:buNone/>
              <a:defRPr sz="2483"/>
            </a:lvl5pPr>
            <a:lvl6pPr marL="5676595" indent="0">
              <a:buNone/>
              <a:defRPr sz="2483"/>
            </a:lvl6pPr>
            <a:lvl7pPr marL="6811914" indent="0">
              <a:buNone/>
              <a:defRPr sz="2483"/>
            </a:lvl7pPr>
            <a:lvl8pPr marL="7947233" indent="0">
              <a:buNone/>
              <a:defRPr sz="2483"/>
            </a:lvl8pPr>
            <a:lvl9pPr marL="9082552" indent="0">
              <a:buNone/>
              <a:defRPr sz="248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802942-9DC0-48DA-8794-F75A6826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4CC9-A23A-4D82-A4C2-C1E2CF3F988B}" type="datetimeFigureOut">
              <a:rPr lang="de-DE" smtClean="0"/>
              <a:t>05.07.2022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B915660-62E0-4841-84A7-71A1EFE3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C4B9B3F-302B-47CA-83AD-D7C68D0CC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F639-4942-42F7-88D6-48CCEAC941E9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470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B268C-721C-4E90-92EE-2F8C07196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366" y="1425575"/>
            <a:ext cx="9764543" cy="4989513"/>
          </a:xfrm>
        </p:spPr>
        <p:txBody>
          <a:bodyPr anchor="b"/>
          <a:lstStyle>
            <a:lvl1pPr>
              <a:defRPr sz="7946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A25D02-01F0-4E53-A292-EFE57318BE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870909" y="3078847"/>
            <a:ext cx="15326827" cy="15196234"/>
          </a:xfrm>
        </p:spPr>
        <p:txBody>
          <a:bodyPr/>
          <a:lstStyle>
            <a:lvl1pPr marL="0" indent="0">
              <a:buNone/>
              <a:defRPr sz="7946"/>
            </a:lvl1pPr>
            <a:lvl2pPr marL="1135319" indent="0">
              <a:buNone/>
              <a:defRPr sz="6953"/>
            </a:lvl2pPr>
            <a:lvl3pPr marL="2270638" indent="0">
              <a:buNone/>
              <a:defRPr sz="5960"/>
            </a:lvl3pPr>
            <a:lvl4pPr marL="3405957" indent="0">
              <a:buNone/>
              <a:defRPr sz="4966"/>
            </a:lvl4pPr>
            <a:lvl5pPr marL="4541276" indent="0">
              <a:buNone/>
              <a:defRPr sz="4966"/>
            </a:lvl5pPr>
            <a:lvl6pPr marL="5676595" indent="0">
              <a:buNone/>
              <a:defRPr sz="4966"/>
            </a:lvl6pPr>
            <a:lvl7pPr marL="6811914" indent="0">
              <a:buNone/>
              <a:defRPr sz="4966"/>
            </a:lvl7pPr>
            <a:lvl8pPr marL="7947233" indent="0">
              <a:buNone/>
              <a:defRPr sz="4966"/>
            </a:lvl8pPr>
            <a:lvl9pPr marL="9082552" indent="0">
              <a:buNone/>
              <a:defRPr sz="4966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DA56E8-82C2-4F1A-AEFD-02730BF84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5366" y="6415088"/>
            <a:ext cx="9764543" cy="11884743"/>
          </a:xfrm>
        </p:spPr>
        <p:txBody>
          <a:bodyPr/>
          <a:lstStyle>
            <a:lvl1pPr marL="0" indent="0">
              <a:buNone/>
              <a:defRPr sz="3973"/>
            </a:lvl1pPr>
            <a:lvl2pPr marL="1135319" indent="0">
              <a:buNone/>
              <a:defRPr sz="3476"/>
            </a:lvl2pPr>
            <a:lvl3pPr marL="2270638" indent="0">
              <a:buNone/>
              <a:defRPr sz="2980"/>
            </a:lvl3pPr>
            <a:lvl4pPr marL="3405957" indent="0">
              <a:buNone/>
              <a:defRPr sz="2483"/>
            </a:lvl4pPr>
            <a:lvl5pPr marL="4541276" indent="0">
              <a:buNone/>
              <a:defRPr sz="2483"/>
            </a:lvl5pPr>
            <a:lvl6pPr marL="5676595" indent="0">
              <a:buNone/>
              <a:defRPr sz="2483"/>
            </a:lvl6pPr>
            <a:lvl7pPr marL="6811914" indent="0">
              <a:buNone/>
              <a:defRPr sz="2483"/>
            </a:lvl7pPr>
            <a:lvl8pPr marL="7947233" indent="0">
              <a:buNone/>
              <a:defRPr sz="2483"/>
            </a:lvl8pPr>
            <a:lvl9pPr marL="9082552" indent="0">
              <a:buNone/>
              <a:defRPr sz="248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F511B29-C1AD-4AA9-AD2B-5444F2D0B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4CC9-A23A-4D82-A4C2-C1E2CF3F988B}" type="datetimeFigureOut">
              <a:rPr lang="de-DE" smtClean="0"/>
              <a:t>05.07.2022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EB572E-9BC0-4924-8E4E-E3C39A3B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2C5581F-2A1E-4F86-A44C-33AC58D6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6F639-4942-42F7-88D6-48CCEAC941E9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0641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2084329-0BD3-4440-A1E2-20E04D7AF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421" y="1138482"/>
            <a:ext cx="26112371" cy="413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D6BD0B-991A-4C55-B398-0285743F9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1421" y="5692400"/>
            <a:ext cx="26112371" cy="1356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2ED764-5D8C-4FF6-B387-EA74B4F681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81421" y="19819454"/>
            <a:ext cx="6811923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04CC9-A23A-4D82-A4C2-C1E2CF3F988B}" type="datetimeFigureOut">
              <a:rPr lang="de-DE" smtClean="0"/>
              <a:t>05.07.2022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62718E-457D-4522-BA5C-FF6DC40C3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28665" y="19819454"/>
            <a:ext cx="1021788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CDBE88-5477-4075-A0B9-67CCFE08B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381869" y="19819454"/>
            <a:ext cx="6811923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6F639-4942-42F7-88D6-48CCEAC941E9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63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2270638" rtl="0" eaLnBrk="1" latinLnBrk="0" hangingPunct="1">
        <a:lnSpc>
          <a:spcPct val="90000"/>
        </a:lnSpc>
        <a:spcBef>
          <a:spcPct val="0"/>
        </a:spcBef>
        <a:buNone/>
        <a:defRPr sz="10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67660" indent="-567660" algn="l" defTabSz="2270638" rtl="0" eaLnBrk="1" latinLnBrk="0" hangingPunct="1">
        <a:lnSpc>
          <a:spcPct val="90000"/>
        </a:lnSpc>
        <a:spcBef>
          <a:spcPts val="2483"/>
        </a:spcBef>
        <a:buFont typeface="Arial" panose="020B0604020202020204" pitchFamily="34" charset="0"/>
        <a:buChar char="•"/>
        <a:defRPr sz="6953" kern="1200">
          <a:solidFill>
            <a:schemeClr val="tx1"/>
          </a:solidFill>
          <a:latin typeface="+mn-lt"/>
          <a:ea typeface="+mn-ea"/>
          <a:cs typeface="+mn-cs"/>
        </a:defRPr>
      </a:lvl1pPr>
      <a:lvl2pPr marL="1702979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2838298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966" kern="1200">
          <a:solidFill>
            <a:schemeClr val="tx1"/>
          </a:solidFill>
          <a:latin typeface="+mn-lt"/>
          <a:ea typeface="+mn-ea"/>
          <a:cs typeface="+mn-cs"/>
        </a:defRPr>
      </a:lvl3pPr>
      <a:lvl4pPr marL="3973617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4pPr>
      <a:lvl5pPr marL="5108936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5pPr>
      <a:lvl6pPr marL="6244255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6pPr>
      <a:lvl7pPr marL="7379574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7pPr>
      <a:lvl8pPr marL="8514893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8pPr>
      <a:lvl9pPr marL="9650212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1pPr>
      <a:lvl2pPr marL="1135319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2pPr>
      <a:lvl3pPr marL="2270638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3pPr>
      <a:lvl4pPr marL="3405957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4pPr>
      <a:lvl5pPr marL="4541276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5pPr>
      <a:lvl6pPr marL="5676595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6pPr>
      <a:lvl7pPr marL="6811914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7pPr>
      <a:lvl8pPr marL="7947233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8pPr>
      <a:lvl9pPr marL="9082552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09DCEA-F2DC-622A-7A4B-50D99E61B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1"/>
            <a:ext cx="30275213" cy="2138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8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Personalizado</PresentationFormat>
  <Paragraphs>0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ARI</dc:creator>
  <cp:lastModifiedBy>Nicolás Vargas Fagua</cp:lastModifiedBy>
  <cp:revision>4</cp:revision>
  <dcterms:created xsi:type="dcterms:W3CDTF">2020-06-04T15:37:26Z</dcterms:created>
  <dcterms:modified xsi:type="dcterms:W3CDTF">2022-07-05T15:08:52Z</dcterms:modified>
</cp:coreProperties>
</file>