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Lst>
  <p:sldSz cx="23040975" cy="12960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2" userDrawn="1">
          <p15:clr>
            <a:srgbClr val="A4A3A4"/>
          </p15:clr>
        </p15:guide>
        <p15:guide id="2" pos="72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97" autoAdjust="0"/>
    <p:restoredTop sz="94660"/>
  </p:normalViewPr>
  <p:slideViewPr>
    <p:cSldViewPr showGuides="1">
      <p:cViewPr varScale="1">
        <p:scale>
          <a:sx n="42" d="100"/>
          <a:sy n="42" d="100"/>
        </p:scale>
        <p:origin x="468" y="126"/>
      </p:cViewPr>
      <p:guideLst>
        <p:guide orient="horz" pos="4082"/>
        <p:guide pos="7258"/>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F3BC92-D08E-4FA2-BF96-7DF2B5D6A4B2}" type="doc">
      <dgm:prSet loTypeId="urn:microsoft.com/office/officeart/2005/8/layout/pList2" loCatId="list" qsTypeId="urn:microsoft.com/office/officeart/2005/8/quickstyle/simple1" qsCatId="simple" csTypeId="urn:microsoft.com/office/officeart/2005/8/colors/accent1_2" csCatId="accent1"/>
      <dgm:spPr/>
    </dgm:pt>
    <dgm:pt modelId="{4CD47AED-27C7-4FDD-840E-CF66D09C2BEC}" type="pres">
      <dgm:prSet presAssocID="{CFF3BC92-D08E-4FA2-BF96-7DF2B5D6A4B2}" presName="Name0" presStyleCnt="0">
        <dgm:presLayoutVars>
          <dgm:dir/>
          <dgm:resizeHandles val="exact"/>
        </dgm:presLayoutVars>
      </dgm:prSet>
      <dgm:spPr/>
    </dgm:pt>
  </dgm:ptLst>
  <dgm:cxnLst>
    <dgm:cxn modelId="{6BD67D29-2951-4B5D-8D8C-CA42F4863F82}" type="presOf" srcId="{CFF3BC92-D08E-4FA2-BF96-7DF2B5D6A4B2}" destId="{4CD47AED-27C7-4FDD-840E-CF66D09C2BEC}" srcOrd="0" destOrd="0" presId="urn:microsoft.com/office/officeart/2005/8/layout/p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6000"/>
            <a:ext cx="23040975" cy="12976351"/>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2848121" y="4544124"/>
            <a:ext cx="14678295" cy="3111206"/>
          </a:xfrm>
        </p:spPr>
        <p:txBody>
          <a:bodyPr anchor="b">
            <a:noAutofit/>
          </a:bodyPr>
          <a:lstStyle>
            <a:lvl1pPr algn="r">
              <a:defRPr sz="10205">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848121" y="7655325"/>
            <a:ext cx="14678295" cy="2072936"/>
          </a:xfrm>
        </p:spPr>
        <p:txBody>
          <a:bodyPr anchor="t"/>
          <a:lstStyle>
            <a:lvl1pPr marL="0" indent="0" algn="r">
              <a:buNone/>
              <a:defRPr>
                <a:solidFill>
                  <a:schemeClr val="tx1">
                    <a:lumMod val="50000"/>
                    <a:lumOff val="50000"/>
                  </a:schemeClr>
                </a:solidFill>
              </a:defRPr>
            </a:lvl1pPr>
            <a:lvl2pPr marL="864017" indent="0" algn="ctr">
              <a:buNone/>
              <a:defRPr>
                <a:solidFill>
                  <a:schemeClr val="tx1">
                    <a:tint val="75000"/>
                  </a:schemeClr>
                </a:solidFill>
              </a:defRPr>
            </a:lvl2pPr>
            <a:lvl3pPr marL="1728033" indent="0" algn="ctr">
              <a:buNone/>
              <a:defRPr>
                <a:solidFill>
                  <a:schemeClr val="tx1">
                    <a:tint val="75000"/>
                  </a:schemeClr>
                </a:solidFill>
              </a:defRPr>
            </a:lvl3pPr>
            <a:lvl4pPr marL="2592050" indent="0" algn="ctr">
              <a:buNone/>
              <a:defRPr>
                <a:solidFill>
                  <a:schemeClr val="tx1">
                    <a:tint val="75000"/>
                  </a:schemeClr>
                </a:solidFill>
              </a:defRPr>
            </a:lvl4pPr>
            <a:lvl5pPr marL="3456066" indent="0" algn="ctr">
              <a:buNone/>
              <a:defRPr>
                <a:solidFill>
                  <a:schemeClr val="tx1">
                    <a:tint val="75000"/>
                  </a:schemeClr>
                </a:solidFill>
              </a:defRPr>
            </a:lvl5pPr>
            <a:lvl6pPr marL="4320083" indent="0" algn="ctr">
              <a:buNone/>
              <a:defRPr>
                <a:solidFill>
                  <a:schemeClr val="tx1">
                    <a:tint val="75000"/>
                  </a:schemeClr>
                </a:solidFill>
              </a:defRPr>
            </a:lvl6pPr>
            <a:lvl7pPr marL="5184099" indent="0" algn="ctr">
              <a:buNone/>
              <a:defRPr>
                <a:solidFill>
                  <a:schemeClr val="tx1">
                    <a:tint val="75000"/>
                  </a:schemeClr>
                </a:solidFill>
              </a:defRPr>
            </a:lvl7pPr>
            <a:lvl8pPr marL="6048116" indent="0" algn="ctr">
              <a:buNone/>
              <a:defRPr>
                <a:solidFill>
                  <a:schemeClr val="tx1">
                    <a:tint val="75000"/>
                  </a:schemeClr>
                </a:solidFill>
              </a:defRPr>
            </a:lvl8pPr>
            <a:lvl9pPr marL="6912132"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3811655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280057" y="1152031"/>
            <a:ext cx="16246359" cy="6432174"/>
          </a:xfrm>
        </p:spPr>
        <p:txBody>
          <a:bodyPr anchor="ctr">
            <a:normAutofit/>
          </a:bodyPr>
          <a:lstStyle>
            <a:lvl1pPr algn="l">
              <a:defRPr sz="8315"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80057" y="8448228"/>
            <a:ext cx="16246359" cy="2968827"/>
          </a:xfrm>
        </p:spPr>
        <p:txBody>
          <a:bodyPr anchor="ctr">
            <a:normAutofit/>
          </a:bodyPr>
          <a:lstStyle>
            <a:lvl1pPr marL="0" indent="0" algn="l">
              <a:buNone/>
              <a:defRPr sz="3402">
                <a:solidFill>
                  <a:schemeClr val="tx1">
                    <a:lumMod val="75000"/>
                    <a:lumOff val="25000"/>
                  </a:schemeClr>
                </a:solidFill>
              </a:defRPr>
            </a:lvl1pPr>
            <a:lvl2pPr marL="864017" indent="0">
              <a:buNone/>
              <a:defRPr sz="3402">
                <a:solidFill>
                  <a:schemeClr val="tx1">
                    <a:tint val="75000"/>
                  </a:schemeClr>
                </a:solidFill>
              </a:defRPr>
            </a:lvl2pPr>
            <a:lvl3pPr marL="1728033" indent="0">
              <a:buNone/>
              <a:defRPr sz="3024">
                <a:solidFill>
                  <a:schemeClr val="tx1">
                    <a:tint val="75000"/>
                  </a:schemeClr>
                </a:solidFill>
              </a:defRPr>
            </a:lvl3pPr>
            <a:lvl4pPr marL="2592050" indent="0">
              <a:buNone/>
              <a:defRPr sz="2646">
                <a:solidFill>
                  <a:schemeClr val="tx1">
                    <a:tint val="75000"/>
                  </a:schemeClr>
                </a:solidFill>
              </a:defRPr>
            </a:lvl4pPr>
            <a:lvl5pPr marL="3456066" indent="0">
              <a:buNone/>
              <a:defRPr sz="2646">
                <a:solidFill>
                  <a:schemeClr val="tx1">
                    <a:tint val="75000"/>
                  </a:schemeClr>
                </a:solidFill>
              </a:defRPr>
            </a:lvl5pPr>
            <a:lvl6pPr marL="4320083" indent="0">
              <a:buNone/>
              <a:defRPr sz="2646">
                <a:solidFill>
                  <a:schemeClr val="tx1">
                    <a:tint val="75000"/>
                  </a:schemeClr>
                </a:solidFill>
              </a:defRPr>
            </a:lvl6pPr>
            <a:lvl7pPr marL="5184099" indent="0">
              <a:buNone/>
              <a:defRPr sz="2646">
                <a:solidFill>
                  <a:schemeClr val="tx1">
                    <a:tint val="75000"/>
                  </a:schemeClr>
                </a:solidFill>
              </a:defRPr>
            </a:lvl7pPr>
            <a:lvl8pPr marL="6048116" indent="0">
              <a:buNone/>
              <a:defRPr sz="2646">
                <a:solidFill>
                  <a:schemeClr val="tx1">
                    <a:tint val="75000"/>
                  </a:schemeClr>
                </a:solidFill>
              </a:defRPr>
            </a:lvl8pPr>
            <a:lvl9pPr marL="6912132" indent="0">
              <a:buNone/>
              <a:defRPr sz="264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393708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60076" y="1152031"/>
            <a:ext cx="15296649" cy="5712154"/>
          </a:xfrm>
        </p:spPr>
        <p:txBody>
          <a:bodyPr anchor="ctr">
            <a:normAutofit/>
          </a:bodyPr>
          <a:lstStyle>
            <a:lvl1pPr algn="l">
              <a:defRPr sz="8315"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2581789" y="6864186"/>
            <a:ext cx="13653222" cy="720019"/>
          </a:xfrm>
        </p:spPr>
        <p:txBody>
          <a:bodyPr anchor="ctr">
            <a:noAutofit/>
          </a:bodyPr>
          <a:lstStyle>
            <a:lvl1pPr marL="0" indent="0">
              <a:buFontTx/>
              <a:buNone/>
              <a:defRPr sz="3024">
                <a:solidFill>
                  <a:schemeClr val="tx1">
                    <a:lumMod val="50000"/>
                    <a:lumOff val="50000"/>
                  </a:schemeClr>
                </a:solidFill>
              </a:defRPr>
            </a:lvl1pPr>
            <a:lvl2pPr marL="864017" indent="0">
              <a:buFontTx/>
              <a:buNone/>
              <a:defRPr/>
            </a:lvl2pPr>
            <a:lvl3pPr marL="1728033" indent="0">
              <a:buFontTx/>
              <a:buNone/>
              <a:defRPr/>
            </a:lvl3pPr>
            <a:lvl4pPr marL="2592050" indent="0">
              <a:buFontTx/>
              <a:buNone/>
              <a:defRPr/>
            </a:lvl4pPr>
            <a:lvl5pPr marL="3456066" indent="0">
              <a:buFontTx/>
              <a:buNone/>
              <a:defRPr/>
            </a:lvl5pPr>
          </a:lstStyle>
          <a:p>
            <a:pPr lvl="0"/>
            <a:r>
              <a:rPr lang="en-US" smtClean="0"/>
              <a:t>Edit Master text styles</a:t>
            </a:r>
          </a:p>
        </p:txBody>
      </p:sp>
      <p:sp>
        <p:nvSpPr>
          <p:cNvPr id="3" name="Text Placeholder 2"/>
          <p:cNvSpPr>
            <a:spLocks noGrp="1"/>
          </p:cNvSpPr>
          <p:nvPr>
            <p:ph type="body" idx="1"/>
          </p:nvPr>
        </p:nvSpPr>
        <p:spPr>
          <a:xfrm>
            <a:off x="1280057" y="8448228"/>
            <a:ext cx="16246359" cy="2968827"/>
          </a:xfrm>
        </p:spPr>
        <p:txBody>
          <a:bodyPr anchor="ctr">
            <a:normAutofit/>
          </a:bodyPr>
          <a:lstStyle>
            <a:lvl1pPr marL="0" indent="0" algn="l">
              <a:buNone/>
              <a:defRPr sz="3402">
                <a:solidFill>
                  <a:schemeClr val="tx1">
                    <a:lumMod val="75000"/>
                    <a:lumOff val="25000"/>
                  </a:schemeClr>
                </a:solidFill>
              </a:defRPr>
            </a:lvl1pPr>
            <a:lvl2pPr marL="864017" indent="0">
              <a:buNone/>
              <a:defRPr sz="3402">
                <a:solidFill>
                  <a:schemeClr val="tx1">
                    <a:tint val="75000"/>
                  </a:schemeClr>
                </a:solidFill>
              </a:defRPr>
            </a:lvl2pPr>
            <a:lvl3pPr marL="1728033" indent="0">
              <a:buNone/>
              <a:defRPr sz="3024">
                <a:solidFill>
                  <a:schemeClr val="tx1">
                    <a:tint val="75000"/>
                  </a:schemeClr>
                </a:solidFill>
              </a:defRPr>
            </a:lvl3pPr>
            <a:lvl4pPr marL="2592050" indent="0">
              <a:buNone/>
              <a:defRPr sz="2646">
                <a:solidFill>
                  <a:schemeClr val="tx1">
                    <a:tint val="75000"/>
                  </a:schemeClr>
                </a:solidFill>
              </a:defRPr>
            </a:lvl4pPr>
            <a:lvl5pPr marL="3456066" indent="0">
              <a:buNone/>
              <a:defRPr sz="2646">
                <a:solidFill>
                  <a:schemeClr val="tx1">
                    <a:tint val="75000"/>
                  </a:schemeClr>
                </a:solidFill>
              </a:defRPr>
            </a:lvl5pPr>
            <a:lvl6pPr marL="4320083" indent="0">
              <a:buNone/>
              <a:defRPr sz="2646">
                <a:solidFill>
                  <a:schemeClr val="tx1">
                    <a:tint val="75000"/>
                  </a:schemeClr>
                </a:solidFill>
              </a:defRPr>
            </a:lvl6pPr>
            <a:lvl7pPr marL="5184099" indent="0">
              <a:buNone/>
              <a:defRPr sz="2646">
                <a:solidFill>
                  <a:schemeClr val="tx1">
                    <a:tint val="75000"/>
                  </a:schemeClr>
                </a:solidFill>
              </a:defRPr>
            </a:lvl7pPr>
            <a:lvl8pPr marL="6048116" indent="0">
              <a:buNone/>
              <a:defRPr sz="2646">
                <a:solidFill>
                  <a:schemeClr val="tx1">
                    <a:tint val="75000"/>
                  </a:schemeClr>
                </a:solidFill>
              </a:defRPr>
            </a:lvl8pPr>
            <a:lvl9pPr marL="6912132" indent="0">
              <a:buNone/>
              <a:defRPr sz="264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
        <p:nvSpPr>
          <p:cNvPr id="20" name="TextBox 19"/>
          <p:cNvSpPr txBox="1"/>
          <p:nvPr/>
        </p:nvSpPr>
        <p:spPr>
          <a:xfrm>
            <a:off x="1024050" y="1493668"/>
            <a:ext cx="1152049" cy="1105118"/>
          </a:xfrm>
          <a:prstGeom prst="rect">
            <a:avLst/>
          </a:prstGeom>
        </p:spPr>
        <p:txBody>
          <a:bodyPr vert="horz" lIns="172805" tIns="86402" rIns="172805" bIns="86402" rtlCol="0" anchor="ctr">
            <a:noAutofit/>
          </a:bodyPr>
          <a:lstStyle/>
          <a:p>
            <a:pPr lvl="0"/>
            <a:r>
              <a:rPr lang="en-US" sz="15118"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16806401" y="5455056"/>
            <a:ext cx="1152049" cy="1105118"/>
          </a:xfrm>
          <a:prstGeom prst="rect">
            <a:avLst/>
          </a:prstGeom>
        </p:spPr>
        <p:txBody>
          <a:bodyPr vert="horz" lIns="172805" tIns="86402" rIns="172805" bIns="86402" rtlCol="0" anchor="ctr">
            <a:noAutofit/>
          </a:bodyPr>
          <a:lstStyle/>
          <a:p>
            <a:pPr lvl="0"/>
            <a:r>
              <a:rPr lang="en-US" sz="15118" baseline="0" dirty="0">
                <a:ln w="3175" cmpd="sng">
                  <a:noFill/>
                </a:ln>
                <a:solidFill>
                  <a:schemeClr val="accent1">
                    <a:lumMod val="60000"/>
                    <a:lumOff val="40000"/>
                  </a:schemeClr>
                </a:solidFill>
                <a:latin typeface="Arial"/>
              </a:rPr>
              <a:t>”</a:t>
            </a:r>
            <a:endParaRPr lang="en-US" sz="3402" dirty="0">
              <a:solidFill>
                <a:schemeClr val="accent1">
                  <a:lumMod val="60000"/>
                  <a:lumOff val="40000"/>
                </a:schemeClr>
              </a:solidFill>
              <a:latin typeface="Arial"/>
            </a:endParaRPr>
          </a:p>
        </p:txBody>
      </p:sp>
    </p:spTree>
    <p:extLst>
      <p:ext uri="{BB962C8B-B14F-4D97-AF65-F5344CB8AC3E}">
        <p14:creationId xmlns:p14="http://schemas.microsoft.com/office/powerpoint/2010/main" val="1531779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80057" y="3651099"/>
            <a:ext cx="16246359" cy="4904939"/>
          </a:xfrm>
        </p:spPr>
        <p:txBody>
          <a:bodyPr anchor="b">
            <a:normAutofit/>
          </a:bodyPr>
          <a:lstStyle>
            <a:lvl1pPr algn="l">
              <a:defRPr sz="8315"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80057" y="8556038"/>
            <a:ext cx="16246359" cy="2861017"/>
          </a:xfrm>
        </p:spPr>
        <p:txBody>
          <a:bodyPr anchor="t">
            <a:normAutofit/>
          </a:bodyPr>
          <a:lstStyle>
            <a:lvl1pPr marL="0" indent="0" algn="l">
              <a:buNone/>
              <a:defRPr sz="3402">
                <a:solidFill>
                  <a:schemeClr val="tx1">
                    <a:lumMod val="75000"/>
                    <a:lumOff val="25000"/>
                  </a:schemeClr>
                </a:solidFill>
              </a:defRPr>
            </a:lvl1pPr>
            <a:lvl2pPr marL="864017" indent="0">
              <a:buNone/>
              <a:defRPr sz="3402">
                <a:solidFill>
                  <a:schemeClr val="tx1">
                    <a:tint val="75000"/>
                  </a:schemeClr>
                </a:solidFill>
              </a:defRPr>
            </a:lvl2pPr>
            <a:lvl3pPr marL="1728033" indent="0">
              <a:buNone/>
              <a:defRPr sz="3024">
                <a:solidFill>
                  <a:schemeClr val="tx1">
                    <a:tint val="75000"/>
                  </a:schemeClr>
                </a:solidFill>
              </a:defRPr>
            </a:lvl3pPr>
            <a:lvl4pPr marL="2592050" indent="0">
              <a:buNone/>
              <a:defRPr sz="2646">
                <a:solidFill>
                  <a:schemeClr val="tx1">
                    <a:tint val="75000"/>
                  </a:schemeClr>
                </a:solidFill>
              </a:defRPr>
            </a:lvl4pPr>
            <a:lvl5pPr marL="3456066" indent="0">
              <a:buNone/>
              <a:defRPr sz="2646">
                <a:solidFill>
                  <a:schemeClr val="tx1">
                    <a:tint val="75000"/>
                  </a:schemeClr>
                </a:solidFill>
              </a:defRPr>
            </a:lvl5pPr>
            <a:lvl6pPr marL="4320083" indent="0">
              <a:buNone/>
              <a:defRPr sz="2646">
                <a:solidFill>
                  <a:schemeClr val="tx1">
                    <a:tint val="75000"/>
                  </a:schemeClr>
                </a:solidFill>
              </a:defRPr>
            </a:lvl6pPr>
            <a:lvl7pPr marL="5184099" indent="0">
              <a:buNone/>
              <a:defRPr sz="2646">
                <a:solidFill>
                  <a:schemeClr val="tx1">
                    <a:tint val="75000"/>
                  </a:schemeClr>
                </a:solidFill>
              </a:defRPr>
            </a:lvl7pPr>
            <a:lvl8pPr marL="6048116" indent="0">
              <a:buNone/>
              <a:defRPr sz="2646">
                <a:solidFill>
                  <a:schemeClr val="tx1">
                    <a:tint val="75000"/>
                  </a:schemeClr>
                </a:solidFill>
              </a:defRPr>
            </a:lvl8pPr>
            <a:lvl9pPr marL="6912132" indent="0">
              <a:buNone/>
              <a:defRPr sz="264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1605970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760076" y="1152031"/>
            <a:ext cx="15296649" cy="5712154"/>
          </a:xfrm>
        </p:spPr>
        <p:txBody>
          <a:bodyPr anchor="ctr">
            <a:normAutofit/>
          </a:bodyPr>
          <a:lstStyle>
            <a:lvl1pPr algn="l">
              <a:defRPr sz="8315"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280053" y="7584205"/>
            <a:ext cx="16246361" cy="971833"/>
          </a:xfrm>
        </p:spPr>
        <p:txBody>
          <a:bodyPr anchor="b">
            <a:noAutofit/>
          </a:bodyPr>
          <a:lstStyle>
            <a:lvl1pPr marL="0" indent="0">
              <a:buFontTx/>
              <a:buNone/>
              <a:defRPr sz="4536">
                <a:solidFill>
                  <a:schemeClr val="tx1">
                    <a:lumMod val="75000"/>
                    <a:lumOff val="25000"/>
                  </a:schemeClr>
                </a:solidFill>
              </a:defRPr>
            </a:lvl1pPr>
            <a:lvl2pPr marL="864017" indent="0">
              <a:buFontTx/>
              <a:buNone/>
              <a:defRPr/>
            </a:lvl2pPr>
            <a:lvl3pPr marL="1728033" indent="0">
              <a:buFontTx/>
              <a:buNone/>
              <a:defRPr/>
            </a:lvl3pPr>
            <a:lvl4pPr marL="2592050" indent="0">
              <a:buFontTx/>
              <a:buNone/>
              <a:defRPr/>
            </a:lvl4pPr>
            <a:lvl5pPr marL="3456066" indent="0">
              <a:buFontTx/>
              <a:buNone/>
              <a:defRPr/>
            </a:lvl5pPr>
          </a:lstStyle>
          <a:p>
            <a:pPr lvl="0"/>
            <a:r>
              <a:rPr lang="en-US" smtClean="0"/>
              <a:t>Edit Master text styles</a:t>
            </a:r>
          </a:p>
        </p:txBody>
      </p:sp>
      <p:sp>
        <p:nvSpPr>
          <p:cNvPr id="3" name="Text Placeholder 2"/>
          <p:cNvSpPr>
            <a:spLocks noGrp="1"/>
          </p:cNvSpPr>
          <p:nvPr>
            <p:ph type="body" idx="1"/>
          </p:nvPr>
        </p:nvSpPr>
        <p:spPr>
          <a:xfrm>
            <a:off x="1280057" y="8556038"/>
            <a:ext cx="16246359" cy="2861017"/>
          </a:xfrm>
        </p:spPr>
        <p:txBody>
          <a:bodyPr anchor="t">
            <a:normAutofit/>
          </a:bodyPr>
          <a:lstStyle>
            <a:lvl1pPr marL="0" indent="0" algn="l">
              <a:buNone/>
              <a:defRPr sz="3402">
                <a:solidFill>
                  <a:schemeClr val="tx1">
                    <a:lumMod val="50000"/>
                    <a:lumOff val="50000"/>
                  </a:schemeClr>
                </a:solidFill>
              </a:defRPr>
            </a:lvl1pPr>
            <a:lvl2pPr marL="864017" indent="0">
              <a:buNone/>
              <a:defRPr sz="3402">
                <a:solidFill>
                  <a:schemeClr val="tx1">
                    <a:tint val="75000"/>
                  </a:schemeClr>
                </a:solidFill>
              </a:defRPr>
            </a:lvl2pPr>
            <a:lvl3pPr marL="1728033" indent="0">
              <a:buNone/>
              <a:defRPr sz="3024">
                <a:solidFill>
                  <a:schemeClr val="tx1">
                    <a:tint val="75000"/>
                  </a:schemeClr>
                </a:solidFill>
              </a:defRPr>
            </a:lvl3pPr>
            <a:lvl4pPr marL="2592050" indent="0">
              <a:buNone/>
              <a:defRPr sz="2646">
                <a:solidFill>
                  <a:schemeClr val="tx1">
                    <a:tint val="75000"/>
                  </a:schemeClr>
                </a:solidFill>
              </a:defRPr>
            </a:lvl4pPr>
            <a:lvl5pPr marL="3456066" indent="0">
              <a:buNone/>
              <a:defRPr sz="2646">
                <a:solidFill>
                  <a:schemeClr val="tx1">
                    <a:tint val="75000"/>
                  </a:schemeClr>
                </a:solidFill>
              </a:defRPr>
            </a:lvl5pPr>
            <a:lvl6pPr marL="4320083" indent="0">
              <a:buNone/>
              <a:defRPr sz="2646">
                <a:solidFill>
                  <a:schemeClr val="tx1">
                    <a:tint val="75000"/>
                  </a:schemeClr>
                </a:solidFill>
              </a:defRPr>
            </a:lvl6pPr>
            <a:lvl7pPr marL="5184099" indent="0">
              <a:buNone/>
              <a:defRPr sz="2646">
                <a:solidFill>
                  <a:schemeClr val="tx1">
                    <a:tint val="75000"/>
                  </a:schemeClr>
                </a:solidFill>
              </a:defRPr>
            </a:lvl7pPr>
            <a:lvl8pPr marL="6048116" indent="0">
              <a:buNone/>
              <a:defRPr sz="2646">
                <a:solidFill>
                  <a:schemeClr val="tx1">
                    <a:tint val="75000"/>
                  </a:schemeClr>
                </a:solidFill>
              </a:defRPr>
            </a:lvl8pPr>
            <a:lvl9pPr marL="6912132" indent="0">
              <a:buNone/>
              <a:defRPr sz="264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
        <p:nvSpPr>
          <p:cNvPr id="24" name="TextBox 23"/>
          <p:cNvSpPr txBox="1"/>
          <p:nvPr/>
        </p:nvSpPr>
        <p:spPr>
          <a:xfrm>
            <a:off x="1024050" y="1493668"/>
            <a:ext cx="1152049" cy="1105118"/>
          </a:xfrm>
          <a:prstGeom prst="rect">
            <a:avLst/>
          </a:prstGeom>
        </p:spPr>
        <p:txBody>
          <a:bodyPr vert="horz" lIns="172805" tIns="86402" rIns="172805" bIns="86402" rtlCol="0" anchor="ctr">
            <a:noAutofit/>
          </a:bodyPr>
          <a:lstStyle/>
          <a:p>
            <a:pPr lvl="0"/>
            <a:r>
              <a:rPr lang="en-US" sz="1511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6806401" y="5455056"/>
            <a:ext cx="1152049" cy="1105118"/>
          </a:xfrm>
          <a:prstGeom prst="rect">
            <a:avLst/>
          </a:prstGeom>
        </p:spPr>
        <p:txBody>
          <a:bodyPr vert="horz" lIns="172805" tIns="86402" rIns="172805" bIns="86402" rtlCol="0" anchor="ctr">
            <a:noAutofit/>
          </a:bodyPr>
          <a:lstStyle/>
          <a:p>
            <a:pPr lvl="0"/>
            <a:r>
              <a:rPr lang="en-US" sz="1511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3444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6054" y="1152031"/>
            <a:ext cx="16230362" cy="5712154"/>
          </a:xfrm>
        </p:spPr>
        <p:txBody>
          <a:bodyPr anchor="ctr">
            <a:normAutofit/>
          </a:bodyPr>
          <a:lstStyle>
            <a:lvl1pPr algn="l">
              <a:defRPr sz="8315"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280053" y="7584205"/>
            <a:ext cx="16246361" cy="971833"/>
          </a:xfrm>
        </p:spPr>
        <p:txBody>
          <a:bodyPr anchor="b">
            <a:noAutofit/>
          </a:bodyPr>
          <a:lstStyle>
            <a:lvl1pPr marL="0" indent="0">
              <a:buFontTx/>
              <a:buNone/>
              <a:defRPr sz="4536">
                <a:solidFill>
                  <a:schemeClr val="accent1"/>
                </a:solidFill>
              </a:defRPr>
            </a:lvl1pPr>
            <a:lvl2pPr marL="864017" indent="0">
              <a:buFontTx/>
              <a:buNone/>
              <a:defRPr/>
            </a:lvl2pPr>
            <a:lvl3pPr marL="1728033" indent="0">
              <a:buFontTx/>
              <a:buNone/>
              <a:defRPr/>
            </a:lvl3pPr>
            <a:lvl4pPr marL="2592050" indent="0">
              <a:buFontTx/>
              <a:buNone/>
              <a:defRPr/>
            </a:lvl4pPr>
            <a:lvl5pPr marL="3456066" indent="0">
              <a:buFontTx/>
              <a:buNone/>
              <a:defRPr/>
            </a:lvl5pPr>
          </a:lstStyle>
          <a:p>
            <a:pPr lvl="0"/>
            <a:r>
              <a:rPr lang="en-US" smtClean="0"/>
              <a:t>Edit Master text styles</a:t>
            </a:r>
          </a:p>
        </p:txBody>
      </p:sp>
      <p:sp>
        <p:nvSpPr>
          <p:cNvPr id="3" name="Text Placeholder 2"/>
          <p:cNvSpPr>
            <a:spLocks noGrp="1"/>
          </p:cNvSpPr>
          <p:nvPr>
            <p:ph type="body" idx="1"/>
          </p:nvPr>
        </p:nvSpPr>
        <p:spPr>
          <a:xfrm>
            <a:off x="1280057" y="8556038"/>
            <a:ext cx="16246359" cy="2861017"/>
          </a:xfrm>
        </p:spPr>
        <p:txBody>
          <a:bodyPr anchor="t">
            <a:normAutofit/>
          </a:bodyPr>
          <a:lstStyle>
            <a:lvl1pPr marL="0" indent="0" algn="l">
              <a:buNone/>
              <a:defRPr sz="3402">
                <a:solidFill>
                  <a:schemeClr val="tx1">
                    <a:lumMod val="50000"/>
                    <a:lumOff val="50000"/>
                  </a:schemeClr>
                </a:solidFill>
              </a:defRPr>
            </a:lvl1pPr>
            <a:lvl2pPr marL="864017" indent="0">
              <a:buNone/>
              <a:defRPr sz="3402">
                <a:solidFill>
                  <a:schemeClr val="tx1">
                    <a:tint val="75000"/>
                  </a:schemeClr>
                </a:solidFill>
              </a:defRPr>
            </a:lvl2pPr>
            <a:lvl3pPr marL="1728033" indent="0">
              <a:buNone/>
              <a:defRPr sz="3024">
                <a:solidFill>
                  <a:schemeClr val="tx1">
                    <a:tint val="75000"/>
                  </a:schemeClr>
                </a:solidFill>
              </a:defRPr>
            </a:lvl3pPr>
            <a:lvl4pPr marL="2592050" indent="0">
              <a:buNone/>
              <a:defRPr sz="2646">
                <a:solidFill>
                  <a:schemeClr val="tx1">
                    <a:tint val="75000"/>
                  </a:schemeClr>
                </a:solidFill>
              </a:defRPr>
            </a:lvl4pPr>
            <a:lvl5pPr marL="3456066" indent="0">
              <a:buNone/>
              <a:defRPr sz="2646">
                <a:solidFill>
                  <a:schemeClr val="tx1">
                    <a:tint val="75000"/>
                  </a:schemeClr>
                </a:solidFill>
              </a:defRPr>
            </a:lvl5pPr>
            <a:lvl6pPr marL="4320083" indent="0">
              <a:buNone/>
              <a:defRPr sz="2646">
                <a:solidFill>
                  <a:schemeClr val="tx1">
                    <a:tint val="75000"/>
                  </a:schemeClr>
                </a:solidFill>
              </a:defRPr>
            </a:lvl6pPr>
            <a:lvl7pPr marL="5184099" indent="0">
              <a:buNone/>
              <a:defRPr sz="2646">
                <a:solidFill>
                  <a:schemeClr val="tx1">
                    <a:tint val="75000"/>
                  </a:schemeClr>
                </a:solidFill>
              </a:defRPr>
            </a:lvl7pPr>
            <a:lvl8pPr marL="6048116" indent="0">
              <a:buNone/>
              <a:defRPr sz="2646">
                <a:solidFill>
                  <a:schemeClr val="tx1">
                    <a:tint val="75000"/>
                  </a:schemeClr>
                </a:solidFill>
              </a:defRPr>
            </a:lvl8pPr>
            <a:lvl9pPr marL="6912132" indent="0">
              <a:buNone/>
              <a:defRPr sz="264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2247000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3420799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057658" y="1152030"/>
            <a:ext cx="2465760" cy="9924270"/>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80057" y="1152031"/>
            <a:ext cx="13342580" cy="992426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936401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6803"/>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4187496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0057" y="5104139"/>
            <a:ext cx="16246359" cy="3451900"/>
          </a:xfrm>
        </p:spPr>
        <p:txBody>
          <a:bodyPr anchor="b"/>
          <a:lstStyle>
            <a:lvl1pPr algn="l">
              <a:defRPr sz="755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80057" y="8556038"/>
            <a:ext cx="16246359" cy="1625997"/>
          </a:xfrm>
        </p:spPr>
        <p:txBody>
          <a:bodyPr anchor="t"/>
          <a:lstStyle>
            <a:lvl1pPr marL="0" indent="0" algn="l">
              <a:buNone/>
              <a:defRPr sz="3780">
                <a:solidFill>
                  <a:schemeClr val="tx1">
                    <a:lumMod val="50000"/>
                    <a:lumOff val="50000"/>
                  </a:schemeClr>
                </a:solidFill>
              </a:defRPr>
            </a:lvl1pPr>
            <a:lvl2pPr marL="864017" indent="0">
              <a:buNone/>
              <a:defRPr sz="3402">
                <a:solidFill>
                  <a:schemeClr val="tx1">
                    <a:tint val="75000"/>
                  </a:schemeClr>
                </a:solidFill>
              </a:defRPr>
            </a:lvl2pPr>
            <a:lvl3pPr marL="1728033" indent="0">
              <a:buNone/>
              <a:defRPr sz="3024">
                <a:solidFill>
                  <a:schemeClr val="tx1">
                    <a:tint val="75000"/>
                  </a:schemeClr>
                </a:solidFill>
              </a:defRPr>
            </a:lvl3pPr>
            <a:lvl4pPr marL="2592050" indent="0">
              <a:buNone/>
              <a:defRPr sz="2646">
                <a:solidFill>
                  <a:schemeClr val="tx1">
                    <a:tint val="75000"/>
                  </a:schemeClr>
                </a:solidFill>
              </a:defRPr>
            </a:lvl4pPr>
            <a:lvl5pPr marL="3456066" indent="0">
              <a:buNone/>
              <a:defRPr sz="2646">
                <a:solidFill>
                  <a:schemeClr val="tx1">
                    <a:tint val="75000"/>
                  </a:schemeClr>
                </a:solidFill>
              </a:defRPr>
            </a:lvl5pPr>
            <a:lvl6pPr marL="4320083" indent="0">
              <a:buNone/>
              <a:defRPr sz="2646">
                <a:solidFill>
                  <a:schemeClr val="tx1">
                    <a:tint val="75000"/>
                  </a:schemeClr>
                </a:solidFill>
              </a:defRPr>
            </a:lvl6pPr>
            <a:lvl7pPr marL="5184099" indent="0">
              <a:buNone/>
              <a:defRPr sz="2646">
                <a:solidFill>
                  <a:schemeClr val="tx1">
                    <a:tint val="75000"/>
                  </a:schemeClr>
                </a:solidFill>
              </a:defRPr>
            </a:lvl7pPr>
            <a:lvl8pPr marL="6048116" indent="0">
              <a:buNone/>
              <a:defRPr sz="2646">
                <a:solidFill>
                  <a:schemeClr val="tx1">
                    <a:tint val="75000"/>
                  </a:schemeClr>
                </a:solidFill>
              </a:defRPr>
            </a:lvl8pPr>
            <a:lvl9pPr marL="6912132" indent="0">
              <a:buNone/>
              <a:defRPr sz="264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81E1A8-99FF-45D0-B177-C5FC82D066A3}"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2517208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80057" y="4083113"/>
            <a:ext cx="7907172" cy="73339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9619248" y="4083114"/>
            <a:ext cx="7907171" cy="733394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81E1A8-99FF-45D0-B177-C5FC82D066A3}" type="datetimeFigureOut">
              <a:rPr lang="en-GB" smtClean="0"/>
              <a:t>04/07/2022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3381383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77054" y="4083858"/>
            <a:ext cx="7910173" cy="1089028"/>
          </a:xfrm>
        </p:spPr>
        <p:txBody>
          <a:bodyPr anchor="b">
            <a:noAutofit/>
          </a:bodyPr>
          <a:lstStyle>
            <a:lvl1pPr marL="0" indent="0">
              <a:buNone/>
              <a:defRPr sz="4536" b="0"/>
            </a:lvl1pPr>
            <a:lvl2pPr marL="864017" indent="0">
              <a:buNone/>
              <a:defRPr sz="3780" b="1"/>
            </a:lvl2pPr>
            <a:lvl3pPr marL="1728033" indent="0">
              <a:buNone/>
              <a:defRPr sz="3402" b="1"/>
            </a:lvl3pPr>
            <a:lvl4pPr marL="2592050" indent="0">
              <a:buNone/>
              <a:defRPr sz="3024" b="1"/>
            </a:lvl4pPr>
            <a:lvl5pPr marL="3456066" indent="0">
              <a:buNone/>
              <a:defRPr sz="3024" b="1"/>
            </a:lvl5pPr>
            <a:lvl6pPr marL="4320083" indent="0">
              <a:buNone/>
              <a:defRPr sz="3024" b="1"/>
            </a:lvl6pPr>
            <a:lvl7pPr marL="5184099" indent="0">
              <a:buNone/>
              <a:defRPr sz="3024" b="1"/>
            </a:lvl7pPr>
            <a:lvl8pPr marL="6048116" indent="0">
              <a:buNone/>
              <a:defRPr sz="3024" b="1"/>
            </a:lvl8pPr>
            <a:lvl9pPr marL="6912132" indent="0">
              <a:buNone/>
              <a:defRPr sz="3024" b="1"/>
            </a:lvl9pPr>
          </a:lstStyle>
          <a:p>
            <a:pPr lvl="0"/>
            <a:r>
              <a:rPr lang="en-US" smtClean="0"/>
              <a:t>Edit Master text styles</a:t>
            </a:r>
          </a:p>
        </p:txBody>
      </p:sp>
      <p:sp>
        <p:nvSpPr>
          <p:cNvPr id="4" name="Content Placeholder 3"/>
          <p:cNvSpPr>
            <a:spLocks noGrp="1"/>
          </p:cNvSpPr>
          <p:nvPr>
            <p:ph sz="half" idx="2"/>
          </p:nvPr>
        </p:nvSpPr>
        <p:spPr>
          <a:xfrm>
            <a:off x="1277054" y="5172887"/>
            <a:ext cx="7910173" cy="624416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9616249" y="4083858"/>
            <a:ext cx="7910164" cy="1089028"/>
          </a:xfrm>
        </p:spPr>
        <p:txBody>
          <a:bodyPr anchor="b">
            <a:noAutofit/>
          </a:bodyPr>
          <a:lstStyle>
            <a:lvl1pPr marL="0" indent="0">
              <a:buNone/>
              <a:defRPr sz="4536" b="0"/>
            </a:lvl1pPr>
            <a:lvl2pPr marL="864017" indent="0">
              <a:buNone/>
              <a:defRPr sz="3780" b="1"/>
            </a:lvl2pPr>
            <a:lvl3pPr marL="1728033" indent="0">
              <a:buNone/>
              <a:defRPr sz="3402" b="1"/>
            </a:lvl3pPr>
            <a:lvl4pPr marL="2592050" indent="0">
              <a:buNone/>
              <a:defRPr sz="3024" b="1"/>
            </a:lvl4pPr>
            <a:lvl5pPr marL="3456066" indent="0">
              <a:buNone/>
              <a:defRPr sz="3024" b="1"/>
            </a:lvl5pPr>
            <a:lvl6pPr marL="4320083" indent="0">
              <a:buNone/>
              <a:defRPr sz="3024" b="1"/>
            </a:lvl6pPr>
            <a:lvl7pPr marL="5184099" indent="0">
              <a:buNone/>
              <a:defRPr sz="3024" b="1"/>
            </a:lvl7pPr>
            <a:lvl8pPr marL="6048116" indent="0">
              <a:buNone/>
              <a:defRPr sz="3024" b="1"/>
            </a:lvl8pPr>
            <a:lvl9pPr marL="6912132" indent="0">
              <a:buNone/>
              <a:defRPr sz="3024" b="1"/>
            </a:lvl9pPr>
          </a:lstStyle>
          <a:p>
            <a:pPr lvl="0"/>
            <a:r>
              <a:rPr lang="en-US" smtClean="0"/>
              <a:t>Edit Master text styles</a:t>
            </a:r>
          </a:p>
        </p:txBody>
      </p:sp>
      <p:sp>
        <p:nvSpPr>
          <p:cNvPr id="6" name="Content Placeholder 5"/>
          <p:cNvSpPr>
            <a:spLocks noGrp="1"/>
          </p:cNvSpPr>
          <p:nvPr>
            <p:ph sz="quarter" idx="4"/>
          </p:nvPr>
        </p:nvSpPr>
        <p:spPr>
          <a:xfrm>
            <a:off x="9616252" y="5172887"/>
            <a:ext cx="7910162" cy="624416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81E1A8-99FF-45D0-B177-C5FC82D066A3}" type="datetimeFigureOut">
              <a:rPr lang="en-GB" smtClean="0"/>
              <a:t>04/07/2022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43138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80056" y="1152031"/>
            <a:ext cx="16246359" cy="24960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881E1A8-99FF-45D0-B177-C5FC82D066A3}" type="datetimeFigureOut">
              <a:rPr lang="en-GB" smtClean="0"/>
              <a:t>04/07/2022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262640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1E1A8-99FF-45D0-B177-C5FC82D066A3}" type="datetimeFigureOut">
              <a:rPr lang="en-GB" smtClean="0"/>
              <a:t>04/07/2022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110484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0055" y="2832084"/>
            <a:ext cx="7284456" cy="2416064"/>
          </a:xfrm>
        </p:spPr>
        <p:txBody>
          <a:bodyPr anchor="b">
            <a:normAutofit/>
          </a:bodyPr>
          <a:lstStyle>
            <a:lvl1pPr>
              <a:defRPr sz="3780"/>
            </a:lvl1pPr>
          </a:lstStyle>
          <a:p>
            <a:r>
              <a:rPr lang="en-US" smtClean="0"/>
              <a:t>Click to edit Master title style</a:t>
            </a:r>
            <a:endParaRPr lang="en-US" dirty="0"/>
          </a:p>
        </p:txBody>
      </p:sp>
      <p:sp>
        <p:nvSpPr>
          <p:cNvPr id="3" name="Content Placeholder 2"/>
          <p:cNvSpPr>
            <a:spLocks noGrp="1"/>
          </p:cNvSpPr>
          <p:nvPr>
            <p:ph idx="1"/>
          </p:nvPr>
        </p:nvSpPr>
        <p:spPr>
          <a:xfrm>
            <a:off x="8996529" y="973112"/>
            <a:ext cx="8529887" cy="1044394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80055" y="5248147"/>
            <a:ext cx="7284456" cy="4884130"/>
          </a:xfrm>
        </p:spPr>
        <p:txBody>
          <a:bodyPr>
            <a:normAutofit/>
          </a:bodyPr>
          <a:lstStyle>
            <a:lvl1pPr marL="0" indent="0">
              <a:buNone/>
              <a:defRPr sz="2646"/>
            </a:lvl1pPr>
            <a:lvl2pPr marL="863758" indent="0">
              <a:buNone/>
              <a:defRPr sz="2646"/>
            </a:lvl2pPr>
            <a:lvl3pPr marL="1727515" indent="0">
              <a:buNone/>
              <a:defRPr sz="2268"/>
            </a:lvl3pPr>
            <a:lvl4pPr marL="2591273" indent="0">
              <a:buNone/>
              <a:defRPr sz="1890"/>
            </a:lvl4pPr>
            <a:lvl5pPr marL="3455029" indent="0">
              <a:buNone/>
              <a:defRPr sz="1890"/>
            </a:lvl5pPr>
            <a:lvl6pPr marL="4318786" indent="0">
              <a:buNone/>
              <a:defRPr sz="1890"/>
            </a:lvl6pPr>
            <a:lvl7pPr marL="5182544" indent="0">
              <a:buNone/>
              <a:defRPr sz="1890"/>
            </a:lvl7pPr>
            <a:lvl8pPr marL="6046302" indent="0">
              <a:buNone/>
              <a:defRPr sz="1890"/>
            </a:lvl8pPr>
            <a:lvl9pPr marL="6910059" indent="0">
              <a:buNone/>
              <a:defRPr sz="1890"/>
            </a:lvl9pPr>
          </a:lstStyle>
          <a:p>
            <a:pPr lvl="0"/>
            <a:r>
              <a:rPr lang="en-US" smtClean="0"/>
              <a:t>Edit Master text styles</a:t>
            </a:r>
          </a:p>
        </p:txBody>
      </p:sp>
      <p:sp>
        <p:nvSpPr>
          <p:cNvPr id="5" name="Date Placeholder 4"/>
          <p:cNvSpPr>
            <a:spLocks noGrp="1"/>
          </p:cNvSpPr>
          <p:nvPr>
            <p:ph type="dt" sz="half" idx="10"/>
          </p:nvPr>
        </p:nvSpPr>
        <p:spPr/>
        <p:txBody>
          <a:bodyPr/>
          <a:lstStyle/>
          <a:p>
            <a:fld id="{B881E1A8-99FF-45D0-B177-C5FC82D066A3}" type="datetimeFigureOut">
              <a:rPr lang="en-GB" smtClean="0"/>
              <a:t>04/07/2022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3586517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0057" y="9072245"/>
            <a:ext cx="16246357" cy="1071030"/>
          </a:xfrm>
        </p:spPr>
        <p:txBody>
          <a:bodyPr anchor="b">
            <a:normAutofit/>
          </a:bodyPr>
          <a:lstStyle>
            <a:lvl1pPr algn="l">
              <a:defRPr sz="4536"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056" y="1152031"/>
            <a:ext cx="16246359" cy="7267695"/>
          </a:xfrm>
        </p:spPr>
        <p:txBody>
          <a:bodyPr anchor="t">
            <a:normAutofit/>
          </a:bodyPr>
          <a:lstStyle>
            <a:lvl1pPr marL="0" indent="0" algn="ctr">
              <a:buNone/>
              <a:defRPr sz="3024"/>
            </a:lvl1pPr>
            <a:lvl2pPr marL="864017" indent="0">
              <a:buNone/>
              <a:defRPr sz="3024"/>
            </a:lvl2pPr>
            <a:lvl3pPr marL="1728033" indent="0">
              <a:buNone/>
              <a:defRPr sz="3024"/>
            </a:lvl3pPr>
            <a:lvl4pPr marL="2592050" indent="0">
              <a:buNone/>
              <a:defRPr sz="3024"/>
            </a:lvl4pPr>
            <a:lvl5pPr marL="3456066" indent="0">
              <a:buNone/>
              <a:defRPr sz="3024"/>
            </a:lvl5pPr>
            <a:lvl6pPr marL="4320083" indent="0">
              <a:buNone/>
              <a:defRPr sz="3024"/>
            </a:lvl6pPr>
            <a:lvl7pPr marL="5184099" indent="0">
              <a:buNone/>
              <a:defRPr sz="3024"/>
            </a:lvl7pPr>
            <a:lvl8pPr marL="6048116" indent="0">
              <a:buNone/>
              <a:defRPr sz="3024"/>
            </a:lvl8pPr>
            <a:lvl9pPr marL="6912132" indent="0">
              <a:buNone/>
              <a:defRPr sz="3024"/>
            </a:lvl9pPr>
          </a:lstStyle>
          <a:p>
            <a:r>
              <a:rPr lang="en-US" smtClean="0"/>
              <a:t>Click icon to add picture</a:t>
            </a:r>
            <a:endParaRPr lang="en-US" dirty="0"/>
          </a:p>
        </p:txBody>
      </p:sp>
      <p:sp>
        <p:nvSpPr>
          <p:cNvPr id="4" name="Text Placeholder 3"/>
          <p:cNvSpPr>
            <a:spLocks noGrp="1"/>
          </p:cNvSpPr>
          <p:nvPr>
            <p:ph type="body" sz="half" idx="2"/>
          </p:nvPr>
        </p:nvSpPr>
        <p:spPr>
          <a:xfrm>
            <a:off x="1280057" y="10143275"/>
            <a:ext cx="16246357" cy="1273781"/>
          </a:xfrm>
        </p:spPr>
        <p:txBody>
          <a:bodyPr>
            <a:normAutofit/>
          </a:bodyPr>
          <a:lstStyle>
            <a:lvl1pPr marL="0" indent="0">
              <a:buNone/>
              <a:defRPr sz="2268"/>
            </a:lvl1pPr>
            <a:lvl2pPr marL="864017" indent="0">
              <a:buNone/>
              <a:defRPr sz="2268"/>
            </a:lvl2pPr>
            <a:lvl3pPr marL="1728033" indent="0">
              <a:buNone/>
              <a:defRPr sz="1890"/>
            </a:lvl3pPr>
            <a:lvl4pPr marL="2592050" indent="0">
              <a:buNone/>
              <a:defRPr sz="1701"/>
            </a:lvl4pPr>
            <a:lvl5pPr marL="3456066" indent="0">
              <a:buNone/>
              <a:defRPr sz="1701"/>
            </a:lvl5pPr>
            <a:lvl6pPr marL="4320083" indent="0">
              <a:buNone/>
              <a:defRPr sz="1701"/>
            </a:lvl6pPr>
            <a:lvl7pPr marL="5184099" indent="0">
              <a:buNone/>
              <a:defRPr sz="1701"/>
            </a:lvl7pPr>
            <a:lvl8pPr marL="6048116" indent="0">
              <a:buNone/>
              <a:defRPr sz="1701"/>
            </a:lvl8pPr>
            <a:lvl9pPr marL="6912132" indent="0">
              <a:buNone/>
              <a:defRPr sz="1701"/>
            </a:lvl9pPr>
          </a:lstStyle>
          <a:p>
            <a:pPr lvl="0"/>
            <a:r>
              <a:rPr lang="en-US" smtClean="0"/>
              <a:t>Edit Master text styles</a:t>
            </a:r>
          </a:p>
        </p:txBody>
      </p:sp>
      <p:sp>
        <p:nvSpPr>
          <p:cNvPr id="5" name="Date Placeholder 4"/>
          <p:cNvSpPr>
            <a:spLocks noGrp="1"/>
          </p:cNvSpPr>
          <p:nvPr>
            <p:ph type="dt" sz="half" idx="10"/>
          </p:nvPr>
        </p:nvSpPr>
        <p:spPr/>
        <p:txBody>
          <a:bodyPr/>
          <a:lstStyle/>
          <a:p>
            <a:fld id="{B881E1A8-99FF-45D0-B177-C5FC82D066A3}" type="datetimeFigureOut">
              <a:rPr lang="en-GB" smtClean="0"/>
              <a:t>04/07/2022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E5EC58-BE93-48E8-AD53-978AEC249EEB}" type="slidenum">
              <a:rPr lang="en-GB" smtClean="0"/>
              <a:t>‹#›</a:t>
            </a:fld>
            <a:endParaRPr lang="en-GB"/>
          </a:p>
        </p:txBody>
      </p:sp>
    </p:spTree>
    <p:extLst>
      <p:ext uri="{BB962C8B-B14F-4D97-AF65-F5344CB8AC3E}">
        <p14:creationId xmlns:p14="http://schemas.microsoft.com/office/powerpoint/2010/main" val="291708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16000"/>
            <a:ext cx="23040975" cy="12976351"/>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280056" y="1152031"/>
            <a:ext cx="16246359" cy="2496067"/>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80056" y="4083114"/>
            <a:ext cx="16246359" cy="733394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616577" y="11417056"/>
            <a:ext cx="1723422" cy="690019"/>
          </a:xfrm>
          <a:prstGeom prst="rect">
            <a:avLst/>
          </a:prstGeom>
        </p:spPr>
        <p:txBody>
          <a:bodyPr vert="horz" lIns="91440" tIns="45720" rIns="91440" bIns="45720" rtlCol="0" anchor="ctr"/>
          <a:lstStyle>
            <a:lvl1pPr algn="r">
              <a:defRPr sz="1701">
                <a:solidFill>
                  <a:schemeClr val="tx1">
                    <a:tint val="75000"/>
                  </a:schemeClr>
                </a:solidFill>
              </a:defRPr>
            </a:lvl1pPr>
          </a:lstStyle>
          <a:p>
            <a:fld id="{B881E1A8-99FF-45D0-B177-C5FC82D066A3}" type="datetimeFigureOut">
              <a:rPr lang="en-GB" smtClean="0"/>
              <a:t>04/07/2022</a:t>
            </a:fld>
            <a:endParaRPr lang="en-GB"/>
          </a:p>
        </p:txBody>
      </p:sp>
      <p:sp>
        <p:nvSpPr>
          <p:cNvPr id="5" name="Footer Placeholder 4"/>
          <p:cNvSpPr>
            <a:spLocks noGrp="1"/>
          </p:cNvSpPr>
          <p:nvPr>
            <p:ph type="ftr" sz="quarter" idx="3"/>
          </p:nvPr>
        </p:nvSpPr>
        <p:spPr>
          <a:xfrm>
            <a:off x="1280055" y="11417056"/>
            <a:ext cx="11901503" cy="690019"/>
          </a:xfrm>
          <a:prstGeom prst="rect">
            <a:avLst/>
          </a:prstGeom>
        </p:spPr>
        <p:txBody>
          <a:bodyPr vert="horz" lIns="91440" tIns="45720" rIns="91440" bIns="45720" rtlCol="0" anchor="ctr"/>
          <a:lstStyle>
            <a:lvl1pPr algn="l">
              <a:defRPr sz="1701">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6235012" y="11417056"/>
            <a:ext cx="1291404" cy="690019"/>
          </a:xfrm>
          <a:prstGeom prst="rect">
            <a:avLst/>
          </a:prstGeom>
        </p:spPr>
        <p:txBody>
          <a:bodyPr vert="horz" lIns="91440" tIns="45720" rIns="91440" bIns="45720" rtlCol="0" anchor="ctr"/>
          <a:lstStyle>
            <a:lvl1pPr algn="r">
              <a:defRPr sz="1701">
                <a:solidFill>
                  <a:schemeClr val="accent1"/>
                </a:solidFill>
              </a:defRPr>
            </a:lvl1pPr>
          </a:lstStyle>
          <a:p>
            <a:fld id="{35E5EC58-BE93-48E8-AD53-978AEC249EEB}" type="slidenum">
              <a:rPr lang="en-GB" smtClean="0"/>
              <a:t>‹#›</a:t>
            </a:fld>
            <a:endParaRPr lang="en-GB"/>
          </a:p>
        </p:txBody>
      </p:sp>
    </p:spTree>
    <p:extLst>
      <p:ext uri="{BB962C8B-B14F-4D97-AF65-F5344CB8AC3E}">
        <p14:creationId xmlns:p14="http://schemas.microsoft.com/office/powerpoint/2010/main" val="5213245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864017" rtl="0" eaLnBrk="1" latinLnBrk="0" hangingPunct="1">
        <a:spcBef>
          <a:spcPct val="0"/>
        </a:spcBef>
        <a:buNone/>
        <a:defRPr sz="6803"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48012" indent="-648012" algn="l" defTabSz="864017" rtl="0" eaLnBrk="1" latinLnBrk="0" hangingPunct="1">
        <a:spcBef>
          <a:spcPts val="1890"/>
        </a:spcBef>
        <a:spcAft>
          <a:spcPts val="0"/>
        </a:spcAft>
        <a:buClr>
          <a:schemeClr val="accent1"/>
        </a:buClr>
        <a:buSzPct val="80000"/>
        <a:buFont typeface="Wingdings 3" charset="2"/>
        <a:buChar char=""/>
        <a:defRPr sz="3402" kern="1200">
          <a:solidFill>
            <a:schemeClr val="tx1">
              <a:lumMod val="75000"/>
              <a:lumOff val="25000"/>
            </a:schemeClr>
          </a:solidFill>
          <a:latin typeface="+mn-lt"/>
          <a:ea typeface="+mn-ea"/>
          <a:cs typeface="+mn-cs"/>
        </a:defRPr>
      </a:lvl1pPr>
      <a:lvl2pPr marL="1404027" indent="-540010" algn="l" defTabSz="864017" rtl="0" eaLnBrk="1" latinLnBrk="0" hangingPunct="1">
        <a:spcBef>
          <a:spcPts val="1890"/>
        </a:spcBef>
        <a:spcAft>
          <a:spcPts val="0"/>
        </a:spcAft>
        <a:buClr>
          <a:schemeClr val="accent1"/>
        </a:buClr>
        <a:buSzPct val="80000"/>
        <a:buFont typeface="Wingdings 3" charset="2"/>
        <a:buChar char=""/>
        <a:defRPr sz="3024" kern="1200">
          <a:solidFill>
            <a:schemeClr val="tx1">
              <a:lumMod val="75000"/>
              <a:lumOff val="25000"/>
            </a:schemeClr>
          </a:solidFill>
          <a:latin typeface="+mn-lt"/>
          <a:ea typeface="+mn-ea"/>
          <a:cs typeface="+mn-cs"/>
        </a:defRPr>
      </a:lvl2pPr>
      <a:lvl3pPr marL="2160041" indent="-432008" algn="l" defTabSz="864017" rtl="0" eaLnBrk="1" latinLnBrk="0" hangingPunct="1">
        <a:spcBef>
          <a:spcPts val="1890"/>
        </a:spcBef>
        <a:spcAft>
          <a:spcPts val="0"/>
        </a:spcAft>
        <a:buClr>
          <a:schemeClr val="accent1"/>
        </a:buClr>
        <a:buSzPct val="80000"/>
        <a:buFont typeface="Wingdings 3" charset="2"/>
        <a:buChar char=""/>
        <a:defRPr sz="2646" kern="1200">
          <a:solidFill>
            <a:schemeClr val="tx1">
              <a:lumMod val="75000"/>
              <a:lumOff val="25000"/>
            </a:schemeClr>
          </a:solidFill>
          <a:latin typeface="+mn-lt"/>
          <a:ea typeface="+mn-ea"/>
          <a:cs typeface="+mn-cs"/>
        </a:defRPr>
      </a:lvl3pPr>
      <a:lvl4pPr marL="3024058" indent="-432008" algn="l" defTabSz="864017" rtl="0" eaLnBrk="1" latinLnBrk="0" hangingPunct="1">
        <a:spcBef>
          <a:spcPts val="1890"/>
        </a:spcBef>
        <a:spcAft>
          <a:spcPts val="0"/>
        </a:spcAft>
        <a:buClr>
          <a:schemeClr val="accent1"/>
        </a:buClr>
        <a:buSzPct val="80000"/>
        <a:buFont typeface="Wingdings 3" charset="2"/>
        <a:buChar char=""/>
        <a:defRPr sz="2268" kern="1200">
          <a:solidFill>
            <a:schemeClr val="tx1">
              <a:lumMod val="75000"/>
              <a:lumOff val="25000"/>
            </a:schemeClr>
          </a:solidFill>
          <a:latin typeface="+mn-lt"/>
          <a:ea typeface="+mn-ea"/>
          <a:cs typeface="+mn-cs"/>
        </a:defRPr>
      </a:lvl4pPr>
      <a:lvl5pPr marL="3888075" indent="-432008" algn="l" defTabSz="864017" rtl="0" eaLnBrk="1" latinLnBrk="0" hangingPunct="1">
        <a:spcBef>
          <a:spcPts val="1890"/>
        </a:spcBef>
        <a:spcAft>
          <a:spcPts val="0"/>
        </a:spcAft>
        <a:buClr>
          <a:schemeClr val="accent1"/>
        </a:buClr>
        <a:buSzPct val="80000"/>
        <a:buFont typeface="Wingdings 3" charset="2"/>
        <a:buChar char=""/>
        <a:defRPr sz="2268" kern="1200">
          <a:solidFill>
            <a:schemeClr val="tx1">
              <a:lumMod val="75000"/>
              <a:lumOff val="25000"/>
            </a:schemeClr>
          </a:solidFill>
          <a:latin typeface="+mn-lt"/>
          <a:ea typeface="+mn-ea"/>
          <a:cs typeface="+mn-cs"/>
        </a:defRPr>
      </a:lvl5pPr>
      <a:lvl6pPr marL="4752091" indent="-432008" algn="l" defTabSz="864017" rtl="0" eaLnBrk="1" latinLnBrk="0" hangingPunct="1">
        <a:spcBef>
          <a:spcPts val="1890"/>
        </a:spcBef>
        <a:spcAft>
          <a:spcPts val="0"/>
        </a:spcAft>
        <a:buClr>
          <a:schemeClr val="accent1"/>
        </a:buClr>
        <a:buSzPct val="80000"/>
        <a:buFont typeface="Wingdings 3" charset="2"/>
        <a:buChar char=""/>
        <a:defRPr sz="2268" kern="1200">
          <a:solidFill>
            <a:schemeClr val="tx1">
              <a:lumMod val="75000"/>
              <a:lumOff val="25000"/>
            </a:schemeClr>
          </a:solidFill>
          <a:latin typeface="+mn-lt"/>
          <a:ea typeface="+mn-ea"/>
          <a:cs typeface="+mn-cs"/>
        </a:defRPr>
      </a:lvl6pPr>
      <a:lvl7pPr marL="5616108" indent="-432008" algn="l" defTabSz="864017" rtl="0" eaLnBrk="1" latinLnBrk="0" hangingPunct="1">
        <a:spcBef>
          <a:spcPts val="1890"/>
        </a:spcBef>
        <a:spcAft>
          <a:spcPts val="0"/>
        </a:spcAft>
        <a:buClr>
          <a:schemeClr val="accent1"/>
        </a:buClr>
        <a:buSzPct val="80000"/>
        <a:buFont typeface="Wingdings 3" charset="2"/>
        <a:buChar char=""/>
        <a:defRPr sz="2268" kern="1200">
          <a:solidFill>
            <a:schemeClr val="tx1">
              <a:lumMod val="75000"/>
              <a:lumOff val="25000"/>
            </a:schemeClr>
          </a:solidFill>
          <a:latin typeface="+mn-lt"/>
          <a:ea typeface="+mn-ea"/>
          <a:cs typeface="+mn-cs"/>
        </a:defRPr>
      </a:lvl7pPr>
      <a:lvl8pPr marL="6480124" indent="-432008" algn="l" defTabSz="864017" rtl="0" eaLnBrk="1" latinLnBrk="0" hangingPunct="1">
        <a:spcBef>
          <a:spcPts val="1890"/>
        </a:spcBef>
        <a:spcAft>
          <a:spcPts val="0"/>
        </a:spcAft>
        <a:buClr>
          <a:schemeClr val="accent1"/>
        </a:buClr>
        <a:buSzPct val="80000"/>
        <a:buFont typeface="Wingdings 3" charset="2"/>
        <a:buChar char=""/>
        <a:defRPr sz="2268" kern="1200">
          <a:solidFill>
            <a:schemeClr val="tx1">
              <a:lumMod val="75000"/>
              <a:lumOff val="25000"/>
            </a:schemeClr>
          </a:solidFill>
          <a:latin typeface="+mn-lt"/>
          <a:ea typeface="+mn-ea"/>
          <a:cs typeface="+mn-cs"/>
        </a:defRPr>
      </a:lvl8pPr>
      <a:lvl9pPr marL="7344141" indent="-432008" algn="l" defTabSz="864017" rtl="0" eaLnBrk="1" latinLnBrk="0" hangingPunct="1">
        <a:spcBef>
          <a:spcPts val="1890"/>
        </a:spcBef>
        <a:spcAft>
          <a:spcPts val="0"/>
        </a:spcAft>
        <a:buClr>
          <a:schemeClr val="accent1"/>
        </a:buClr>
        <a:buSzPct val="80000"/>
        <a:buFont typeface="Wingdings 3" charset="2"/>
        <a:buChar char=""/>
        <a:defRPr sz="2268" kern="1200">
          <a:solidFill>
            <a:schemeClr val="tx1">
              <a:lumMod val="75000"/>
              <a:lumOff val="25000"/>
            </a:schemeClr>
          </a:solidFill>
          <a:latin typeface="+mn-lt"/>
          <a:ea typeface="+mn-ea"/>
          <a:cs typeface="+mn-cs"/>
        </a:defRPr>
      </a:lvl9pPr>
    </p:bodyStyle>
    <p:otherStyle>
      <a:defPPr>
        <a:defRPr lang="en-US"/>
      </a:defPPr>
      <a:lvl1pPr marL="0" algn="l" defTabSz="864017" rtl="0" eaLnBrk="1" latinLnBrk="0" hangingPunct="1">
        <a:defRPr sz="3402" kern="1200">
          <a:solidFill>
            <a:schemeClr val="tx1"/>
          </a:solidFill>
          <a:latin typeface="+mn-lt"/>
          <a:ea typeface="+mn-ea"/>
          <a:cs typeface="+mn-cs"/>
        </a:defRPr>
      </a:lvl1pPr>
      <a:lvl2pPr marL="864017" algn="l" defTabSz="864017" rtl="0" eaLnBrk="1" latinLnBrk="0" hangingPunct="1">
        <a:defRPr sz="3402" kern="1200">
          <a:solidFill>
            <a:schemeClr val="tx1"/>
          </a:solidFill>
          <a:latin typeface="+mn-lt"/>
          <a:ea typeface="+mn-ea"/>
          <a:cs typeface="+mn-cs"/>
        </a:defRPr>
      </a:lvl2pPr>
      <a:lvl3pPr marL="1728033" algn="l" defTabSz="864017" rtl="0" eaLnBrk="1" latinLnBrk="0" hangingPunct="1">
        <a:defRPr sz="3402" kern="1200">
          <a:solidFill>
            <a:schemeClr val="tx1"/>
          </a:solidFill>
          <a:latin typeface="+mn-lt"/>
          <a:ea typeface="+mn-ea"/>
          <a:cs typeface="+mn-cs"/>
        </a:defRPr>
      </a:lvl3pPr>
      <a:lvl4pPr marL="2592050" algn="l" defTabSz="864017" rtl="0" eaLnBrk="1" latinLnBrk="0" hangingPunct="1">
        <a:defRPr sz="3402" kern="1200">
          <a:solidFill>
            <a:schemeClr val="tx1"/>
          </a:solidFill>
          <a:latin typeface="+mn-lt"/>
          <a:ea typeface="+mn-ea"/>
          <a:cs typeface="+mn-cs"/>
        </a:defRPr>
      </a:lvl4pPr>
      <a:lvl5pPr marL="3456066" algn="l" defTabSz="864017" rtl="0" eaLnBrk="1" latinLnBrk="0" hangingPunct="1">
        <a:defRPr sz="3402" kern="1200">
          <a:solidFill>
            <a:schemeClr val="tx1"/>
          </a:solidFill>
          <a:latin typeface="+mn-lt"/>
          <a:ea typeface="+mn-ea"/>
          <a:cs typeface="+mn-cs"/>
        </a:defRPr>
      </a:lvl5pPr>
      <a:lvl6pPr marL="4320083" algn="l" defTabSz="864017" rtl="0" eaLnBrk="1" latinLnBrk="0" hangingPunct="1">
        <a:defRPr sz="3402" kern="1200">
          <a:solidFill>
            <a:schemeClr val="tx1"/>
          </a:solidFill>
          <a:latin typeface="+mn-lt"/>
          <a:ea typeface="+mn-ea"/>
          <a:cs typeface="+mn-cs"/>
        </a:defRPr>
      </a:lvl6pPr>
      <a:lvl7pPr marL="5184099" algn="l" defTabSz="864017" rtl="0" eaLnBrk="1" latinLnBrk="0" hangingPunct="1">
        <a:defRPr sz="3402" kern="1200">
          <a:solidFill>
            <a:schemeClr val="tx1"/>
          </a:solidFill>
          <a:latin typeface="+mn-lt"/>
          <a:ea typeface="+mn-ea"/>
          <a:cs typeface="+mn-cs"/>
        </a:defRPr>
      </a:lvl7pPr>
      <a:lvl8pPr marL="6048116" algn="l" defTabSz="864017" rtl="0" eaLnBrk="1" latinLnBrk="0" hangingPunct="1">
        <a:defRPr sz="3402" kern="1200">
          <a:solidFill>
            <a:schemeClr val="tx1"/>
          </a:solidFill>
          <a:latin typeface="+mn-lt"/>
          <a:ea typeface="+mn-ea"/>
          <a:cs typeface="+mn-cs"/>
        </a:defRPr>
      </a:lvl8pPr>
      <a:lvl9pPr marL="6912132" algn="l" defTabSz="864017" rtl="0" eaLnBrk="1" latinLnBrk="0" hangingPunct="1">
        <a:defRPr sz="34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4.jpg"/><Relationship Id="rId4" Type="http://schemas.openxmlformats.org/officeDocument/2006/relationships/diagramLayout" Target="../diagrams/layout1.xml"/><Relationship Id="rId9"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22438" y="4028398"/>
            <a:ext cx="6196098" cy="2537835"/>
          </a:xfrm>
        </p:spPr>
        <p:txBody>
          <a:bodyPr/>
          <a:lstStyle/>
          <a:p>
            <a:endParaRPr lang="en-GB" dirty="0"/>
          </a:p>
        </p:txBody>
      </p:sp>
      <p:sp>
        <p:nvSpPr>
          <p:cNvPr id="3" name="Subtitle 2"/>
          <p:cNvSpPr>
            <a:spLocks noGrp="1"/>
          </p:cNvSpPr>
          <p:nvPr>
            <p:ph type="subTitle" idx="1"/>
          </p:nvPr>
        </p:nvSpPr>
        <p:spPr/>
        <p:txBody>
          <a:bodyPr/>
          <a:lstStyle/>
          <a:p>
            <a:endParaRPr lang="en-GB" dirty="0"/>
          </a:p>
        </p:txBody>
      </p:sp>
      <p:sp>
        <p:nvSpPr>
          <p:cNvPr id="14" name="TextBox 13"/>
          <p:cNvSpPr txBox="1"/>
          <p:nvPr/>
        </p:nvSpPr>
        <p:spPr>
          <a:xfrm>
            <a:off x="-605690" y="1902938"/>
            <a:ext cx="1906114" cy="473206"/>
          </a:xfrm>
          <a:prstGeom prst="rect">
            <a:avLst/>
          </a:prstGeom>
          <a:solidFill>
            <a:schemeClr val="bg2"/>
          </a:solidFill>
        </p:spPr>
        <p:txBody>
          <a:bodyPr wrap="square" rtlCol="0">
            <a:spAutoFit/>
          </a:bodyPr>
          <a:lstStyle/>
          <a:p>
            <a:endParaRPr lang="en-GB" sz="2475" b="1"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13651743" y="7644427"/>
            <a:ext cx="395618" cy="248209"/>
          </a:xfrm>
          <a:prstGeom prst="rect">
            <a:avLst/>
          </a:prstGeom>
          <a:noFill/>
        </p:spPr>
        <p:txBody>
          <a:bodyPr wrap="square" rtlCol="0">
            <a:spAutoFit/>
          </a:bodyPr>
          <a:lstStyle/>
          <a:p>
            <a:endParaRPr lang="en-GB" sz="1013" dirty="0"/>
          </a:p>
        </p:txBody>
      </p:sp>
      <p:sp>
        <p:nvSpPr>
          <p:cNvPr id="10" name="Rectangle 9"/>
          <p:cNvSpPr/>
          <p:nvPr/>
        </p:nvSpPr>
        <p:spPr>
          <a:xfrm>
            <a:off x="-1600475" y="11336717"/>
            <a:ext cx="4588551" cy="374077"/>
          </a:xfrm>
          <a:prstGeom prst="rect">
            <a:avLst/>
          </a:prstGeom>
        </p:spPr>
        <p:txBody>
          <a:bodyPr wrap="square">
            <a:spAutoFit/>
          </a:bodyPr>
          <a:lstStyle/>
          <a:p>
            <a:pPr algn="just">
              <a:lnSpc>
                <a:spcPct val="107000"/>
              </a:lnSpc>
              <a:spcAft>
                <a:spcPts val="450"/>
              </a:spcAft>
            </a:pPr>
            <a:r>
              <a:rPr lang="en-GB"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3" name="Picture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91" y="-506867"/>
            <a:ext cx="23090766" cy="13500175"/>
          </a:xfrm>
          <a:prstGeom prst="rect">
            <a:avLst/>
          </a:prstGeom>
        </p:spPr>
      </p:pic>
      <p:sp>
        <p:nvSpPr>
          <p:cNvPr id="34" name="Rounded Rectangle 33"/>
          <p:cNvSpPr/>
          <p:nvPr/>
        </p:nvSpPr>
        <p:spPr>
          <a:xfrm>
            <a:off x="4995487" y="0"/>
            <a:ext cx="11025000" cy="171017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2800" b="1" dirty="0">
                <a:solidFill>
                  <a:schemeClr val="tx1"/>
                </a:solidFill>
                <a:latin typeface="Times New Roman" panose="02020603050405020304" pitchFamily="18" charset="0"/>
                <a:cs typeface="Times New Roman" panose="02020603050405020304" pitchFamily="18" charset="0"/>
              </a:rPr>
              <a:t>CONTRACEPTION: EXAMINING WOMENS’ PERSPECTIVES ON CONTRACEPTIVE USE AND FAMILY PLANNING AT NEW EDUBIASE, ADANSI SOUTH, ASHANTI REGION, </a:t>
            </a:r>
            <a:r>
              <a:rPr lang="en-GB" sz="2800" b="1" dirty="0" smtClean="0">
                <a:solidFill>
                  <a:schemeClr val="tx1"/>
                </a:solidFill>
                <a:latin typeface="Times New Roman" panose="02020603050405020304" pitchFamily="18" charset="0"/>
                <a:cs typeface="Times New Roman" panose="02020603050405020304" pitchFamily="18" charset="0"/>
              </a:rPr>
              <a:t>GHANA</a:t>
            </a:r>
          </a:p>
          <a:p>
            <a:pPr marL="342900" indent="-342900" algn="just">
              <a:buFont typeface="Courier New" panose="02070309020205020404" pitchFamily="49" charset="0"/>
              <a:buChar char="o"/>
            </a:pPr>
            <a:r>
              <a:rPr lang="en-GB" sz="2800" b="1" dirty="0" smtClean="0">
                <a:solidFill>
                  <a:schemeClr val="tx1"/>
                </a:solidFill>
                <a:latin typeface="Times New Roman" panose="02020603050405020304" pitchFamily="18" charset="0"/>
                <a:cs typeface="Times New Roman" panose="02020603050405020304" pitchFamily="18" charset="0"/>
              </a:rPr>
              <a:t>Internship and Study Project.  Summer Term 2021/ 2022</a:t>
            </a:r>
            <a:endParaRPr lang="en-GB" sz="2800" b="1" dirty="0">
              <a:solidFill>
                <a:schemeClr val="tx1"/>
              </a:solidFill>
              <a:latin typeface="Times New Roman" panose="02020603050405020304" pitchFamily="18" charset="0"/>
              <a:cs typeface="Times New Roman" panose="02020603050405020304" pitchFamily="18" charset="0"/>
            </a:endParaRPr>
          </a:p>
        </p:txBody>
      </p:sp>
      <p:sp>
        <p:nvSpPr>
          <p:cNvPr id="37" name="Rectangle 36"/>
          <p:cNvSpPr/>
          <p:nvPr/>
        </p:nvSpPr>
        <p:spPr>
          <a:xfrm>
            <a:off x="42671" y="6007501"/>
            <a:ext cx="4993900" cy="5999656"/>
          </a:xfrm>
          <a:prstGeom prst="rect">
            <a:avLst/>
          </a:prstGeom>
        </p:spPr>
        <p:txBody>
          <a:bodyPr wrap="square">
            <a:spAutoFit/>
          </a:bodyPr>
          <a:lstStyle/>
          <a:p>
            <a:pPr algn="just">
              <a:lnSpc>
                <a:spcPct val="107000"/>
              </a:lnSpc>
              <a:spcAft>
                <a:spcPts val="450"/>
              </a:spcAft>
            </a:pPr>
            <a:r>
              <a:rPr lang="en-GB" b="1" dirty="0">
                <a:latin typeface="Times New Roman" panose="02020603050405020304" pitchFamily="18" charset="0"/>
                <a:ea typeface="Calibri" panose="020F0502020204030204" pitchFamily="34" charset="0"/>
                <a:cs typeface="Times New Roman" panose="02020603050405020304" pitchFamily="18" charset="0"/>
              </a:rPr>
              <a:t>The internship was conducted at the Reproductive Health Unit, a unit under the New Edubiase Government Hospital. The hospital serves a population of 115, 378 which comprises New Edubiase which is the District Capital, and other surrounding villages. The mission of the hospital is to be the best hospital in Ashanti Region and they have been able to achieve that by being the second best twice in 2020 and 2021. Now, at the Reproductive Health Unit where I was stationed, the main aim of the unit is to provide proper and reliable reproductive health services to the people. During my internship, I shared a single office with five (5) nurses including the senior nurse, and the other office space available is also serves as the insertion room. My workload was 30 hours per week and I worked from 8:00 am-2:00 pm.  I would say the existence of COVID-19 never affected my work routine or schedule.</a:t>
            </a:r>
            <a:endParaRPr lang="en-GB"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8" name="Rectangle 37"/>
          <p:cNvSpPr/>
          <p:nvPr/>
        </p:nvSpPr>
        <p:spPr>
          <a:xfrm>
            <a:off x="5354126" y="6007501"/>
            <a:ext cx="4086404" cy="5703293"/>
          </a:xfrm>
          <a:prstGeom prst="rect">
            <a:avLst/>
          </a:prstGeom>
        </p:spPr>
        <p:txBody>
          <a:bodyPr wrap="square">
            <a:spAutoFit/>
          </a:bodyPr>
          <a:lstStyle/>
          <a:p>
            <a:pPr algn="just">
              <a:lnSpc>
                <a:spcPct val="107000"/>
              </a:lnSpc>
              <a:spcAft>
                <a:spcPts val="450"/>
              </a:spcAft>
            </a:pPr>
            <a:r>
              <a:rPr lang="en-GB" b="1" dirty="0">
                <a:latin typeface="Times New Roman" panose="02020603050405020304" pitchFamily="18" charset="0"/>
                <a:ea typeface="Calibri" panose="020F0502020204030204" pitchFamily="34" charset="0"/>
                <a:cs typeface="Times New Roman" panose="02020603050405020304" pitchFamily="18" charset="0"/>
              </a:rPr>
              <a:t>My work at the reproductive health Unit was a learning process and an observation process. Here, after a detailed orientation, the actual work was familiarizing myself with various methods of contraception/ family planning, practicing how to administer the three (3) months contraceptive injection called Depo Provera. In addition, I had the opportunity to observe the insertion and the removal of the Implanon (three years contraceptive implant) and Jadelle (five years contraceptive implant). Lastly, I was tasked to document the information of both old and new acceptors who visit the unit and the Head nurse of the unit supervised my entire work.</a:t>
            </a:r>
            <a:endParaRPr lang="en-GB"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9" name="Rectangle 38"/>
          <p:cNvSpPr/>
          <p:nvPr/>
        </p:nvSpPr>
        <p:spPr>
          <a:xfrm>
            <a:off x="9594321" y="6046869"/>
            <a:ext cx="4230001" cy="6315960"/>
          </a:xfrm>
          <a:prstGeom prst="rect">
            <a:avLst/>
          </a:prstGeom>
        </p:spPr>
        <p:txBody>
          <a:bodyPr wrap="square">
            <a:spAutoFit/>
          </a:bodyPr>
          <a:lstStyle/>
          <a:p>
            <a:pPr algn="just">
              <a:lnSpc>
                <a:spcPct val="107000"/>
              </a:lnSpc>
              <a:spcAft>
                <a:spcPts val="450"/>
              </a:spcAft>
            </a:pPr>
            <a:r>
              <a:rPr lang="en-GB" b="1" dirty="0">
                <a:latin typeface="Times New Roman" panose="02020603050405020304" pitchFamily="18" charset="0"/>
                <a:ea typeface="Calibri" panose="020F0502020204030204" pitchFamily="34" charset="0"/>
                <a:cs typeface="Times New Roman" panose="02020603050405020304" pitchFamily="18" charset="0"/>
              </a:rPr>
              <a:t>About my research, I was interested in knowing the why behind certain contraceptive choices and decisions through </a:t>
            </a:r>
            <a:r>
              <a:rPr lang="en-GB" b="1" dirty="0" smtClean="0">
                <a:latin typeface="Times New Roman" panose="02020603050405020304" pitchFamily="18" charset="0"/>
                <a:ea typeface="Calibri" panose="020F0502020204030204" pitchFamily="34" charset="0"/>
                <a:cs typeface="Times New Roman" panose="02020603050405020304" pitchFamily="18" charset="0"/>
              </a:rPr>
              <a:t>examining </a:t>
            </a:r>
            <a:r>
              <a:rPr lang="en-GB" b="1" dirty="0">
                <a:latin typeface="Times New Roman" panose="02020603050405020304" pitchFamily="18" charset="0"/>
                <a:ea typeface="Calibri" panose="020F0502020204030204" pitchFamily="34" charset="0"/>
                <a:cs typeface="Times New Roman" panose="02020603050405020304" pitchFamily="18" charset="0"/>
              </a:rPr>
              <a:t>the opinions and actions of reproductive-age women between 15 to 45 years who visit the Reproductive Health Unit at the New </a:t>
            </a:r>
            <a:r>
              <a:rPr lang="en-GB" b="1" dirty="0" smtClean="0">
                <a:latin typeface="Times New Roman" panose="02020603050405020304" pitchFamily="18" charset="0"/>
                <a:ea typeface="Calibri" panose="020F0502020204030204" pitchFamily="34" charset="0"/>
                <a:cs typeface="Times New Roman" panose="02020603050405020304" pitchFamily="18" charset="0"/>
              </a:rPr>
              <a:t>Edubiase Government </a:t>
            </a:r>
            <a:r>
              <a:rPr lang="en-GB" b="1" dirty="0">
                <a:latin typeface="Times New Roman" panose="02020603050405020304" pitchFamily="18" charset="0"/>
                <a:ea typeface="Calibri" panose="020F0502020204030204" pitchFamily="34" charset="0"/>
                <a:cs typeface="Times New Roman" panose="02020603050405020304" pitchFamily="18" charset="0"/>
              </a:rPr>
              <a:t>Hospital regarding contraceptive use/ family planning. Here, my interest was to find answers to questions, which include; what are the opinions and or thoughts behind the contraceptive choices and decisions by reproductive-age women at New Edubiase? What is the extent to which spousal help influences the contraceptive decision of reproductive-age women at New Edubiase? How do these women come about with their reproductive health choices</a:t>
            </a:r>
            <a:r>
              <a:rPr lang="en-GB" b="1" dirty="0" smtClean="0">
                <a:latin typeface="Times New Roman" panose="02020603050405020304" pitchFamily="18" charset="0"/>
                <a:ea typeface="Calibri" panose="020F0502020204030204" pitchFamily="34" charset="0"/>
                <a:cs typeface="Times New Roman" panose="02020603050405020304" pitchFamily="18" charset="0"/>
              </a:rPr>
              <a:t>?, and </a:t>
            </a:r>
            <a:r>
              <a:rPr lang="en-GB" b="1" dirty="0">
                <a:latin typeface="Times New Roman" panose="02020603050405020304" pitchFamily="18" charset="0"/>
                <a:ea typeface="Calibri" panose="020F0502020204030204" pitchFamily="34" charset="0"/>
                <a:cs typeface="Times New Roman" panose="02020603050405020304" pitchFamily="18" charset="0"/>
              </a:rPr>
              <a:t>what are the perceived threats, </a:t>
            </a:r>
            <a:r>
              <a:rPr lang="en-GB" b="1" dirty="0" smtClean="0">
                <a:latin typeface="Times New Roman" panose="02020603050405020304" pitchFamily="18" charset="0"/>
                <a:ea typeface="Calibri" panose="020F0502020204030204" pitchFamily="34" charset="0"/>
                <a:cs typeface="Times New Roman" panose="02020603050405020304" pitchFamily="18" charset="0"/>
              </a:rPr>
              <a:t>hurdles</a:t>
            </a:r>
            <a:r>
              <a:rPr lang="en-GB" b="1" dirty="0">
                <a:latin typeface="Times New Roman" panose="02020603050405020304" pitchFamily="18" charset="0"/>
                <a:ea typeface="Calibri" panose="020F0502020204030204" pitchFamily="34" charset="0"/>
                <a:cs typeface="Times New Roman" panose="02020603050405020304" pitchFamily="18" charset="0"/>
              </a:rPr>
              <a:t>.</a:t>
            </a:r>
            <a:endParaRPr lang="en-GB"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40" name="Rectangle 39"/>
          <p:cNvSpPr/>
          <p:nvPr/>
        </p:nvSpPr>
        <p:spPr>
          <a:xfrm>
            <a:off x="14107743" y="6066283"/>
            <a:ext cx="4027317" cy="6186309"/>
          </a:xfrm>
          <a:prstGeom prst="rect">
            <a:avLst/>
          </a:prstGeom>
        </p:spPr>
        <p:txBody>
          <a:bodyPr wrap="square">
            <a:spAutoFit/>
          </a:bodyPr>
          <a:lstStyle/>
          <a:p>
            <a:pPr algn="just"/>
            <a:r>
              <a:rPr lang="en-GB" b="1" dirty="0">
                <a:latin typeface="Times New Roman" panose="02020603050405020304" pitchFamily="18" charset="0"/>
                <a:ea typeface="Calibri" panose="020F0502020204030204" pitchFamily="34" charset="0"/>
                <a:cs typeface="Times New Roman" panose="02020603050405020304" pitchFamily="18" charset="0"/>
              </a:rPr>
              <a:t>Twenty women were interviewed at the Reproductive Health Unit under the New Edubiase Government Hospital using the Semi-Structured interview technique. Sixteen questions were asked during the </a:t>
            </a:r>
            <a:r>
              <a:rPr lang="en-GB" b="1" dirty="0" smtClean="0">
                <a:latin typeface="Times New Roman" panose="02020603050405020304" pitchFamily="18" charset="0"/>
                <a:ea typeface="Calibri" panose="020F0502020204030204" pitchFamily="34" charset="0"/>
                <a:cs typeface="Times New Roman" panose="02020603050405020304" pitchFamily="18" charset="0"/>
              </a:rPr>
              <a:t>semi-structured interview and informed consent was obtained from each participant. After permission was sought from participants, audio recordings were made and the recorded interview </a:t>
            </a:r>
            <a:r>
              <a:rPr lang="en-GB" b="1" dirty="0">
                <a:latin typeface="Times New Roman" panose="02020603050405020304" pitchFamily="18" charset="0"/>
                <a:ea typeface="Calibri" panose="020F0502020204030204" pitchFamily="34" charset="0"/>
                <a:cs typeface="Times New Roman" panose="02020603050405020304" pitchFamily="18" charset="0"/>
              </a:rPr>
              <a:t>was later transcribed. The health workers at the reproductive health unit helped with the recruitment of women who visited the unit within that period. A semi-structured interview was used due to its flexibility and its open-ended questions format, which allows for the exploration of various perspectives of contraceptives without deviating from the main topics that help in comparisons</a:t>
            </a:r>
            <a:endParaRPr lang="en-GB" b="1" dirty="0"/>
          </a:p>
        </p:txBody>
      </p:sp>
      <p:sp>
        <p:nvSpPr>
          <p:cNvPr id="41" name="Rectangle 40"/>
          <p:cNvSpPr/>
          <p:nvPr/>
        </p:nvSpPr>
        <p:spPr>
          <a:xfrm>
            <a:off x="18225906" y="5978324"/>
            <a:ext cx="4724221" cy="7284045"/>
          </a:xfrm>
          <a:prstGeom prst="rect">
            <a:avLst/>
          </a:prstGeom>
        </p:spPr>
        <p:txBody>
          <a:bodyPr wrap="square">
            <a:spAutoFit/>
          </a:bodyPr>
          <a:lstStyle/>
          <a:p>
            <a:pPr algn="just">
              <a:lnSpc>
                <a:spcPct val="150000"/>
              </a:lnSpc>
              <a:spcAft>
                <a:spcPts val="450"/>
              </a:spcAft>
            </a:pPr>
            <a:r>
              <a:rPr lang="en-GB" b="1" dirty="0">
                <a:latin typeface="Times New Roman" panose="02020603050405020304" pitchFamily="18" charset="0"/>
                <a:ea typeface="Calibri" panose="020F0502020204030204" pitchFamily="34" charset="0"/>
                <a:cs typeface="Times New Roman" panose="02020603050405020304" pitchFamily="18" charset="0"/>
              </a:rPr>
              <a:t>F</a:t>
            </a:r>
            <a:r>
              <a:rPr lang="en-GB" b="1" dirty="0" smtClean="0">
                <a:latin typeface="Times New Roman" panose="02020603050405020304" pitchFamily="18" charset="0"/>
                <a:ea typeface="Calibri" panose="020F0502020204030204" pitchFamily="34" charset="0"/>
                <a:cs typeface="Times New Roman" panose="02020603050405020304" pitchFamily="18" charset="0"/>
              </a:rPr>
              <a:t>amily </a:t>
            </a:r>
            <a:r>
              <a:rPr lang="en-GB" b="1" dirty="0">
                <a:latin typeface="Times New Roman" panose="02020603050405020304" pitchFamily="18" charset="0"/>
                <a:ea typeface="Calibri" panose="020F0502020204030204" pitchFamily="34" charset="0"/>
                <a:cs typeface="Times New Roman" panose="02020603050405020304" pitchFamily="18" charset="0"/>
              </a:rPr>
              <a:t>planning in context takes a form of social meanings that echoed readiness regarding women’s ability to choose, socio-economic standing, life as individuals and the cultural and religious perspectives</a:t>
            </a:r>
            <a:r>
              <a:rPr lang="en-GB" b="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50000"/>
              </a:lnSpc>
              <a:spcAft>
                <a:spcPts val="450"/>
              </a:spcAft>
            </a:pPr>
            <a:r>
              <a:rPr lang="en-GB" b="1" dirty="0" smtClean="0">
                <a:latin typeface="Times New Roman" panose="02020603050405020304" pitchFamily="18" charset="0"/>
                <a:ea typeface="Calibri" panose="020F0502020204030204" pitchFamily="34" charset="0"/>
                <a:cs typeface="Times New Roman" panose="02020603050405020304" pitchFamily="18" charset="0"/>
              </a:rPr>
              <a:t> The idea of choice was very important to the women. Interview response highlight </a:t>
            </a:r>
            <a:r>
              <a:rPr lang="en-GB" b="1" dirty="0">
                <a:latin typeface="Times New Roman" panose="02020603050405020304" pitchFamily="18" charset="0"/>
                <a:ea typeface="Calibri" panose="020F0502020204030204" pitchFamily="34" charset="0"/>
                <a:cs typeface="Times New Roman" panose="02020603050405020304" pitchFamily="18" charset="0"/>
              </a:rPr>
              <a:t>a major decline in the impact religion and culture have on women’s contraceptive use and family planning methods and this varies amongst participants. </a:t>
            </a:r>
            <a:r>
              <a:rPr lang="en-GB" b="1" dirty="0" smtClean="0">
                <a:latin typeface="Times New Roman" panose="02020603050405020304" pitchFamily="18" charset="0"/>
                <a:ea typeface="Calibri" panose="020F0502020204030204" pitchFamily="34" charset="0"/>
                <a:cs typeface="Times New Roman" panose="02020603050405020304" pitchFamily="18" charset="0"/>
              </a:rPr>
              <a:t>Past experiences of women interviewed affected their understanding of their body and how it associates with the shame attached to sexual activities. Also, it has helped women space birth and avoid unwanted or unintended pregnancies.</a:t>
            </a:r>
          </a:p>
          <a:p>
            <a:pPr algn="just">
              <a:lnSpc>
                <a:spcPct val="150000"/>
              </a:lnSpc>
              <a:spcAft>
                <a:spcPts val="450"/>
              </a:spcAft>
            </a:pPr>
            <a:endParaRPr lang="en-GB"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42" name="Oval 41"/>
          <p:cNvSpPr/>
          <p:nvPr/>
        </p:nvSpPr>
        <p:spPr>
          <a:xfrm>
            <a:off x="1052089" y="5297315"/>
            <a:ext cx="2975063" cy="71018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tx1"/>
                </a:solidFill>
                <a:latin typeface="Times New Roman" panose="02020603050405020304" pitchFamily="18" charset="0"/>
                <a:cs typeface="Times New Roman" panose="02020603050405020304" pitchFamily="18" charset="0"/>
              </a:rPr>
              <a:t>Internship</a:t>
            </a:r>
            <a:endParaRPr lang="en-GB" sz="3200" dirty="0">
              <a:solidFill>
                <a:schemeClr val="tx1"/>
              </a:solidFill>
              <a:latin typeface="Times New Roman" panose="02020603050405020304" pitchFamily="18" charset="0"/>
              <a:cs typeface="Times New Roman" panose="02020603050405020304" pitchFamily="18" charset="0"/>
            </a:endParaRPr>
          </a:p>
        </p:txBody>
      </p:sp>
      <p:sp>
        <p:nvSpPr>
          <p:cNvPr id="46" name="Oval 45"/>
          <p:cNvSpPr/>
          <p:nvPr/>
        </p:nvSpPr>
        <p:spPr>
          <a:xfrm>
            <a:off x="5882646" y="5336683"/>
            <a:ext cx="2975063" cy="71018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tx1"/>
                </a:solidFill>
                <a:latin typeface="Times New Roman" panose="02020603050405020304" pitchFamily="18" charset="0"/>
                <a:cs typeface="Times New Roman" panose="02020603050405020304" pitchFamily="18" charset="0"/>
              </a:rPr>
              <a:t>Work</a:t>
            </a:r>
            <a:endParaRPr lang="en-GB" sz="3200" dirty="0">
              <a:solidFill>
                <a:schemeClr val="tx1"/>
              </a:solidFill>
              <a:latin typeface="Times New Roman" panose="02020603050405020304" pitchFamily="18" charset="0"/>
              <a:cs typeface="Times New Roman" panose="02020603050405020304" pitchFamily="18" charset="0"/>
            </a:endParaRPr>
          </a:p>
        </p:txBody>
      </p:sp>
      <p:sp>
        <p:nvSpPr>
          <p:cNvPr id="47" name="Oval 46"/>
          <p:cNvSpPr/>
          <p:nvPr/>
        </p:nvSpPr>
        <p:spPr>
          <a:xfrm>
            <a:off x="10357338" y="5374624"/>
            <a:ext cx="2975063" cy="71018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tx1"/>
                </a:solidFill>
                <a:latin typeface="Times New Roman" panose="02020603050405020304" pitchFamily="18" charset="0"/>
                <a:cs typeface="Times New Roman" panose="02020603050405020304" pitchFamily="18" charset="0"/>
              </a:rPr>
              <a:t>Research</a:t>
            </a:r>
            <a:endParaRPr lang="en-GB" sz="3200" dirty="0">
              <a:solidFill>
                <a:schemeClr val="tx1"/>
              </a:solidFill>
              <a:latin typeface="Times New Roman" panose="02020603050405020304" pitchFamily="18" charset="0"/>
              <a:cs typeface="Times New Roman" panose="02020603050405020304" pitchFamily="18" charset="0"/>
            </a:endParaRPr>
          </a:p>
        </p:txBody>
      </p:sp>
      <p:sp>
        <p:nvSpPr>
          <p:cNvPr id="48" name="Oval 47"/>
          <p:cNvSpPr/>
          <p:nvPr/>
        </p:nvSpPr>
        <p:spPr>
          <a:xfrm>
            <a:off x="14772327" y="5420720"/>
            <a:ext cx="2975063" cy="71018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tx1"/>
                </a:solidFill>
                <a:latin typeface="Times New Roman" panose="02020603050405020304" pitchFamily="18" charset="0"/>
                <a:cs typeface="Times New Roman" panose="02020603050405020304" pitchFamily="18" charset="0"/>
              </a:rPr>
              <a:t>Methods</a:t>
            </a:r>
            <a:endParaRPr lang="en-GB" sz="3200" dirty="0">
              <a:solidFill>
                <a:schemeClr val="tx1"/>
              </a:solidFill>
              <a:latin typeface="Times New Roman" panose="02020603050405020304" pitchFamily="18" charset="0"/>
              <a:cs typeface="Times New Roman" panose="02020603050405020304" pitchFamily="18" charset="0"/>
            </a:endParaRPr>
          </a:p>
        </p:txBody>
      </p:sp>
      <p:sp>
        <p:nvSpPr>
          <p:cNvPr id="53" name="Rounded Rectangular Callout 52"/>
          <p:cNvSpPr/>
          <p:nvPr/>
        </p:nvSpPr>
        <p:spPr>
          <a:xfrm>
            <a:off x="757295" y="2652740"/>
            <a:ext cx="3645000" cy="2120529"/>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ounded Rectangular Callout 53"/>
          <p:cNvSpPr/>
          <p:nvPr/>
        </p:nvSpPr>
        <p:spPr>
          <a:xfrm>
            <a:off x="5787737" y="2727860"/>
            <a:ext cx="3645000" cy="2120529"/>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ounded Rectangular Callout 54"/>
          <p:cNvSpPr/>
          <p:nvPr/>
        </p:nvSpPr>
        <p:spPr>
          <a:xfrm>
            <a:off x="10402361" y="2827964"/>
            <a:ext cx="3645000" cy="2120529"/>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57" name="Diagram 56"/>
          <p:cNvGraphicFramePr/>
          <p:nvPr>
            <p:extLst>
              <p:ext uri="{D42A27DB-BD31-4B8C-83A1-F6EECF244321}">
                <p14:modId xmlns:p14="http://schemas.microsoft.com/office/powerpoint/2010/main" val="3838240390"/>
              </p:ext>
            </p:extLst>
          </p:nvPr>
        </p:nvGraphicFramePr>
        <p:xfrm>
          <a:off x="595776" y="2679127"/>
          <a:ext cx="4029852" cy="20833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8" name="Picture 5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7295" y="2618095"/>
            <a:ext cx="3713092" cy="2189817"/>
          </a:xfrm>
          <a:prstGeom prst="rect">
            <a:avLst/>
          </a:prstGeom>
        </p:spPr>
      </p:pic>
      <p:pic>
        <p:nvPicPr>
          <p:cNvPr id="59" name="Picture 5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787737" y="2727859"/>
            <a:ext cx="3645000" cy="2120529"/>
          </a:xfrm>
          <a:prstGeom prst="rect">
            <a:avLst/>
          </a:prstGeom>
        </p:spPr>
      </p:pic>
      <p:pic>
        <p:nvPicPr>
          <p:cNvPr id="60" name="Picture 5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402361" y="2735295"/>
            <a:ext cx="3705382" cy="2222482"/>
          </a:xfrm>
          <a:prstGeom prst="rect">
            <a:avLst/>
          </a:prstGeom>
        </p:spPr>
      </p:pic>
      <p:sp>
        <p:nvSpPr>
          <p:cNvPr id="61" name="Rectangle 60"/>
          <p:cNvSpPr/>
          <p:nvPr/>
        </p:nvSpPr>
        <p:spPr>
          <a:xfrm>
            <a:off x="212824" y="12159105"/>
            <a:ext cx="17922235" cy="834203"/>
          </a:xfrm>
          <a:prstGeom prst="rect">
            <a:avLst/>
          </a:prstGeom>
        </p:spPr>
        <p:txBody>
          <a:bodyPr wrap="square">
            <a:spAutoFit/>
          </a:bodyPr>
          <a:lstStyle/>
          <a:p>
            <a:pPr indent="449580">
              <a:lnSpc>
                <a:spcPct val="107000"/>
              </a:lnSpc>
              <a:spcAft>
                <a:spcPts val="800"/>
              </a:spcAft>
            </a:pPr>
            <a:r>
              <a:rPr lang="en-GB" sz="2200" b="1" dirty="0" smtClean="0">
                <a:latin typeface="Times New Roman" panose="02020603050405020304" pitchFamily="18" charset="0"/>
                <a:ea typeface="Calibri" panose="020F0502020204030204" pitchFamily="34" charset="0"/>
                <a:cs typeface="Times New Roman" panose="02020603050405020304" pitchFamily="18" charset="0"/>
              </a:rPr>
              <a:t>                                         Davida Agyapomaa Acheampong</a:t>
            </a:r>
            <a:endParaRPr lang="en-GB" sz="2200" b="1" dirty="0">
              <a:latin typeface="Times New Roman" panose="02020603050405020304" pitchFamily="18" charset="0"/>
              <a:ea typeface="Calibri" panose="020F0502020204030204" pitchFamily="34" charset="0"/>
              <a:cs typeface="Times New Roman" panose="02020603050405020304" pitchFamily="18" charset="0"/>
            </a:endParaRPr>
          </a:p>
          <a:p>
            <a:r>
              <a:rPr lang="en-GB" b="1" kern="1800" dirty="0" smtClean="0">
                <a:latin typeface="Times New Roman" panose="02020603050405020304" pitchFamily="18" charset="0"/>
                <a:ea typeface="Times New Roman" panose="02020603050405020304" pitchFamily="18" charset="0"/>
              </a:rPr>
              <a:t>Universität </a:t>
            </a:r>
            <a:r>
              <a:rPr lang="en-GB" b="1" kern="1800" dirty="0" err="1">
                <a:latin typeface="Times New Roman" panose="02020603050405020304" pitchFamily="18" charset="0"/>
                <a:ea typeface="Times New Roman" panose="02020603050405020304" pitchFamily="18" charset="0"/>
              </a:rPr>
              <a:t>Tübingen</a:t>
            </a:r>
            <a:r>
              <a:rPr lang="en-GB" b="1" kern="1800" dirty="0">
                <a:latin typeface="Times New Roman" panose="02020603050405020304" pitchFamily="18" charset="0"/>
                <a:ea typeface="Times New Roman" panose="02020603050405020304" pitchFamily="18" charset="0"/>
              </a:rPr>
              <a:t> – MA Social </a:t>
            </a:r>
            <a:r>
              <a:rPr lang="en-GB" b="1" kern="1800" dirty="0" smtClean="0">
                <a:latin typeface="Times New Roman" panose="02020603050405020304" pitchFamily="18" charset="0"/>
                <a:ea typeface="Times New Roman" panose="02020603050405020304" pitchFamily="18" charset="0"/>
              </a:rPr>
              <a:t>and Cultural Anthropology-</a:t>
            </a:r>
            <a:r>
              <a:rPr lang="en-GB" b="1" dirty="0" smtClean="0">
                <a:latin typeface="Times New Roman" panose="02020603050405020304" pitchFamily="18" charset="0"/>
                <a:ea typeface="Calibri" panose="020F0502020204030204" pitchFamily="34" charset="0"/>
              </a:rPr>
              <a:t> davida.Acheampong@student.uni-tuebingen.</a:t>
            </a:r>
            <a:r>
              <a:rPr lang="en-GB" dirty="0" smtClean="0">
                <a:latin typeface="Times New Roman" panose="02020603050405020304" pitchFamily="18" charset="0"/>
                <a:ea typeface="Calibri" panose="020F0502020204030204" pitchFamily="34" charset="0"/>
              </a:rPr>
              <a:t>de -</a:t>
            </a:r>
            <a:r>
              <a:rPr lang="en-GB" b="1" kern="1800" dirty="0" smtClean="0">
                <a:latin typeface="Times New Roman" panose="02020603050405020304" pitchFamily="18" charset="0"/>
                <a:ea typeface="Times New Roman" panose="02020603050405020304" pitchFamily="18" charset="0"/>
              </a:rPr>
              <a:t> </a:t>
            </a:r>
            <a:r>
              <a:rPr lang="en-GB" b="1" kern="1800" dirty="0">
                <a:latin typeface="Times New Roman" panose="02020603050405020304" pitchFamily="18" charset="0"/>
                <a:ea typeface="Times New Roman" panose="02020603050405020304" pitchFamily="18" charset="0"/>
              </a:rPr>
              <a:t>Credit: All photos were taken by Davida Agyapomaa Acheampong.</a:t>
            </a:r>
            <a:r>
              <a:rPr lang="en-GB" dirty="0" smtClean="0">
                <a:latin typeface="Times New Roman" panose="02020603050405020304" pitchFamily="18" charset="0"/>
                <a:ea typeface="Calibri" panose="020F0502020204030204" pitchFamily="34" charset="0"/>
              </a:rPr>
              <a:t> </a:t>
            </a:r>
            <a:endParaRPr lang="en-GB" dirty="0"/>
          </a:p>
        </p:txBody>
      </p:sp>
      <p:sp>
        <p:nvSpPr>
          <p:cNvPr id="62" name="Oval 61"/>
          <p:cNvSpPr/>
          <p:nvPr/>
        </p:nvSpPr>
        <p:spPr>
          <a:xfrm>
            <a:off x="18972015" y="5356097"/>
            <a:ext cx="2975063" cy="71018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tx1"/>
                </a:solidFill>
                <a:latin typeface="Times New Roman" panose="02020603050405020304" pitchFamily="18" charset="0"/>
                <a:cs typeface="Times New Roman" panose="02020603050405020304" pitchFamily="18" charset="0"/>
              </a:rPr>
              <a:t>Findings</a:t>
            </a:r>
            <a:endParaRPr lang="en-GB"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524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698</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Courier New</vt:lpstr>
      <vt:lpstr>Times New Roman</vt:lpstr>
      <vt:lpstr>Trebuchet MS</vt:lpstr>
      <vt:lpstr>Wingdings 3</vt:lpstr>
      <vt:lpstr>Facet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Davida Acheampong</dc:creator>
  <cp:lastModifiedBy>Davida Acheampong</cp:lastModifiedBy>
  <cp:revision>81</cp:revision>
  <dcterms:created xsi:type="dcterms:W3CDTF">2022-05-01T01:01:09Z</dcterms:created>
  <dcterms:modified xsi:type="dcterms:W3CDTF">2022-07-05T10:04:25Z</dcterms:modified>
</cp:coreProperties>
</file>