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10" r:id="rId2"/>
  </p:sldMasterIdLst>
  <p:notesMasterIdLst>
    <p:notesMasterId r:id="rId4"/>
  </p:notesMasterIdLst>
  <p:sldIdLst>
    <p:sldId id="260" r:id="rId3"/>
  </p:sldIdLst>
  <p:sldSz cx="30275213" cy="2138362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C3F78"/>
    <a:srgbClr val="3B3E75"/>
    <a:srgbClr val="FFF9DC"/>
    <a:srgbClr val="FDF5D7"/>
    <a:srgbClr val="3A3F7A"/>
    <a:srgbClr val="2B3468"/>
    <a:srgbClr val="0036AC"/>
    <a:srgbClr val="0038AD"/>
    <a:srgbClr val="AD9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8"/>
    <p:restoredTop sz="94696"/>
  </p:normalViewPr>
  <p:slideViewPr>
    <p:cSldViewPr snapToGrid="0" snapToObjects="1">
      <p:cViewPr>
        <p:scale>
          <a:sx n="30" d="100"/>
          <a:sy n="30" d="100"/>
        </p:scale>
        <p:origin x="3856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875C7-4AB3-124F-A6DC-E67E181D3DCE}" type="datetimeFigureOut">
              <a:rPr lang="en-DE" smtClean="0"/>
              <a:t>04.07.22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D1E67-F9EA-D14E-BE99-91E5D13D0F2D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0568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0868839" y="0"/>
            <a:ext cx="9406374" cy="21383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1" name="Google Shape;11;p2"/>
          <p:cNvSpPr/>
          <p:nvPr/>
        </p:nvSpPr>
        <p:spPr>
          <a:xfrm>
            <a:off x="1856857" y="15462980"/>
            <a:ext cx="19012006" cy="1553079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2" name="Google Shape;12;p2"/>
          <p:cNvSpPr/>
          <p:nvPr/>
        </p:nvSpPr>
        <p:spPr>
          <a:xfrm>
            <a:off x="1856857" y="2597756"/>
            <a:ext cx="19012006" cy="12470609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3" name="Google Shape;13;p2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776055" y="3790620"/>
            <a:ext cx="15678945" cy="103581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18210" b="1">
                <a:latin typeface="Amaranth"/>
                <a:ea typeface="Amaranth"/>
                <a:cs typeface="Amaranth"/>
                <a:sym typeface="Amarant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7217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7217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7217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7217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7217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7217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7217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7217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776055" y="15385629"/>
            <a:ext cx="20254992" cy="1552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297">
                <a:latin typeface="ABeeZee"/>
                <a:ea typeface="ABeeZee"/>
                <a:cs typeface="ABeeZee"/>
                <a:sym typeface="ABeeZ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27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27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27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27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27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27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27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271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72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/>
          <p:nvPr/>
        </p:nvSpPr>
        <p:spPr>
          <a:xfrm>
            <a:off x="20868839" y="0"/>
            <a:ext cx="9406374" cy="21383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78" name="Google Shape;78;p11"/>
          <p:cNvSpPr/>
          <p:nvPr/>
        </p:nvSpPr>
        <p:spPr>
          <a:xfrm rot="10800000">
            <a:off x="26939610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79" name="Google Shape;79;p11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80" name="Google Shape;80;p11"/>
          <p:cNvSpPr/>
          <p:nvPr/>
        </p:nvSpPr>
        <p:spPr>
          <a:xfrm flipH="1">
            <a:off x="2390030" y="6386300"/>
            <a:ext cx="18478806" cy="6677582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81" name="Google Shape;81;p11"/>
          <p:cNvSpPr/>
          <p:nvPr/>
        </p:nvSpPr>
        <p:spPr>
          <a:xfrm>
            <a:off x="2274945" y="158767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82" name="Google Shape;82;p11"/>
          <p:cNvSpPr/>
          <p:nvPr/>
        </p:nvSpPr>
        <p:spPr>
          <a:xfrm>
            <a:off x="4813607" y="17276383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 hasCustomPrompt="1"/>
          </p:nvPr>
        </p:nvSpPr>
        <p:spPr>
          <a:xfrm>
            <a:off x="2881675" y="5945612"/>
            <a:ext cx="15324343" cy="763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9731"/>
            </a:lvl9pPr>
          </a:lstStyle>
          <a:p>
            <a:r>
              <a:t>xx%</a:t>
            </a:r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2881675" y="13696841"/>
            <a:ext cx="15324343" cy="14580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5297">
                <a:solidFill>
                  <a:srgbClr val="592A37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179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71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2499347" y="7722683"/>
            <a:ext cx="8407133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2"/>
          </p:nvPr>
        </p:nvSpPr>
        <p:spPr>
          <a:xfrm>
            <a:off x="10912536" y="7722663"/>
            <a:ext cx="8401173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"/>
          </p:nvPr>
        </p:nvSpPr>
        <p:spPr>
          <a:xfrm>
            <a:off x="2499347" y="14877760"/>
            <a:ext cx="8407133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10912526" y="14877752"/>
            <a:ext cx="8401173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2499324" y="9227694"/>
            <a:ext cx="8407133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10912529" y="9227673"/>
            <a:ext cx="8401173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7"/>
          </p:nvPr>
        </p:nvSpPr>
        <p:spPr>
          <a:xfrm>
            <a:off x="2505558" y="16394437"/>
            <a:ext cx="8407133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8"/>
          </p:nvPr>
        </p:nvSpPr>
        <p:spPr>
          <a:xfrm>
            <a:off x="10918760" y="16394428"/>
            <a:ext cx="8401173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9" hasCustomPrompt="1"/>
          </p:nvPr>
        </p:nvSpPr>
        <p:spPr>
          <a:xfrm>
            <a:off x="2502449" y="5015080"/>
            <a:ext cx="8407133" cy="2367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3" hasCustomPrompt="1"/>
          </p:nvPr>
        </p:nvSpPr>
        <p:spPr>
          <a:xfrm>
            <a:off x="10915635" y="5028072"/>
            <a:ext cx="8401173" cy="2367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4" hasCustomPrompt="1"/>
          </p:nvPr>
        </p:nvSpPr>
        <p:spPr>
          <a:xfrm>
            <a:off x="2502367" y="12231383"/>
            <a:ext cx="8407133" cy="2237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5" hasCustomPrompt="1"/>
          </p:nvPr>
        </p:nvSpPr>
        <p:spPr>
          <a:xfrm>
            <a:off x="10915621" y="12231367"/>
            <a:ext cx="8401173" cy="2237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6"/>
          </p:nvPr>
        </p:nvSpPr>
        <p:spPr>
          <a:xfrm>
            <a:off x="19313709" y="7722667"/>
            <a:ext cx="8395213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7"/>
          </p:nvPr>
        </p:nvSpPr>
        <p:spPr>
          <a:xfrm>
            <a:off x="19313692" y="14877748"/>
            <a:ext cx="8395213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8"/>
          </p:nvPr>
        </p:nvSpPr>
        <p:spPr>
          <a:xfrm>
            <a:off x="19313719" y="9227677"/>
            <a:ext cx="8395213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9"/>
          </p:nvPr>
        </p:nvSpPr>
        <p:spPr>
          <a:xfrm>
            <a:off x="19319943" y="16394424"/>
            <a:ext cx="8395213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20" hasCustomPrompt="1"/>
          </p:nvPr>
        </p:nvSpPr>
        <p:spPr>
          <a:xfrm>
            <a:off x="19316808" y="5028176"/>
            <a:ext cx="8395213" cy="2367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21" hasCustomPrompt="1"/>
          </p:nvPr>
        </p:nvSpPr>
        <p:spPr>
          <a:xfrm>
            <a:off x="19316864" y="12231371"/>
            <a:ext cx="8395213" cy="2237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525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>
            <a:off x="0" y="0"/>
            <a:ext cx="9406374" cy="213836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09" name="Google Shape;109;p14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10" name="Google Shape;110;p14"/>
          <p:cNvSpPr/>
          <p:nvPr/>
        </p:nvSpPr>
        <p:spPr>
          <a:xfrm>
            <a:off x="6581895" y="13107059"/>
            <a:ext cx="21821542" cy="1926933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11" name="Google Shape;111;p14"/>
          <p:cNvSpPr/>
          <p:nvPr/>
        </p:nvSpPr>
        <p:spPr>
          <a:xfrm>
            <a:off x="14038375" y="17304757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112" name="Google Shape;112;p14"/>
          <p:cNvCxnSpPr/>
          <p:nvPr/>
        </p:nvCxnSpPr>
        <p:spPr>
          <a:xfrm>
            <a:off x="17914407" y="16451485"/>
            <a:ext cx="10401641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 flipH="1">
            <a:off x="18316686" y="13107058"/>
            <a:ext cx="9597084" cy="1926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728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"/>
          </p:nvPr>
        </p:nvSpPr>
        <p:spPr>
          <a:xfrm flipH="1">
            <a:off x="12829800" y="6032814"/>
            <a:ext cx="15083969" cy="675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761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4068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17" name="Google Shape;117;p15"/>
          <p:cNvSpPr/>
          <p:nvPr/>
        </p:nvSpPr>
        <p:spPr>
          <a:xfrm rot="10800000">
            <a:off x="26939610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18" name="Google Shape;118;p15"/>
          <p:cNvSpPr/>
          <p:nvPr/>
        </p:nvSpPr>
        <p:spPr>
          <a:xfrm>
            <a:off x="2271800" y="549049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19" name="Google Shape;119;p15"/>
          <p:cNvSpPr/>
          <p:nvPr/>
        </p:nvSpPr>
        <p:spPr>
          <a:xfrm>
            <a:off x="25871501" y="17665205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20" name="Google Shape;120;p15"/>
          <p:cNvSpPr/>
          <p:nvPr/>
        </p:nvSpPr>
        <p:spPr>
          <a:xfrm>
            <a:off x="1842042" y="9938492"/>
            <a:ext cx="26497893" cy="3822283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121" name="Google Shape;121;p15"/>
          <p:cNvCxnSpPr/>
          <p:nvPr/>
        </p:nvCxnSpPr>
        <p:spPr>
          <a:xfrm>
            <a:off x="15126680" y="-82421"/>
            <a:ext cx="0" cy="374915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" name="Google Shape;122;p15"/>
          <p:cNvSpPr/>
          <p:nvPr/>
        </p:nvSpPr>
        <p:spPr>
          <a:xfrm>
            <a:off x="14027449" y="1365311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 flipH="1">
            <a:off x="4030235" y="10033903"/>
            <a:ext cx="22214736" cy="3499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1852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 flipH="1">
            <a:off x="10072385" y="13992536"/>
            <a:ext cx="10130476" cy="29247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982962" y="4805290"/>
            <a:ext cx="6309323" cy="5154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3079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0995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16"/>
          <p:cNvCxnSpPr/>
          <p:nvPr/>
        </p:nvCxnSpPr>
        <p:spPr>
          <a:xfrm>
            <a:off x="15137524" y="16851427"/>
            <a:ext cx="0" cy="465588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" name="Google Shape;128;p16"/>
          <p:cNvSpPr/>
          <p:nvPr/>
        </p:nvSpPr>
        <p:spPr>
          <a:xfrm flipH="1">
            <a:off x="6518428" y="9938492"/>
            <a:ext cx="21821542" cy="3822283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29" name="Google Shape;129;p16"/>
          <p:cNvSpPr/>
          <p:nvPr/>
        </p:nvSpPr>
        <p:spPr>
          <a:xfrm>
            <a:off x="0" y="0"/>
            <a:ext cx="9406374" cy="213836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30" name="Google Shape;130;p16"/>
          <p:cNvSpPr/>
          <p:nvPr/>
        </p:nvSpPr>
        <p:spPr>
          <a:xfrm rot="10800000" flipH="1">
            <a:off x="1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131" name="Google Shape;131;p16"/>
          <p:cNvCxnSpPr/>
          <p:nvPr/>
        </p:nvCxnSpPr>
        <p:spPr>
          <a:xfrm>
            <a:off x="15126680" y="0"/>
            <a:ext cx="0" cy="374915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16"/>
          <p:cNvSpPr/>
          <p:nvPr/>
        </p:nvSpPr>
        <p:spPr>
          <a:xfrm>
            <a:off x="14027449" y="285017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33" name="Google Shape;133;p16"/>
          <p:cNvSpPr/>
          <p:nvPr/>
        </p:nvSpPr>
        <p:spPr>
          <a:xfrm>
            <a:off x="19257075" y="1769305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 flipH="1">
            <a:off x="10828355" y="10033903"/>
            <a:ext cx="17085431" cy="3499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1852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 flipH="1">
            <a:off x="17783310" y="13992536"/>
            <a:ext cx="10130476" cy="29247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1604463" y="4805290"/>
            <a:ext cx="6309323" cy="5154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3079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93642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39" name="Google Shape;139;p17"/>
          <p:cNvSpPr/>
          <p:nvPr/>
        </p:nvSpPr>
        <p:spPr>
          <a:xfrm>
            <a:off x="706720" y="11048017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40" name="Google Shape;140;p17"/>
          <p:cNvSpPr/>
          <p:nvPr/>
        </p:nvSpPr>
        <p:spPr>
          <a:xfrm flipH="1">
            <a:off x="27066005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41" name="Google Shape;141;p17"/>
          <p:cNvSpPr/>
          <p:nvPr/>
        </p:nvSpPr>
        <p:spPr>
          <a:xfrm>
            <a:off x="25989701" y="486480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42" name="Google Shape;142;p17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1"/>
          </p:nvPr>
        </p:nvSpPr>
        <p:spPr>
          <a:xfrm>
            <a:off x="2866037" y="14489034"/>
            <a:ext cx="7777392" cy="18895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2"/>
          </p:nvPr>
        </p:nvSpPr>
        <p:spPr>
          <a:xfrm>
            <a:off x="11248914" y="14450059"/>
            <a:ext cx="7777392" cy="18895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3"/>
          </p:nvPr>
        </p:nvSpPr>
        <p:spPr>
          <a:xfrm>
            <a:off x="2866034" y="16433608"/>
            <a:ext cx="7777392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4"/>
          </p:nvPr>
        </p:nvSpPr>
        <p:spPr>
          <a:xfrm>
            <a:off x="11248914" y="16394632"/>
            <a:ext cx="7777392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title" idx="5" hasCustomPrompt="1"/>
          </p:nvPr>
        </p:nvSpPr>
        <p:spPr>
          <a:xfrm>
            <a:off x="2866030" y="6274463"/>
            <a:ext cx="7777392" cy="1709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9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9pPr>
          </a:lstStyle>
          <a:p>
            <a:r>
              <a:t>xx%</a:t>
            </a:r>
          </a:p>
        </p:txBody>
      </p:sp>
      <p:sp>
        <p:nvSpPr>
          <p:cNvPr id="149" name="Google Shape;149;p17"/>
          <p:cNvSpPr txBox="1">
            <a:spLocks noGrp="1"/>
          </p:cNvSpPr>
          <p:nvPr>
            <p:ph type="title" idx="6" hasCustomPrompt="1"/>
          </p:nvPr>
        </p:nvSpPr>
        <p:spPr>
          <a:xfrm>
            <a:off x="11248871" y="6274463"/>
            <a:ext cx="7777392" cy="1709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9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17"/>
          <p:cNvSpPr txBox="1">
            <a:spLocks noGrp="1"/>
          </p:cNvSpPr>
          <p:nvPr>
            <p:ph type="subTitle" idx="7"/>
          </p:nvPr>
        </p:nvSpPr>
        <p:spPr>
          <a:xfrm>
            <a:off x="19631834" y="14450059"/>
            <a:ext cx="7777392" cy="18895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subTitle" idx="8"/>
          </p:nvPr>
        </p:nvSpPr>
        <p:spPr>
          <a:xfrm>
            <a:off x="19631834" y="16394632"/>
            <a:ext cx="7777392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title" idx="9" hasCustomPrompt="1"/>
          </p:nvPr>
        </p:nvSpPr>
        <p:spPr>
          <a:xfrm>
            <a:off x="19631791" y="6274463"/>
            <a:ext cx="7777392" cy="1709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9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03587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55" name="Google Shape;155;p18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1"/>
          </p:nvPr>
        </p:nvSpPr>
        <p:spPr>
          <a:xfrm>
            <a:off x="2361444" y="13536672"/>
            <a:ext cx="7777392" cy="12584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2"/>
          </p:nvPr>
        </p:nvSpPr>
        <p:spPr>
          <a:xfrm>
            <a:off x="11248924" y="13510726"/>
            <a:ext cx="7777392" cy="12584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3"/>
          </p:nvPr>
        </p:nvSpPr>
        <p:spPr>
          <a:xfrm>
            <a:off x="2361447" y="15509832"/>
            <a:ext cx="7777392" cy="23809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4"/>
          </p:nvPr>
        </p:nvSpPr>
        <p:spPr>
          <a:xfrm>
            <a:off x="11248914" y="15470856"/>
            <a:ext cx="7777392" cy="23809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 idx="5" hasCustomPrompt="1"/>
          </p:nvPr>
        </p:nvSpPr>
        <p:spPr>
          <a:xfrm>
            <a:off x="2361444" y="10848497"/>
            <a:ext cx="7777392" cy="1709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9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960"/>
            </a:lvl9pPr>
          </a:lstStyle>
          <a:p>
            <a:r>
              <a:t>xx%</a:t>
            </a:r>
          </a:p>
        </p:txBody>
      </p:sp>
      <p:sp>
        <p:nvSpPr>
          <p:cNvPr id="162" name="Google Shape;162;p18"/>
          <p:cNvSpPr txBox="1">
            <a:spLocks noGrp="1"/>
          </p:cNvSpPr>
          <p:nvPr>
            <p:ph type="title" idx="6" hasCustomPrompt="1"/>
          </p:nvPr>
        </p:nvSpPr>
        <p:spPr>
          <a:xfrm>
            <a:off x="11248871" y="10848497"/>
            <a:ext cx="7777392" cy="1709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9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18"/>
          <p:cNvSpPr txBox="1">
            <a:spLocks noGrp="1"/>
          </p:cNvSpPr>
          <p:nvPr>
            <p:ph type="subTitle" idx="7"/>
          </p:nvPr>
        </p:nvSpPr>
        <p:spPr>
          <a:xfrm>
            <a:off x="20136447" y="13510726"/>
            <a:ext cx="7777392" cy="12584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ubTitle" idx="8"/>
          </p:nvPr>
        </p:nvSpPr>
        <p:spPr>
          <a:xfrm>
            <a:off x="20136420" y="15470856"/>
            <a:ext cx="7777392" cy="23809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title" idx="9" hasCustomPrompt="1"/>
          </p:nvPr>
        </p:nvSpPr>
        <p:spPr>
          <a:xfrm>
            <a:off x="20136377" y="10848497"/>
            <a:ext cx="7777392" cy="1709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9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596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166" name="Google Shape;166;p18"/>
          <p:cNvCxnSpPr/>
          <p:nvPr/>
        </p:nvCxnSpPr>
        <p:spPr>
          <a:xfrm>
            <a:off x="15137607" y="19044771"/>
            <a:ext cx="0" cy="233978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18"/>
          <p:cNvCxnSpPr/>
          <p:nvPr/>
        </p:nvCxnSpPr>
        <p:spPr>
          <a:xfrm>
            <a:off x="2307310" y="19718999"/>
            <a:ext cx="25599838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Google Shape;168;p18"/>
          <p:cNvSpPr/>
          <p:nvPr/>
        </p:nvSpPr>
        <p:spPr>
          <a:xfrm>
            <a:off x="2256901" y="5211953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 b="1"/>
          </a:p>
        </p:txBody>
      </p:sp>
    </p:spTree>
    <p:extLst>
      <p:ext uri="{BB962C8B-B14F-4D97-AF65-F5344CB8AC3E}">
        <p14:creationId xmlns:p14="http://schemas.microsoft.com/office/powerpoint/2010/main" val="3290178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/>
          <p:nvPr/>
        </p:nvSpPr>
        <p:spPr>
          <a:xfrm>
            <a:off x="20868839" y="0"/>
            <a:ext cx="9406374" cy="21383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71" name="Google Shape;171;p19"/>
          <p:cNvSpPr/>
          <p:nvPr/>
        </p:nvSpPr>
        <p:spPr>
          <a:xfrm flipH="1">
            <a:off x="2361331" y="13220701"/>
            <a:ext cx="18507512" cy="3106049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72" name="Google Shape;172;p19"/>
          <p:cNvSpPr/>
          <p:nvPr/>
        </p:nvSpPr>
        <p:spPr>
          <a:xfrm flipH="1">
            <a:off x="2361331" y="8191514"/>
            <a:ext cx="18507512" cy="3106049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73" name="Google Shape;173;p19"/>
          <p:cNvSpPr/>
          <p:nvPr/>
        </p:nvSpPr>
        <p:spPr>
          <a:xfrm flipH="1">
            <a:off x="2361331" y="3162332"/>
            <a:ext cx="18507512" cy="3106049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74" name="Google Shape;174;p19"/>
          <p:cNvSpPr/>
          <p:nvPr/>
        </p:nvSpPr>
        <p:spPr>
          <a:xfrm rot="10800000">
            <a:off x="26939610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175" name="Google Shape;175;p19"/>
          <p:cNvCxnSpPr/>
          <p:nvPr/>
        </p:nvCxnSpPr>
        <p:spPr>
          <a:xfrm>
            <a:off x="15137607" y="19044771"/>
            <a:ext cx="0" cy="233978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19"/>
          <p:cNvCxnSpPr/>
          <p:nvPr/>
        </p:nvCxnSpPr>
        <p:spPr>
          <a:xfrm>
            <a:off x="2307310" y="19718999"/>
            <a:ext cx="25599838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19"/>
          <p:cNvSpPr/>
          <p:nvPr/>
        </p:nvSpPr>
        <p:spPr>
          <a:xfrm>
            <a:off x="14038375" y="16494375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78" name="Google Shape;178;p19"/>
          <p:cNvSpPr/>
          <p:nvPr/>
        </p:nvSpPr>
        <p:spPr>
          <a:xfrm>
            <a:off x="531902" y="7115110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79" name="Google Shape;179;p19"/>
          <p:cNvSpPr txBox="1">
            <a:spLocks noGrp="1"/>
          </p:cNvSpPr>
          <p:nvPr>
            <p:ph type="subTitle" idx="1"/>
          </p:nvPr>
        </p:nvSpPr>
        <p:spPr>
          <a:xfrm>
            <a:off x="2361443" y="6268385"/>
            <a:ext cx="11907456" cy="1893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529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80" name="Google Shape;180;p19"/>
          <p:cNvSpPr txBox="1">
            <a:spLocks noGrp="1"/>
          </p:cNvSpPr>
          <p:nvPr>
            <p:ph type="title" hasCustomPrompt="1"/>
          </p:nvPr>
        </p:nvSpPr>
        <p:spPr>
          <a:xfrm>
            <a:off x="2361443" y="3441348"/>
            <a:ext cx="11907456" cy="2548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23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2"/>
          </p:nvPr>
        </p:nvSpPr>
        <p:spPr>
          <a:xfrm>
            <a:off x="2361443" y="11297705"/>
            <a:ext cx="11907456" cy="1893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529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3" hasCustomPrompt="1"/>
          </p:nvPr>
        </p:nvSpPr>
        <p:spPr>
          <a:xfrm>
            <a:off x="2361443" y="8470539"/>
            <a:ext cx="11907456" cy="2548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23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4"/>
          </p:nvPr>
        </p:nvSpPr>
        <p:spPr>
          <a:xfrm>
            <a:off x="2361443" y="16326921"/>
            <a:ext cx="11907456" cy="1893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529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4966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title" idx="5" hasCustomPrompt="1"/>
          </p:nvPr>
        </p:nvSpPr>
        <p:spPr>
          <a:xfrm>
            <a:off x="2361443" y="13499676"/>
            <a:ext cx="11907456" cy="2548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23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96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0479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/>
          <p:nvPr/>
        </p:nvSpPr>
        <p:spPr>
          <a:xfrm>
            <a:off x="0" y="0"/>
            <a:ext cx="9406374" cy="213836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87" name="Google Shape;187;p20"/>
          <p:cNvSpPr/>
          <p:nvPr/>
        </p:nvSpPr>
        <p:spPr>
          <a:xfrm rot="10800000" flipH="1">
            <a:off x="1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88" name="Google Shape;188;p20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12920189" y="1850254"/>
            <a:ext cx="14932991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90" name="Google Shape;190;p20"/>
          <p:cNvSpPr txBox="1">
            <a:spLocks noGrp="1"/>
          </p:cNvSpPr>
          <p:nvPr>
            <p:ph type="subTitle" idx="1"/>
          </p:nvPr>
        </p:nvSpPr>
        <p:spPr>
          <a:xfrm>
            <a:off x="12920189" y="6506031"/>
            <a:ext cx="14932991" cy="11382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●"/>
              <a:defRPr sz="529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Public Sans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Public Sans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Public Sans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Public Sans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Public Sans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Public Sans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Public Sans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Public Sans"/>
              <a:buChar char="■"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155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1842040" y="3254938"/>
            <a:ext cx="10401641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8;p3"/>
          <p:cNvSpPr/>
          <p:nvPr/>
        </p:nvSpPr>
        <p:spPr>
          <a:xfrm>
            <a:off x="20868839" y="0"/>
            <a:ext cx="9406374" cy="21383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9" name="Google Shape;19;p3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0" name="Google Shape;20;p3"/>
          <p:cNvSpPr/>
          <p:nvPr/>
        </p:nvSpPr>
        <p:spPr>
          <a:xfrm>
            <a:off x="1842042" y="9938492"/>
            <a:ext cx="19026664" cy="3822283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1" name="Google Shape;21;p3"/>
          <p:cNvSpPr/>
          <p:nvPr/>
        </p:nvSpPr>
        <p:spPr>
          <a:xfrm>
            <a:off x="11084026" y="1674568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2" name="Google Shape;22;p3"/>
          <p:cNvSpPr/>
          <p:nvPr/>
        </p:nvSpPr>
        <p:spPr>
          <a:xfrm>
            <a:off x="9133221" y="17376265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361460" y="10033903"/>
            <a:ext cx="17085431" cy="3499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1852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19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361460" y="13992536"/>
            <a:ext cx="10130476" cy="29247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2361460" y="4805290"/>
            <a:ext cx="6309323" cy="5154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3079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294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97460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93" name="Google Shape;193;p21"/>
          <p:cNvSpPr/>
          <p:nvPr/>
        </p:nvSpPr>
        <p:spPr>
          <a:xfrm>
            <a:off x="2258059" y="5701641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94" name="Google Shape;194;p21"/>
          <p:cNvSpPr/>
          <p:nvPr/>
        </p:nvSpPr>
        <p:spPr>
          <a:xfrm rot="10800000">
            <a:off x="26939610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95" name="Google Shape;195;p21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196" name="Google Shape;196;p21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ubTitle" idx="1"/>
          </p:nvPr>
        </p:nvSpPr>
        <p:spPr>
          <a:xfrm>
            <a:off x="7732612" y="17292583"/>
            <a:ext cx="14749234" cy="17086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296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200" name="Google Shape;200;p22"/>
          <p:cNvCxnSpPr/>
          <p:nvPr/>
        </p:nvCxnSpPr>
        <p:spPr>
          <a:xfrm>
            <a:off x="2307310" y="18768616"/>
            <a:ext cx="25599838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22"/>
          <p:cNvCxnSpPr/>
          <p:nvPr/>
        </p:nvCxnSpPr>
        <p:spPr>
          <a:xfrm>
            <a:off x="15137607" y="17470258"/>
            <a:ext cx="0" cy="391378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22"/>
          <p:cNvSpPr/>
          <p:nvPr/>
        </p:nvSpPr>
        <p:spPr>
          <a:xfrm>
            <a:off x="14038375" y="17240110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03" name="Google Shape;203;p22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>
            <a:off x="2320471" y="4599340"/>
            <a:ext cx="25491570" cy="14522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7625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08" name="Google Shape;208;p23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09" name="Google Shape;209;p23"/>
          <p:cNvSpPr/>
          <p:nvPr/>
        </p:nvSpPr>
        <p:spPr>
          <a:xfrm>
            <a:off x="27255886" y="10958163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10" name="Google Shape;210;p23"/>
          <p:cNvSpPr/>
          <p:nvPr/>
        </p:nvSpPr>
        <p:spPr>
          <a:xfrm>
            <a:off x="1262212" y="9740355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4922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/>
          <p:nvPr/>
        </p:nvSpPr>
        <p:spPr>
          <a:xfrm rot="10800000">
            <a:off x="26939604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14" name="Google Shape;214;p24"/>
          <p:cNvSpPr/>
          <p:nvPr/>
        </p:nvSpPr>
        <p:spPr>
          <a:xfrm rot="10800000" flipH="1">
            <a:off x="1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15" name="Google Shape;215;p24"/>
          <p:cNvSpPr/>
          <p:nvPr/>
        </p:nvSpPr>
        <p:spPr>
          <a:xfrm>
            <a:off x="2197387" y="16876752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16" name="Google Shape;216;p24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17" name="Google Shape;217;p24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952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20" name="Google Shape;220;p25"/>
          <p:cNvSpPr/>
          <p:nvPr/>
        </p:nvSpPr>
        <p:spPr>
          <a:xfrm>
            <a:off x="27661476" y="11092863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21" name="Google Shape;221;p25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22" name="Google Shape;222;p25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488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 flipH="1">
            <a:off x="26939445" y="41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25" name="Google Shape;225;p26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27" name="Google Shape;227;p26"/>
          <p:cNvSpPr/>
          <p:nvPr/>
        </p:nvSpPr>
        <p:spPr>
          <a:xfrm rot="10800000" flipH="1">
            <a:off x="1" y="7551556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28" name="Google Shape;228;p26"/>
          <p:cNvSpPr/>
          <p:nvPr/>
        </p:nvSpPr>
        <p:spPr>
          <a:xfrm rot="10800000" flipH="1">
            <a:off x="2207568" y="12398534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</p:spTree>
    <p:extLst>
      <p:ext uri="{BB962C8B-B14F-4D97-AF65-F5344CB8AC3E}">
        <p14:creationId xmlns:p14="http://schemas.microsoft.com/office/powerpoint/2010/main" val="2671016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/>
          <p:nvPr/>
        </p:nvSpPr>
        <p:spPr>
          <a:xfrm>
            <a:off x="-60754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31" name="Google Shape;231;p27"/>
          <p:cNvSpPr/>
          <p:nvPr/>
        </p:nvSpPr>
        <p:spPr>
          <a:xfrm rot="10800000">
            <a:off x="26939610" y="755245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32" name="Google Shape;232;p27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33" name="Google Shape;233;p27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cxnSp>
        <p:nvCxnSpPr>
          <p:cNvPr id="234" name="Google Shape;234;p27"/>
          <p:cNvCxnSpPr/>
          <p:nvPr/>
        </p:nvCxnSpPr>
        <p:spPr>
          <a:xfrm>
            <a:off x="15137607" y="17470258"/>
            <a:ext cx="0" cy="391378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27"/>
          <p:cNvSpPr/>
          <p:nvPr/>
        </p:nvSpPr>
        <p:spPr>
          <a:xfrm>
            <a:off x="14038375" y="17132121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36" name="Google Shape;236;p27"/>
          <p:cNvSpPr/>
          <p:nvPr/>
        </p:nvSpPr>
        <p:spPr>
          <a:xfrm>
            <a:off x="25863803" y="13161381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</p:spTree>
    <p:extLst>
      <p:ext uri="{BB962C8B-B14F-4D97-AF65-F5344CB8AC3E}">
        <p14:creationId xmlns:p14="http://schemas.microsoft.com/office/powerpoint/2010/main" val="2047069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/>
          <p:nvPr/>
        </p:nvSpPr>
        <p:spPr>
          <a:xfrm>
            <a:off x="14038375" y="17593177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39" name="Google Shape;239;p28"/>
          <p:cNvSpPr/>
          <p:nvPr/>
        </p:nvSpPr>
        <p:spPr>
          <a:xfrm rot="10800000">
            <a:off x="26939610" y="755245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40" name="Google Shape;240;p28"/>
          <p:cNvSpPr/>
          <p:nvPr/>
        </p:nvSpPr>
        <p:spPr>
          <a:xfrm>
            <a:off x="27712465" y="6957906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41" name="Google Shape;241;p28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1"/>
          </p:nvPr>
        </p:nvSpPr>
        <p:spPr>
          <a:xfrm>
            <a:off x="2319229" y="4604536"/>
            <a:ext cx="12776577" cy="14517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2"/>
          </p:nvPr>
        </p:nvSpPr>
        <p:spPr>
          <a:xfrm>
            <a:off x="15137606" y="4604536"/>
            <a:ext cx="12776577" cy="14517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4635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8583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/>
          <p:nvPr/>
        </p:nvSpPr>
        <p:spPr>
          <a:xfrm rot="10800000">
            <a:off x="26939610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46" name="Google Shape;246;p29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247" name="Google Shape;247;p29"/>
          <p:cNvCxnSpPr/>
          <p:nvPr/>
        </p:nvCxnSpPr>
        <p:spPr>
          <a:xfrm>
            <a:off x="15137607" y="17470258"/>
            <a:ext cx="0" cy="391378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29"/>
          <p:cNvSpPr/>
          <p:nvPr/>
        </p:nvSpPr>
        <p:spPr>
          <a:xfrm>
            <a:off x="14038375" y="16064707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1"/>
          </p:nvPr>
        </p:nvSpPr>
        <p:spPr>
          <a:xfrm>
            <a:off x="3292026" y="8997150"/>
            <a:ext cx="10761209" cy="8129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3311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●"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■"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2"/>
          </p:nvPr>
        </p:nvSpPr>
        <p:spPr>
          <a:xfrm>
            <a:off x="16161226" y="8997150"/>
            <a:ext cx="10761209" cy="8129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3311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●"/>
              <a:defRPr sz="5297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ublic Sans"/>
              <a:buChar char="■"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3"/>
          </p:nvPr>
        </p:nvSpPr>
        <p:spPr>
          <a:xfrm>
            <a:off x="3292026" y="6839455"/>
            <a:ext cx="10761209" cy="15241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Amaranth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subTitle" idx="4"/>
          </p:nvPr>
        </p:nvSpPr>
        <p:spPr>
          <a:xfrm>
            <a:off x="16161226" y="6839455"/>
            <a:ext cx="10761209" cy="15241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maranth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513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68" name="Google Shape;268;p31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269" name="Google Shape;269;p31"/>
          <p:cNvCxnSpPr/>
          <p:nvPr/>
        </p:nvCxnSpPr>
        <p:spPr>
          <a:xfrm>
            <a:off x="2307310" y="18768616"/>
            <a:ext cx="25599838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31"/>
          <p:cNvCxnSpPr/>
          <p:nvPr/>
        </p:nvCxnSpPr>
        <p:spPr>
          <a:xfrm>
            <a:off x="15137607" y="17470258"/>
            <a:ext cx="0" cy="391378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" name="Google Shape;271;p31"/>
          <p:cNvSpPr/>
          <p:nvPr/>
        </p:nvSpPr>
        <p:spPr>
          <a:xfrm>
            <a:off x="5287733" y="17240110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72" name="Google Shape;272;p31"/>
          <p:cNvSpPr/>
          <p:nvPr/>
        </p:nvSpPr>
        <p:spPr>
          <a:xfrm>
            <a:off x="25883089" y="538749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73" name="Google Shape;273;p31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subTitle" idx="1"/>
          </p:nvPr>
        </p:nvSpPr>
        <p:spPr>
          <a:xfrm>
            <a:off x="3123846" y="10996966"/>
            <a:ext cx="7213209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subTitle" idx="2"/>
          </p:nvPr>
        </p:nvSpPr>
        <p:spPr>
          <a:xfrm>
            <a:off x="11537008" y="10996966"/>
            <a:ext cx="7213209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subTitle" idx="3"/>
          </p:nvPr>
        </p:nvSpPr>
        <p:spPr>
          <a:xfrm>
            <a:off x="3123826" y="12818754"/>
            <a:ext cx="7213209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77" name="Google Shape;277;p31"/>
          <p:cNvSpPr txBox="1">
            <a:spLocks noGrp="1"/>
          </p:cNvSpPr>
          <p:nvPr>
            <p:ph type="subTitle" idx="4"/>
          </p:nvPr>
        </p:nvSpPr>
        <p:spPr>
          <a:xfrm>
            <a:off x="11537005" y="12818763"/>
            <a:ext cx="7213209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78" name="Google Shape;278;p31"/>
          <p:cNvSpPr txBox="1">
            <a:spLocks noGrp="1"/>
          </p:cNvSpPr>
          <p:nvPr>
            <p:ph type="subTitle" idx="5"/>
          </p:nvPr>
        </p:nvSpPr>
        <p:spPr>
          <a:xfrm>
            <a:off x="19938178" y="10996966"/>
            <a:ext cx="7213209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subTitle" idx="6"/>
          </p:nvPr>
        </p:nvSpPr>
        <p:spPr>
          <a:xfrm>
            <a:off x="19938188" y="12818763"/>
            <a:ext cx="7213209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519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262212" y="13016703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28" name="Google Shape;28;p4"/>
          <p:cNvCxnSpPr/>
          <p:nvPr/>
        </p:nvCxnSpPr>
        <p:spPr>
          <a:xfrm>
            <a:off x="7215195" y="19438790"/>
            <a:ext cx="15844823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4"/>
          <p:cNvSpPr/>
          <p:nvPr/>
        </p:nvSpPr>
        <p:spPr>
          <a:xfrm>
            <a:off x="26814538" y="842515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2361443" y="4791308"/>
            <a:ext cx="25552161" cy="142033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13743" lvl="0" indent="-1009162">
              <a:spcBef>
                <a:spcPts val="0"/>
              </a:spcBef>
              <a:spcAft>
                <a:spcPts val="0"/>
              </a:spcAft>
              <a:buClr>
                <a:srgbClr val="FEA236"/>
              </a:buClr>
              <a:buSzPts val="1200"/>
              <a:buAutoNum type="arabicPeriod"/>
              <a:defRPr sz="3642"/>
            </a:lvl1pPr>
            <a:lvl2pPr marL="3027487" lvl="1" indent="-100916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4541230" lvl="2" indent="-100916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6054974" lvl="3" indent="-100916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7568717" lvl="4" indent="-100916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9082461" lvl="5" indent="-100916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10596204" lvl="6" indent="-100916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12109948" lvl="7" indent="-100916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13623691" lvl="8" indent="-100916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3564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/>
          <p:nvPr/>
        </p:nvSpPr>
        <p:spPr>
          <a:xfrm>
            <a:off x="0" y="0"/>
            <a:ext cx="9406374" cy="21383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82" name="Google Shape;282;p32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83" name="Google Shape;283;p32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84" name="Google Shape;284;p32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subTitle" idx="1"/>
          </p:nvPr>
        </p:nvSpPr>
        <p:spPr>
          <a:xfrm>
            <a:off x="12754205" y="7218195"/>
            <a:ext cx="7089048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subTitle" idx="2"/>
          </p:nvPr>
        </p:nvSpPr>
        <p:spPr>
          <a:xfrm>
            <a:off x="20824231" y="7218195"/>
            <a:ext cx="7084082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87" name="Google Shape;287;p32"/>
          <p:cNvSpPr txBox="1">
            <a:spLocks noGrp="1"/>
          </p:cNvSpPr>
          <p:nvPr>
            <p:ph type="subTitle" idx="3"/>
          </p:nvPr>
        </p:nvSpPr>
        <p:spPr>
          <a:xfrm>
            <a:off x="12754205" y="14373251"/>
            <a:ext cx="7089048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subTitle" idx="4"/>
          </p:nvPr>
        </p:nvSpPr>
        <p:spPr>
          <a:xfrm>
            <a:off x="20824225" y="14373251"/>
            <a:ext cx="7084082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5"/>
          </p:nvPr>
        </p:nvSpPr>
        <p:spPr>
          <a:xfrm>
            <a:off x="12754185" y="8723201"/>
            <a:ext cx="7089048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0" name="Google Shape;290;p32"/>
          <p:cNvSpPr txBox="1">
            <a:spLocks noGrp="1"/>
          </p:cNvSpPr>
          <p:nvPr>
            <p:ph type="subTitle" idx="6"/>
          </p:nvPr>
        </p:nvSpPr>
        <p:spPr>
          <a:xfrm>
            <a:off x="20824228" y="8723201"/>
            <a:ext cx="7084082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1" name="Google Shape;291;p32"/>
          <p:cNvSpPr txBox="1">
            <a:spLocks noGrp="1"/>
          </p:cNvSpPr>
          <p:nvPr>
            <p:ph type="subTitle" idx="7"/>
          </p:nvPr>
        </p:nvSpPr>
        <p:spPr>
          <a:xfrm>
            <a:off x="12759443" y="15889923"/>
            <a:ext cx="7089048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subTitle" idx="8"/>
          </p:nvPr>
        </p:nvSpPr>
        <p:spPr>
          <a:xfrm>
            <a:off x="20829482" y="15889923"/>
            <a:ext cx="7084082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6155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95" name="Google Shape;295;p33"/>
          <p:cNvSpPr/>
          <p:nvPr/>
        </p:nvSpPr>
        <p:spPr>
          <a:xfrm rot="10800000">
            <a:off x="26939610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96" name="Google Shape;296;p33"/>
          <p:cNvSpPr/>
          <p:nvPr/>
        </p:nvSpPr>
        <p:spPr>
          <a:xfrm>
            <a:off x="25871501" y="17665205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297" name="Google Shape;297;p33"/>
          <p:cNvSpPr txBox="1">
            <a:spLocks noGrp="1"/>
          </p:cNvSpPr>
          <p:nvPr>
            <p:ph type="title"/>
          </p:nvPr>
        </p:nvSpPr>
        <p:spPr>
          <a:xfrm flipH="1"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98" name="Google Shape;298;p33"/>
          <p:cNvSpPr txBox="1">
            <a:spLocks noGrp="1"/>
          </p:cNvSpPr>
          <p:nvPr>
            <p:ph type="subTitle" idx="1"/>
          </p:nvPr>
        </p:nvSpPr>
        <p:spPr>
          <a:xfrm flipH="1">
            <a:off x="19327413" y="7057199"/>
            <a:ext cx="7543971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9" name="Google Shape;299;p33"/>
          <p:cNvSpPr txBox="1">
            <a:spLocks noGrp="1"/>
          </p:cNvSpPr>
          <p:nvPr>
            <p:ph type="subTitle" idx="2"/>
          </p:nvPr>
        </p:nvSpPr>
        <p:spPr>
          <a:xfrm flipH="1">
            <a:off x="3403803" y="7057199"/>
            <a:ext cx="7549931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00" name="Google Shape;300;p33"/>
          <p:cNvSpPr txBox="1">
            <a:spLocks noGrp="1"/>
          </p:cNvSpPr>
          <p:nvPr>
            <p:ph type="subTitle" idx="3"/>
          </p:nvPr>
        </p:nvSpPr>
        <p:spPr>
          <a:xfrm flipH="1">
            <a:off x="19299849" y="13468807"/>
            <a:ext cx="7543971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subTitle" idx="4"/>
          </p:nvPr>
        </p:nvSpPr>
        <p:spPr>
          <a:xfrm flipH="1">
            <a:off x="3376246" y="13468807"/>
            <a:ext cx="7549931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02" name="Google Shape;302;p33"/>
          <p:cNvSpPr txBox="1">
            <a:spLocks noGrp="1"/>
          </p:cNvSpPr>
          <p:nvPr>
            <p:ph type="subTitle" idx="5"/>
          </p:nvPr>
        </p:nvSpPr>
        <p:spPr>
          <a:xfrm flipH="1">
            <a:off x="19327433" y="8562205"/>
            <a:ext cx="7543971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03" name="Google Shape;303;p33"/>
          <p:cNvSpPr txBox="1">
            <a:spLocks noGrp="1"/>
          </p:cNvSpPr>
          <p:nvPr>
            <p:ph type="subTitle" idx="6"/>
          </p:nvPr>
        </p:nvSpPr>
        <p:spPr>
          <a:xfrm flipH="1">
            <a:off x="3403806" y="8562205"/>
            <a:ext cx="7549931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ubTitle" idx="7"/>
          </p:nvPr>
        </p:nvSpPr>
        <p:spPr>
          <a:xfrm flipH="1">
            <a:off x="19294273" y="14985479"/>
            <a:ext cx="7543971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8"/>
          </p:nvPr>
        </p:nvSpPr>
        <p:spPr>
          <a:xfrm flipH="1">
            <a:off x="3370644" y="14985479"/>
            <a:ext cx="7549931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3676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08" name="Google Shape;308;p34"/>
          <p:cNvSpPr/>
          <p:nvPr/>
        </p:nvSpPr>
        <p:spPr>
          <a:xfrm>
            <a:off x="617987" y="1149342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09" name="Google Shape;309;p34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10" name="Google Shape;310;p34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11" name="Google Shape;311;p34"/>
          <p:cNvSpPr txBox="1">
            <a:spLocks noGrp="1"/>
          </p:cNvSpPr>
          <p:nvPr>
            <p:ph type="subTitle" idx="1"/>
          </p:nvPr>
        </p:nvSpPr>
        <p:spPr>
          <a:xfrm>
            <a:off x="2744221" y="7829022"/>
            <a:ext cx="7845929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12" name="Google Shape;312;p34"/>
          <p:cNvSpPr txBox="1">
            <a:spLocks noGrp="1"/>
          </p:cNvSpPr>
          <p:nvPr>
            <p:ph type="subTitle" idx="2"/>
          </p:nvPr>
        </p:nvSpPr>
        <p:spPr>
          <a:xfrm>
            <a:off x="11200153" y="7829022"/>
            <a:ext cx="7878707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13" name="Google Shape;313;p34"/>
          <p:cNvSpPr txBox="1">
            <a:spLocks noGrp="1"/>
          </p:cNvSpPr>
          <p:nvPr>
            <p:ph type="subTitle" idx="3"/>
          </p:nvPr>
        </p:nvSpPr>
        <p:spPr>
          <a:xfrm>
            <a:off x="2744188" y="9618374"/>
            <a:ext cx="7845929" cy="2035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14" name="Google Shape;314;p34"/>
          <p:cNvSpPr txBox="1">
            <a:spLocks noGrp="1"/>
          </p:cNvSpPr>
          <p:nvPr>
            <p:ph type="subTitle" idx="4"/>
          </p:nvPr>
        </p:nvSpPr>
        <p:spPr>
          <a:xfrm>
            <a:off x="11200150" y="9618378"/>
            <a:ext cx="7878707" cy="2035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15" name="Google Shape;315;p34"/>
          <p:cNvSpPr txBox="1">
            <a:spLocks noGrp="1"/>
          </p:cNvSpPr>
          <p:nvPr>
            <p:ph type="subTitle" idx="5"/>
          </p:nvPr>
        </p:nvSpPr>
        <p:spPr>
          <a:xfrm>
            <a:off x="19688868" y="7829022"/>
            <a:ext cx="7911485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subTitle" idx="6"/>
          </p:nvPr>
        </p:nvSpPr>
        <p:spPr>
          <a:xfrm>
            <a:off x="19688891" y="9618378"/>
            <a:ext cx="7911485" cy="2035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subTitle" idx="7"/>
          </p:nvPr>
        </p:nvSpPr>
        <p:spPr>
          <a:xfrm>
            <a:off x="2711181" y="15086392"/>
            <a:ext cx="7845929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subTitle" idx="8"/>
          </p:nvPr>
        </p:nvSpPr>
        <p:spPr>
          <a:xfrm>
            <a:off x="11183440" y="15086383"/>
            <a:ext cx="7878707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subTitle" idx="9"/>
          </p:nvPr>
        </p:nvSpPr>
        <p:spPr>
          <a:xfrm>
            <a:off x="2711161" y="16875332"/>
            <a:ext cx="7845929" cy="2035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20" name="Google Shape;320;p34"/>
          <p:cNvSpPr txBox="1">
            <a:spLocks noGrp="1"/>
          </p:cNvSpPr>
          <p:nvPr>
            <p:ph type="subTitle" idx="13"/>
          </p:nvPr>
        </p:nvSpPr>
        <p:spPr>
          <a:xfrm>
            <a:off x="11183433" y="16875332"/>
            <a:ext cx="7878707" cy="2035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21" name="Google Shape;321;p34"/>
          <p:cNvSpPr txBox="1">
            <a:spLocks noGrp="1"/>
          </p:cNvSpPr>
          <p:nvPr>
            <p:ph type="subTitle" idx="14"/>
          </p:nvPr>
        </p:nvSpPr>
        <p:spPr>
          <a:xfrm>
            <a:off x="19655546" y="15086383"/>
            <a:ext cx="7911485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22" name="Google Shape;322;p34"/>
          <p:cNvSpPr txBox="1">
            <a:spLocks noGrp="1"/>
          </p:cNvSpPr>
          <p:nvPr>
            <p:ph type="subTitle" idx="15"/>
          </p:nvPr>
        </p:nvSpPr>
        <p:spPr>
          <a:xfrm>
            <a:off x="19655550" y="16875332"/>
            <a:ext cx="7911485" cy="20354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3905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5"/>
          <p:cNvSpPr/>
          <p:nvPr/>
        </p:nvSpPr>
        <p:spPr>
          <a:xfrm>
            <a:off x="2001213" y="8054147"/>
            <a:ext cx="26272826" cy="367310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25" name="Google Shape;325;p35"/>
          <p:cNvSpPr/>
          <p:nvPr/>
        </p:nvSpPr>
        <p:spPr>
          <a:xfrm>
            <a:off x="2001215" y="2612723"/>
            <a:ext cx="22472012" cy="4945253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26" name="Google Shape;326;p35"/>
          <p:cNvSpPr/>
          <p:nvPr/>
        </p:nvSpPr>
        <p:spPr>
          <a:xfrm>
            <a:off x="20868839" y="0"/>
            <a:ext cx="9406374" cy="21383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27" name="Google Shape;327;p35"/>
          <p:cNvSpPr txBox="1">
            <a:spLocks noGrp="1"/>
          </p:cNvSpPr>
          <p:nvPr>
            <p:ph type="title"/>
          </p:nvPr>
        </p:nvSpPr>
        <p:spPr>
          <a:xfrm>
            <a:off x="2361444" y="2755530"/>
            <a:ext cx="13191768" cy="46596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812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28" name="Google Shape;328;p35"/>
          <p:cNvSpPr txBox="1">
            <a:spLocks noGrp="1"/>
          </p:cNvSpPr>
          <p:nvPr>
            <p:ph type="subTitle" idx="1"/>
          </p:nvPr>
        </p:nvSpPr>
        <p:spPr>
          <a:xfrm>
            <a:off x="2361443" y="7942469"/>
            <a:ext cx="15948124" cy="36730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29" name="Google Shape;329;p35"/>
          <p:cNvSpPr txBox="1"/>
          <p:nvPr/>
        </p:nvSpPr>
        <p:spPr>
          <a:xfrm flipH="1">
            <a:off x="2361443" y="15196950"/>
            <a:ext cx="12260071" cy="329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2702" tIns="302702" rIns="302702" bIns="302702" anchor="t" anchorCtr="0">
            <a:noAutofit/>
          </a:bodyPr>
          <a:lstStyle/>
          <a:p>
            <a:pPr marL="0" lvl="0" indent="0" algn="l" rtl="0">
              <a:spcBef>
                <a:spcPts val="993"/>
              </a:spcBef>
              <a:spcAft>
                <a:spcPts val="0"/>
              </a:spcAft>
              <a:buNone/>
            </a:pPr>
            <a:r>
              <a:rPr lang="en" sz="3973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lang="en" sz="3973">
                <a:solidFill>
                  <a:schemeClr val="accent4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3973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lang="en" sz="3973">
                <a:solidFill>
                  <a:schemeClr val="accent4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3973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, and infographics &amp; images by </a:t>
            </a:r>
            <a:r>
              <a:rPr lang="en" sz="3973">
                <a:solidFill>
                  <a:schemeClr val="accent4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3973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973">
              <a:solidFill>
                <a:schemeClr val="accent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4166882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32" name="Google Shape;332;p36"/>
          <p:cNvSpPr/>
          <p:nvPr/>
        </p:nvSpPr>
        <p:spPr>
          <a:xfrm>
            <a:off x="2264185" y="1323787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33" name="Google Shape;333;p36"/>
          <p:cNvSpPr/>
          <p:nvPr/>
        </p:nvSpPr>
        <p:spPr>
          <a:xfrm>
            <a:off x="14038375" y="14975986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334" name="Google Shape;334;p36"/>
          <p:cNvCxnSpPr/>
          <p:nvPr/>
        </p:nvCxnSpPr>
        <p:spPr>
          <a:xfrm>
            <a:off x="2307310" y="18768616"/>
            <a:ext cx="25599838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36"/>
          <p:cNvCxnSpPr/>
          <p:nvPr/>
        </p:nvCxnSpPr>
        <p:spPr>
          <a:xfrm>
            <a:off x="15137607" y="17470258"/>
            <a:ext cx="0" cy="391378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63602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/>
          <p:nvPr/>
        </p:nvSpPr>
        <p:spPr>
          <a:xfrm flipH="1">
            <a:off x="26939445" y="41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38" name="Google Shape;338;p37"/>
          <p:cNvSpPr/>
          <p:nvPr/>
        </p:nvSpPr>
        <p:spPr>
          <a:xfrm rot="10800000" flipH="1">
            <a:off x="1" y="7551556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39" name="Google Shape;339;p37"/>
          <p:cNvSpPr/>
          <p:nvPr/>
        </p:nvSpPr>
        <p:spPr>
          <a:xfrm rot="10800000" flipH="1">
            <a:off x="2207568" y="13832112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40" name="Google Shape;340;p37"/>
          <p:cNvSpPr/>
          <p:nvPr/>
        </p:nvSpPr>
        <p:spPr>
          <a:xfrm rot="10800000" flipH="1">
            <a:off x="25856105" y="2537684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41" name="Google Shape;341;p37"/>
          <p:cNvSpPr/>
          <p:nvPr/>
        </p:nvSpPr>
        <p:spPr>
          <a:xfrm rot="10800000" flipH="1">
            <a:off x="23838999" y="16660812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</p:spTree>
    <p:extLst>
      <p:ext uri="{BB962C8B-B14F-4D97-AF65-F5344CB8AC3E}">
        <p14:creationId xmlns:p14="http://schemas.microsoft.com/office/powerpoint/2010/main" val="3434624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/>
          <p:nvPr/>
        </p:nvSpPr>
        <p:spPr>
          <a:xfrm rot="10800000">
            <a:off x="26939604" y="7551556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44" name="Google Shape;344;p38"/>
          <p:cNvSpPr/>
          <p:nvPr/>
        </p:nvSpPr>
        <p:spPr>
          <a:xfrm rot="10800000">
            <a:off x="25869183" y="13832112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345" name="Google Shape;345;p38"/>
          <p:cNvCxnSpPr/>
          <p:nvPr/>
        </p:nvCxnSpPr>
        <p:spPr>
          <a:xfrm>
            <a:off x="15137607" y="0"/>
            <a:ext cx="0" cy="391378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38"/>
          <p:cNvSpPr/>
          <p:nvPr/>
        </p:nvSpPr>
        <p:spPr>
          <a:xfrm rot="10800000">
            <a:off x="14038375" y="2754596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47" name="Google Shape;347;p38"/>
          <p:cNvSpPr/>
          <p:nvPr/>
        </p:nvSpPr>
        <p:spPr>
          <a:xfrm rot="10800000">
            <a:off x="1969180" y="885340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</p:spTree>
    <p:extLst>
      <p:ext uri="{BB962C8B-B14F-4D97-AF65-F5344CB8AC3E}">
        <p14:creationId xmlns:p14="http://schemas.microsoft.com/office/powerpoint/2010/main" val="2138590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96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20868839" y="0"/>
            <a:ext cx="9406374" cy="21383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4" name="Google Shape;34;p5"/>
          <p:cNvSpPr/>
          <p:nvPr/>
        </p:nvSpPr>
        <p:spPr>
          <a:xfrm rot="10800000">
            <a:off x="26939610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5" name="Google Shape;35;p5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361480" y="6914288"/>
            <a:ext cx="14280405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2364748" y="12522822"/>
            <a:ext cx="14280405" cy="1339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7284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2361443" y="8419274"/>
            <a:ext cx="14280405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2364738" y="14027820"/>
            <a:ext cx="14280405" cy="2636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038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-60754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43" name="Google Shape;43;p6"/>
          <p:cNvSpPr/>
          <p:nvPr/>
        </p:nvSpPr>
        <p:spPr>
          <a:xfrm>
            <a:off x="1841793" y="2023107"/>
            <a:ext cx="26591646" cy="2380947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44" name="Google Shape;44;p6"/>
          <p:cNvSpPr/>
          <p:nvPr/>
        </p:nvSpPr>
        <p:spPr>
          <a:xfrm rot="10800000">
            <a:off x="26939610" y="755245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2361444" y="1850254"/>
            <a:ext cx="25491570" cy="238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92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983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49417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48" name="Google Shape;48;p7"/>
          <p:cNvSpPr/>
          <p:nvPr/>
        </p:nvSpPr>
        <p:spPr>
          <a:xfrm>
            <a:off x="2258059" y="126651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49" name="Google Shape;49;p7"/>
          <p:cNvSpPr/>
          <p:nvPr/>
        </p:nvSpPr>
        <p:spPr>
          <a:xfrm flipH="1">
            <a:off x="2361463" y="5894164"/>
            <a:ext cx="21821542" cy="5540111"/>
          </a:xfrm>
          <a:custGeom>
            <a:avLst/>
            <a:gdLst/>
            <a:ahLst/>
            <a:cxnLst/>
            <a:rect l="l" t="t" r="r" b="b"/>
            <a:pathLst>
              <a:path w="36894" h="10408" extrusionOk="0">
                <a:moveTo>
                  <a:pt x="1" y="0"/>
                </a:moveTo>
                <a:lnTo>
                  <a:pt x="1" y="10408"/>
                </a:lnTo>
                <a:lnTo>
                  <a:pt x="36894" y="10408"/>
                </a:lnTo>
                <a:lnTo>
                  <a:pt x="368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50" name="Google Shape;50;p7"/>
          <p:cNvSpPr/>
          <p:nvPr/>
        </p:nvSpPr>
        <p:spPr>
          <a:xfrm>
            <a:off x="20868839" y="0"/>
            <a:ext cx="9406374" cy="21383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51" name="Google Shape;51;p7"/>
          <p:cNvSpPr/>
          <p:nvPr/>
        </p:nvSpPr>
        <p:spPr>
          <a:xfrm rot="10800000">
            <a:off x="26939610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52" name="Google Shape;52;p7"/>
          <p:cNvCxnSpPr/>
          <p:nvPr/>
        </p:nvCxnSpPr>
        <p:spPr>
          <a:xfrm>
            <a:off x="2307310" y="18768616"/>
            <a:ext cx="25599838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7"/>
          <p:cNvSpPr/>
          <p:nvPr/>
        </p:nvSpPr>
        <p:spPr>
          <a:xfrm>
            <a:off x="9334195" y="17240110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2361443" y="6129266"/>
            <a:ext cx="14143332" cy="50699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0926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7946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7946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7946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7946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7946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7946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7946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7946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2383461" y="11450851"/>
            <a:ext cx="14143332" cy="39137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529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4542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 rot="10800000" flipH="1">
            <a:off x="1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58" name="Google Shape;58;p8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59" name="Google Shape;59;p8"/>
          <p:cNvSpPr/>
          <p:nvPr/>
        </p:nvSpPr>
        <p:spPr>
          <a:xfrm>
            <a:off x="978879" y="7634836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60" name="Google Shape;60;p8"/>
          <p:cNvSpPr/>
          <p:nvPr/>
        </p:nvSpPr>
        <p:spPr>
          <a:xfrm>
            <a:off x="27733737" y="11482100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61" name="Google Shape;61;p8"/>
          <p:cNvCxnSpPr/>
          <p:nvPr/>
        </p:nvCxnSpPr>
        <p:spPr>
          <a:xfrm>
            <a:off x="15137607" y="17470258"/>
            <a:ext cx="0" cy="391378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4989749" y="4651516"/>
            <a:ext cx="20295716" cy="12080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12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15892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15892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15892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15892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15892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15892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15892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15892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cxnSp>
        <p:nvCxnSpPr>
          <p:cNvPr id="63" name="Google Shape;63;p8"/>
          <p:cNvCxnSpPr/>
          <p:nvPr/>
        </p:nvCxnSpPr>
        <p:spPr>
          <a:xfrm>
            <a:off x="15126680" y="-82421"/>
            <a:ext cx="0" cy="374915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112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 rot="10800000" flipH="1">
            <a:off x="1" y="7551619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66" name="Google Shape;66;p9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67" name="Google Shape;67;p9"/>
          <p:cNvSpPr/>
          <p:nvPr/>
        </p:nvSpPr>
        <p:spPr>
          <a:xfrm>
            <a:off x="2205250" y="15156679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68" name="Google Shape;68;p9"/>
          <p:cNvSpPr/>
          <p:nvPr/>
        </p:nvSpPr>
        <p:spPr>
          <a:xfrm>
            <a:off x="25846586" y="1640166"/>
            <a:ext cx="2198469" cy="3056979"/>
          </a:xfrm>
          <a:custGeom>
            <a:avLst/>
            <a:gdLst/>
            <a:ahLst/>
            <a:cxnLst/>
            <a:rect l="l" t="t" r="r" b="b"/>
            <a:pathLst>
              <a:path w="31977" h="35411" extrusionOk="0">
                <a:moveTo>
                  <a:pt x="15989" y="0"/>
                </a:moveTo>
                <a:cubicBezTo>
                  <a:pt x="13496" y="12706"/>
                  <a:pt x="11490" y="14955"/>
                  <a:pt x="1" y="17690"/>
                </a:cubicBezTo>
                <a:cubicBezTo>
                  <a:pt x="11490" y="20456"/>
                  <a:pt x="13496" y="22706"/>
                  <a:pt x="15989" y="35411"/>
                </a:cubicBezTo>
                <a:cubicBezTo>
                  <a:pt x="18481" y="22706"/>
                  <a:pt x="20487" y="20456"/>
                  <a:pt x="31977" y="17690"/>
                </a:cubicBezTo>
                <a:cubicBezTo>
                  <a:pt x="20487" y="14955"/>
                  <a:pt x="18481" y="12706"/>
                  <a:pt x="159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cxnSp>
        <p:nvCxnSpPr>
          <p:cNvPr id="69" name="Google Shape;69;p9"/>
          <p:cNvCxnSpPr/>
          <p:nvPr/>
        </p:nvCxnSpPr>
        <p:spPr>
          <a:xfrm>
            <a:off x="15137607" y="17835278"/>
            <a:ext cx="0" cy="354834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8440904" y="7946003"/>
            <a:ext cx="13393405" cy="29209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906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8440904" y="11231444"/>
            <a:ext cx="13393405" cy="5134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695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695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695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695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695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695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695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6953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cxnSp>
        <p:nvCxnSpPr>
          <p:cNvPr id="72" name="Google Shape;72;p9"/>
          <p:cNvCxnSpPr/>
          <p:nvPr/>
        </p:nvCxnSpPr>
        <p:spPr>
          <a:xfrm>
            <a:off x="15126680" y="-82421"/>
            <a:ext cx="0" cy="374915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4808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 flipH="1">
            <a:off x="26939610" y="0"/>
            <a:ext cx="3335621" cy="13832019"/>
          </a:xfrm>
          <a:custGeom>
            <a:avLst/>
            <a:gdLst/>
            <a:ahLst/>
            <a:cxnLst/>
            <a:rect l="l" t="t" r="r" b="b"/>
            <a:pathLst>
              <a:path w="14111" h="46601" extrusionOk="0">
                <a:moveTo>
                  <a:pt x="13911" y="0"/>
                </a:moveTo>
                <a:lnTo>
                  <a:pt x="13911" y="28320"/>
                </a:lnTo>
                <a:cubicBezTo>
                  <a:pt x="13911" y="36960"/>
                  <a:pt x="8006" y="44265"/>
                  <a:pt x="1" y="46400"/>
                </a:cubicBezTo>
                <a:lnTo>
                  <a:pt x="1" y="46600"/>
                </a:lnTo>
                <a:cubicBezTo>
                  <a:pt x="8107" y="44465"/>
                  <a:pt x="14111" y="37093"/>
                  <a:pt x="14111" y="28320"/>
                </a:cubicBezTo>
                <a:lnTo>
                  <a:pt x="14111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60"/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2191675" y="16740736"/>
            <a:ext cx="25891863" cy="23809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10926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327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2019" y="1850150"/>
            <a:ext cx="28211175" cy="2380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ranth"/>
              <a:buNone/>
              <a:defRPr sz="3000" b="1">
                <a:solidFill>
                  <a:schemeClr val="dk1"/>
                </a:solidFill>
                <a:latin typeface="Amaranth"/>
                <a:ea typeface="Amaranth"/>
                <a:cs typeface="Amaranth"/>
                <a:sym typeface="Amarant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2019" y="4791308"/>
            <a:ext cx="28211175" cy="1420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BeeZee"/>
              <a:buChar char="●"/>
              <a:defRPr sz="1800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BeeZee"/>
              <a:buChar char="○"/>
              <a:defRPr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BeeZee"/>
              <a:buChar char="■"/>
              <a:defRPr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BeeZee"/>
              <a:buChar char="●"/>
              <a:defRPr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BeeZee"/>
              <a:buChar char="○"/>
              <a:defRPr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BeeZee"/>
              <a:buChar char="■"/>
              <a:defRPr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BeeZee"/>
              <a:buChar char="●"/>
              <a:defRPr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BeeZee"/>
              <a:buChar char="○"/>
              <a:defRPr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BeeZee"/>
              <a:buChar char="■"/>
              <a:defRPr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8051780" y="19386893"/>
            <a:ext cx="1816711" cy="163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3311">
                <a:solidFill>
                  <a:schemeClr val="accent3"/>
                </a:solidFill>
              </a:defRPr>
            </a:lvl1pPr>
            <a:lvl2pPr lvl="1" algn="r">
              <a:buNone/>
              <a:defRPr sz="3311">
                <a:solidFill>
                  <a:schemeClr val="accent3"/>
                </a:solidFill>
              </a:defRPr>
            </a:lvl2pPr>
            <a:lvl3pPr lvl="2" algn="r">
              <a:buNone/>
              <a:defRPr sz="3311">
                <a:solidFill>
                  <a:schemeClr val="accent3"/>
                </a:solidFill>
              </a:defRPr>
            </a:lvl3pPr>
            <a:lvl4pPr lvl="3" algn="r">
              <a:buNone/>
              <a:defRPr sz="3311">
                <a:solidFill>
                  <a:schemeClr val="accent3"/>
                </a:solidFill>
              </a:defRPr>
            </a:lvl4pPr>
            <a:lvl5pPr lvl="4" algn="r">
              <a:buNone/>
              <a:defRPr sz="3311">
                <a:solidFill>
                  <a:schemeClr val="accent3"/>
                </a:solidFill>
              </a:defRPr>
            </a:lvl5pPr>
            <a:lvl6pPr lvl="5" algn="r">
              <a:buNone/>
              <a:defRPr sz="3311">
                <a:solidFill>
                  <a:schemeClr val="accent3"/>
                </a:solidFill>
              </a:defRPr>
            </a:lvl6pPr>
            <a:lvl7pPr lvl="6" algn="r">
              <a:buNone/>
              <a:defRPr sz="3311">
                <a:solidFill>
                  <a:schemeClr val="accent3"/>
                </a:solidFill>
              </a:defRPr>
            </a:lvl7pPr>
            <a:lvl8pPr lvl="7" algn="r">
              <a:buNone/>
              <a:defRPr sz="3311">
                <a:solidFill>
                  <a:schemeClr val="accent3"/>
                </a:solidFill>
              </a:defRPr>
            </a:lvl8pPr>
            <a:lvl9pPr lvl="8" algn="r">
              <a:buNone/>
              <a:defRPr sz="3311">
                <a:solidFill>
                  <a:schemeClr val="accent3"/>
                </a:solidFill>
              </a:defRPr>
            </a:lvl9pPr>
          </a:lstStyle>
          <a:p>
            <a:fld id="{1A8F87FC-C1BF-4C48-A674-DCD7AD31B51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57941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"/>
          <p:cNvSpPr txBox="1">
            <a:spLocks noGrp="1"/>
          </p:cNvSpPr>
          <p:nvPr>
            <p:ph type="title"/>
          </p:nvPr>
        </p:nvSpPr>
        <p:spPr>
          <a:xfrm>
            <a:off x="3536413" y="3880732"/>
            <a:ext cx="23333170" cy="200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50" name="Google Shape;350;p39"/>
          <p:cNvSpPr txBox="1">
            <a:spLocks noGrp="1"/>
          </p:cNvSpPr>
          <p:nvPr>
            <p:ph type="body" idx="1"/>
          </p:nvPr>
        </p:nvSpPr>
        <p:spPr>
          <a:xfrm>
            <a:off x="3536413" y="7048677"/>
            <a:ext cx="23333170" cy="1040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525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90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1307;p78">
            <a:extLst>
              <a:ext uri="{FF2B5EF4-FFF2-40B4-BE49-F238E27FC236}">
                <a16:creationId xmlns:a16="http://schemas.microsoft.com/office/drawing/2014/main" id="{268C3C9C-4E29-000F-2FD5-B091208D178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324389" y="-1248522"/>
            <a:ext cx="30811464" cy="69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097;p63">
            <a:extLst>
              <a:ext uri="{FF2B5EF4-FFF2-40B4-BE49-F238E27FC236}">
                <a16:creationId xmlns:a16="http://schemas.microsoft.com/office/drawing/2014/main" id="{3179AB5E-BBAE-1B21-1A40-CF065795F6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8836">
            <a:off x="29874640" y="17557151"/>
            <a:ext cx="743968" cy="67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133;p65">
            <a:extLst>
              <a:ext uri="{FF2B5EF4-FFF2-40B4-BE49-F238E27FC236}">
                <a16:creationId xmlns:a16="http://schemas.microsoft.com/office/drawing/2014/main" id="{A72F5031-FB6B-B506-78B3-349514F0B38B}"/>
              </a:ext>
            </a:extLst>
          </p:cNvPr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10800000">
            <a:off x="8371453" y="14210025"/>
            <a:ext cx="2928034" cy="265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3;p78">
            <a:extLst>
              <a:ext uri="{FF2B5EF4-FFF2-40B4-BE49-F238E27FC236}">
                <a16:creationId xmlns:a16="http://schemas.microsoft.com/office/drawing/2014/main" id="{1DA8309E-260C-939E-BD13-DB53FC999DD9}"/>
              </a:ext>
            </a:extLst>
          </p:cNvPr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-1819657" y="17014225"/>
            <a:ext cx="5061923" cy="5266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882;p53">
            <a:extLst>
              <a:ext uri="{FF2B5EF4-FFF2-40B4-BE49-F238E27FC236}">
                <a16:creationId xmlns:a16="http://schemas.microsoft.com/office/drawing/2014/main" id="{D96A128E-2098-4AC6-D16C-EE49A0C3F369}"/>
              </a:ext>
            </a:extLst>
          </p:cNvPr>
          <p:cNvGrpSpPr/>
          <p:nvPr/>
        </p:nvGrpSpPr>
        <p:grpSpPr>
          <a:xfrm rot="5663957">
            <a:off x="4292202" y="6177348"/>
            <a:ext cx="6399605" cy="5802527"/>
            <a:chOff x="7686168" y="3442816"/>
            <a:chExt cx="1932868" cy="1752533"/>
          </a:xfrm>
        </p:grpSpPr>
        <p:pic>
          <p:nvPicPr>
            <p:cNvPr id="3" name="Google Shape;883;p53">
              <a:extLst>
                <a:ext uri="{FF2B5EF4-FFF2-40B4-BE49-F238E27FC236}">
                  <a16:creationId xmlns:a16="http://schemas.microsoft.com/office/drawing/2014/main" id="{8A5B4730-D240-5AED-CFFC-05EBFB8F9B7B}"/>
                </a:ext>
              </a:extLst>
            </p:cNvPr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884;p53">
              <a:extLst>
                <a:ext uri="{FF2B5EF4-FFF2-40B4-BE49-F238E27FC236}">
                  <a16:creationId xmlns:a16="http://schemas.microsoft.com/office/drawing/2014/main" id="{C4D73DEC-D414-AA87-EC9D-4CCF0F2B4C4A}"/>
                </a:ext>
              </a:extLst>
            </p:cNvPr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Google Shape;881;p53">
            <a:extLst>
              <a:ext uri="{FF2B5EF4-FFF2-40B4-BE49-F238E27FC236}">
                <a16:creationId xmlns:a16="http://schemas.microsoft.com/office/drawing/2014/main" id="{B5A2EFD1-8975-8C41-1733-7F11B64FC13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2235656">
            <a:off x="-4999128" y="9571312"/>
            <a:ext cx="8047207" cy="46560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878;p53">
            <a:extLst>
              <a:ext uri="{FF2B5EF4-FFF2-40B4-BE49-F238E27FC236}">
                <a16:creationId xmlns:a16="http://schemas.microsoft.com/office/drawing/2014/main" id="{EB78BDEE-97AB-2383-0959-28F0A8AADC2B}"/>
              </a:ext>
            </a:extLst>
          </p:cNvPr>
          <p:cNvGrpSpPr/>
          <p:nvPr/>
        </p:nvGrpSpPr>
        <p:grpSpPr>
          <a:xfrm rot="18332259">
            <a:off x="24736048" y="5537138"/>
            <a:ext cx="5522326" cy="6796759"/>
            <a:chOff x="4506624" y="-282827"/>
            <a:chExt cx="1667904" cy="2052820"/>
          </a:xfrm>
        </p:grpSpPr>
        <p:pic>
          <p:nvPicPr>
            <p:cNvPr id="7" name="Google Shape;879;p53">
              <a:extLst>
                <a:ext uri="{FF2B5EF4-FFF2-40B4-BE49-F238E27FC236}">
                  <a16:creationId xmlns:a16="http://schemas.microsoft.com/office/drawing/2014/main" id="{E09441D7-4508-7024-0DEC-AF8012BDE4FD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880;p53">
              <a:extLst>
                <a:ext uri="{FF2B5EF4-FFF2-40B4-BE49-F238E27FC236}">
                  <a16:creationId xmlns:a16="http://schemas.microsoft.com/office/drawing/2014/main" id="{57C201B0-4804-CDA3-B488-7D62340863F3}"/>
                </a:ext>
              </a:extLst>
            </p:cNvPr>
            <p:cNvPicPr preferRelativeResize="0"/>
            <p:nvPr/>
          </p:nvPicPr>
          <p:blipFill>
            <a:blip r:embed="rId10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124;p65">
            <a:extLst>
              <a:ext uri="{FF2B5EF4-FFF2-40B4-BE49-F238E27FC236}">
                <a16:creationId xmlns:a16="http://schemas.microsoft.com/office/drawing/2014/main" id="{43E7E4F4-12C1-2AD5-528F-2AD1C7E3305A}"/>
              </a:ext>
            </a:extLst>
          </p:cNvPr>
          <p:cNvSpPr/>
          <p:nvPr/>
        </p:nvSpPr>
        <p:spPr>
          <a:xfrm flipH="1">
            <a:off x="16521481" y="18663215"/>
            <a:ext cx="542531" cy="830997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endParaRPr sz="16760"/>
          </a:p>
        </p:txBody>
      </p:sp>
      <p:sp>
        <p:nvSpPr>
          <p:cNvPr id="13" name="Google Shape;1116;p65">
            <a:extLst>
              <a:ext uri="{FF2B5EF4-FFF2-40B4-BE49-F238E27FC236}">
                <a16:creationId xmlns:a16="http://schemas.microsoft.com/office/drawing/2014/main" id="{7D871D32-5F60-21C4-7718-732FF95516D9}"/>
              </a:ext>
            </a:extLst>
          </p:cNvPr>
          <p:cNvSpPr/>
          <p:nvPr/>
        </p:nvSpPr>
        <p:spPr>
          <a:xfrm>
            <a:off x="15921472" y="16337744"/>
            <a:ext cx="5458440" cy="4432336"/>
          </a:xfrm>
          <a:custGeom>
            <a:avLst/>
            <a:gdLst/>
            <a:ahLst/>
            <a:cxnLst/>
            <a:rect l="l" t="t" r="r" b="b"/>
            <a:pathLst>
              <a:path w="162574" h="140159" extrusionOk="0">
                <a:moveTo>
                  <a:pt x="149391" y="0"/>
                </a:moveTo>
                <a:cubicBezTo>
                  <a:pt x="148360" y="0"/>
                  <a:pt x="147330" y="156"/>
                  <a:pt x="146349" y="477"/>
                </a:cubicBezTo>
                <a:cubicBezTo>
                  <a:pt x="145329" y="812"/>
                  <a:pt x="144363" y="1309"/>
                  <a:pt x="143326" y="1583"/>
                </a:cubicBezTo>
                <a:cubicBezTo>
                  <a:pt x="142494" y="1801"/>
                  <a:pt x="141638" y="1870"/>
                  <a:pt x="140776" y="1870"/>
                </a:cubicBezTo>
                <a:cubicBezTo>
                  <a:pt x="140050" y="1870"/>
                  <a:pt x="139319" y="1821"/>
                  <a:pt x="138596" y="1772"/>
                </a:cubicBezTo>
                <a:lnTo>
                  <a:pt x="130106" y="1191"/>
                </a:lnTo>
                <a:cubicBezTo>
                  <a:pt x="129237" y="1132"/>
                  <a:pt x="128350" y="1076"/>
                  <a:pt x="127469" y="1076"/>
                </a:cubicBezTo>
                <a:cubicBezTo>
                  <a:pt x="125783" y="1076"/>
                  <a:pt x="124119" y="1281"/>
                  <a:pt x="122644" y="2056"/>
                </a:cubicBezTo>
                <a:cubicBezTo>
                  <a:pt x="119360" y="3782"/>
                  <a:pt x="117499" y="8084"/>
                  <a:pt x="113816" y="8529"/>
                </a:cubicBezTo>
                <a:cubicBezTo>
                  <a:pt x="113611" y="8554"/>
                  <a:pt x="113408" y="8566"/>
                  <a:pt x="113207" y="8566"/>
                </a:cubicBezTo>
                <a:cubicBezTo>
                  <a:pt x="110853" y="8566"/>
                  <a:pt x="108715" y="6973"/>
                  <a:pt x="106473" y="6087"/>
                </a:cubicBezTo>
                <a:cubicBezTo>
                  <a:pt x="105100" y="5543"/>
                  <a:pt x="103627" y="5279"/>
                  <a:pt x="102152" y="5279"/>
                </a:cubicBezTo>
                <a:cubicBezTo>
                  <a:pt x="99404" y="5279"/>
                  <a:pt x="96647" y="6196"/>
                  <a:pt x="94512" y="7933"/>
                </a:cubicBezTo>
                <a:cubicBezTo>
                  <a:pt x="93279" y="7304"/>
                  <a:pt x="93660" y="5468"/>
                  <a:pt x="93225" y="4153"/>
                </a:cubicBezTo>
                <a:cubicBezTo>
                  <a:pt x="92771" y="2782"/>
                  <a:pt x="91297" y="1954"/>
                  <a:pt x="89858" y="1828"/>
                </a:cubicBezTo>
                <a:cubicBezTo>
                  <a:pt x="89687" y="1813"/>
                  <a:pt x="89517" y="1806"/>
                  <a:pt x="89348" y="1806"/>
                </a:cubicBezTo>
                <a:cubicBezTo>
                  <a:pt x="88082" y="1806"/>
                  <a:pt x="86834" y="2194"/>
                  <a:pt x="85623" y="2590"/>
                </a:cubicBezTo>
                <a:cubicBezTo>
                  <a:pt x="82664" y="3556"/>
                  <a:pt x="79224" y="5204"/>
                  <a:pt x="78950" y="8303"/>
                </a:cubicBezTo>
                <a:cubicBezTo>
                  <a:pt x="78873" y="9176"/>
                  <a:pt x="79068" y="10104"/>
                  <a:pt x="78702" y="10900"/>
                </a:cubicBezTo>
                <a:cubicBezTo>
                  <a:pt x="78178" y="12033"/>
                  <a:pt x="76762" y="12408"/>
                  <a:pt x="75881" y="13291"/>
                </a:cubicBezTo>
                <a:cubicBezTo>
                  <a:pt x="74831" y="14345"/>
                  <a:pt x="74664" y="15971"/>
                  <a:pt x="74621" y="17458"/>
                </a:cubicBezTo>
                <a:cubicBezTo>
                  <a:pt x="74577" y="18944"/>
                  <a:pt x="74563" y="20541"/>
                  <a:pt x="73703" y="21754"/>
                </a:cubicBezTo>
                <a:cubicBezTo>
                  <a:pt x="73148" y="22537"/>
                  <a:pt x="71069" y="23068"/>
                  <a:pt x="69376" y="23068"/>
                </a:cubicBezTo>
                <a:cubicBezTo>
                  <a:pt x="68445" y="23068"/>
                  <a:pt x="67630" y="22907"/>
                  <a:pt x="67252" y="22539"/>
                </a:cubicBezTo>
                <a:cubicBezTo>
                  <a:pt x="66636" y="21940"/>
                  <a:pt x="65905" y="21693"/>
                  <a:pt x="65124" y="21693"/>
                </a:cubicBezTo>
                <a:cubicBezTo>
                  <a:pt x="63293" y="21693"/>
                  <a:pt x="61194" y="23048"/>
                  <a:pt x="59696" y="24392"/>
                </a:cubicBezTo>
                <a:lnTo>
                  <a:pt x="53326" y="30110"/>
                </a:lnTo>
                <a:cubicBezTo>
                  <a:pt x="51731" y="31541"/>
                  <a:pt x="50013" y="33034"/>
                  <a:pt x="47899" y="33389"/>
                </a:cubicBezTo>
                <a:cubicBezTo>
                  <a:pt x="47672" y="33427"/>
                  <a:pt x="47440" y="33446"/>
                  <a:pt x="47206" y="33446"/>
                </a:cubicBezTo>
                <a:cubicBezTo>
                  <a:pt x="45267" y="33446"/>
                  <a:pt x="43232" y="32171"/>
                  <a:pt x="43155" y="30259"/>
                </a:cubicBezTo>
                <a:cubicBezTo>
                  <a:pt x="43563" y="29875"/>
                  <a:pt x="44085" y="29761"/>
                  <a:pt x="44655" y="29761"/>
                </a:cubicBezTo>
                <a:cubicBezTo>
                  <a:pt x="45498" y="29761"/>
                  <a:pt x="46445" y="30012"/>
                  <a:pt x="47276" y="30012"/>
                </a:cubicBezTo>
                <a:cubicBezTo>
                  <a:pt x="47872" y="30012"/>
                  <a:pt x="48409" y="29883"/>
                  <a:pt x="48805" y="29438"/>
                </a:cubicBezTo>
                <a:cubicBezTo>
                  <a:pt x="49977" y="28121"/>
                  <a:pt x="48243" y="26238"/>
                  <a:pt x="46718" y="25356"/>
                </a:cubicBezTo>
                <a:cubicBezTo>
                  <a:pt x="43929" y="23744"/>
                  <a:pt x="41047" y="22101"/>
                  <a:pt x="37854" y="21667"/>
                </a:cubicBezTo>
                <a:cubicBezTo>
                  <a:pt x="37395" y="21605"/>
                  <a:pt x="36928" y="21573"/>
                  <a:pt x="36459" y="21573"/>
                </a:cubicBezTo>
                <a:cubicBezTo>
                  <a:pt x="33662" y="21573"/>
                  <a:pt x="30804" y="22696"/>
                  <a:pt x="29384" y="25062"/>
                </a:cubicBezTo>
                <a:cubicBezTo>
                  <a:pt x="27966" y="27426"/>
                  <a:pt x="28225" y="30512"/>
                  <a:pt x="26820" y="32884"/>
                </a:cubicBezTo>
                <a:cubicBezTo>
                  <a:pt x="25941" y="34369"/>
                  <a:pt x="24491" y="35431"/>
                  <a:pt x="23493" y="36839"/>
                </a:cubicBezTo>
                <a:cubicBezTo>
                  <a:pt x="22495" y="38247"/>
                  <a:pt x="22067" y="40372"/>
                  <a:pt x="23291" y="41591"/>
                </a:cubicBezTo>
                <a:cubicBezTo>
                  <a:pt x="24277" y="42574"/>
                  <a:pt x="25957" y="42576"/>
                  <a:pt x="26934" y="43568"/>
                </a:cubicBezTo>
                <a:cubicBezTo>
                  <a:pt x="27686" y="44334"/>
                  <a:pt x="27942" y="45612"/>
                  <a:pt x="28928" y="46032"/>
                </a:cubicBezTo>
                <a:cubicBezTo>
                  <a:pt x="29116" y="46112"/>
                  <a:pt x="29308" y="46149"/>
                  <a:pt x="29499" y="46149"/>
                </a:cubicBezTo>
                <a:cubicBezTo>
                  <a:pt x="30453" y="46149"/>
                  <a:pt x="31375" y="45228"/>
                  <a:pt x="31599" y="44232"/>
                </a:cubicBezTo>
                <a:cubicBezTo>
                  <a:pt x="31870" y="43035"/>
                  <a:pt x="31491" y="41803"/>
                  <a:pt x="31294" y="40594"/>
                </a:cubicBezTo>
                <a:cubicBezTo>
                  <a:pt x="30707" y="36976"/>
                  <a:pt x="32524" y="32527"/>
                  <a:pt x="36153" y="32010"/>
                </a:cubicBezTo>
                <a:cubicBezTo>
                  <a:pt x="36979" y="32041"/>
                  <a:pt x="37253" y="33221"/>
                  <a:pt x="36881" y="33960"/>
                </a:cubicBezTo>
                <a:cubicBezTo>
                  <a:pt x="36512" y="34700"/>
                  <a:pt x="35790" y="35213"/>
                  <a:pt x="35400" y="35941"/>
                </a:cubicBezTo>
                <a:cubicBezTo>
                  <a:pt x="34663" y="37314"/>
                  <a:pt x="35518" y="39272"/>
                  <a:pt x="37026" y="39667"/>
                </a:cubicBezTo>
                <a:cubicBezTo>
                  <a:pt x="38598" y="40078"/>
                  <a:pt x="41223" y="39748"/>
                  <a:pt x="41017" y="41358"/>
                </a:cubicBezTo>
                <a:cubicBezTo>
                  <a:pt x="40797" y="43068"/>
                  <a:pt x="37630" y="41948"/>
                  <a:pt x="36606" y="43336"/>
                </a:cubicBezTo>
                <a:cubicBezTo>
                  <a:pt x="36002" y="44155"/>
                  <a:pt x="36537" y="45296"/>
                  <a:pt x="36521" y="46313"/>
                </a:cubicBezTo>
                <a:cubicBezTo>
                  <a:pt x="36494" y="48303"/>
                  <a:pt x="34299" y="49599"/>
                  <a:pt x="32313" y="49739"/>
                </a:cubicBezTo>
                <a:cubicBezTo>
                  <a:pt x="32097" y="49755"/>
                  <a:pt x="31880" y="49762"/>
                  <a:pt x="31663" y="49762"/>
                </a:cubicBezTo>
                <a:cubicBezTo>
                  <a:pt x="30164" y="49762"/>
                  <a:pt x="28664" y="49439"/>
                  <a:pt x="27166" y="49439"/>
                </a:cubicBezTo>
                <a:cubicBezTo>
                  <a:pt x="26898" y="49439"/>
                  <a:pt x="26629" y="49449"/>
                  <a:pt x="26361" y="49474"/>
                </a:cubicBezTo>
                <a:cubicBezTo>
                  <a:pt x="24379" y="49654"/>
                  <a:pt x="22222" y="51058"/>
                  <a:pt x="22312" y="53044"/>
                </a:cubicBezTo>
                <a:cubicBezTo>
                  <a:pt x="19567" y="54331"/>
                  <a:pt x="16715" y="55374"/>
                  <a:pt x="13788" y="56164"/>
                </a:cubicBezTo>
                <a:cubicBezTo>
                  <a:pt x="13912" y="58317"/>
                  <a:pt x="17975" y="58517"/>
                  <a:pt x="17960" y="60675"/>
                </a:cubicBezTo>
                <a:cubicBezTo>
                  <a:pt x="17949" y="61887"/>
                  <a:pt x="16542" y="62556"/>
                  <a:pt x="15302" y="62556"/>
                </a:cubicBezTo>
                <a:cubicBezTo>
                  <a:pt x="15219" y="62556"/>
                  <a:pt x="15137" y="62553"/>
                  <a:pt x="15056" y="62547"/>
                </a:cubicBezTo>
                <a:cubicBezTo>
                  <a:pt x="14072" y="62475"/>
                  <a:pt x="13082" y="62160"/>
                  <a:pt x="12113" y="62160"/>
                </a:cubicBezTo>
                <a:cubicBezTo>
                  <a:pt x="11810" y="62160"/>
                  <a:pt x="11508" y="62191"/>
                  <a:pt x="11210" y="62270"/>
                </a:cubicBezTo>
                <a:cubicBezTo>
                  <a:pt x="9047" y="62839"/>
                  <a:pt x="8290" y="65880"/>
                  <a:pt x="9487" y="67769"/>
                </a:cubicBezTo>
                <a:cubicBezTo>
                  <a:pt x="10572" y="69481"/>
                  <a:pt x="12694" y="70258"/>
                  <a:pt x="14741" y="70258"/>
                </a:cubicBezTo>
                <a:cubicBezTo>
                  <a:pt x="14954" y="70258"/>
                  <a:pt x="15165" y="70249"/>
                  <a:pt x="15375" y="70233"/>
                </a:cubicBezTo>
                <a:cubicBezTo>
                  <a:pt x="16269" y="70162"/>
                  <a:pt x="17225" y="69924"/>
                  <a:pt x="17785" y="69223"/>
                </a:cubicBezTo>
                <a:cubicBezTo>
                  <a:pt x="18318" y="68554"/>
                  <a:pt x="18362" y="67634"/>
                  <a:pt x="18586" y="66808"/>
                </a:cubicBezTo>
                <a:cubicBezTo>
                  <a:pt x="19089" y="64960"/>
                  <a:pt x="20667" y="63445"/>
                  <a:pt x="22534" y="63019"/>
                </a:cubicBezTo>
                <a:cubicBezTo>
                  <a:pt x="23588" y="62778"/>
                  <a:pt x="24878" y="62758"/>
                  <a:pt x="25444" y="61839"/>
                </a:cubicBezTo>
                <a:cubicBezTo>
                  <a:pt x="27854" y="63143"/>
                  <a:pt x="29550" y="65685"/>
                  <a:pt x="29826" y="68413"/>
                </a:cubicBezTo>
                <a:cubicBezTo>
                  <a:pt x="30020" y="68663"/>
                  <a:pt x="30274" y="68770"/>
                  <a:pt x="30543" y="68770"/>
                </a:cubicBezTo>
                <a:cubicBezTo>
                  <a:pt x="31347" y="68770"/>
                  <a:pt x="32287" y="67809"/>
                  <a:pt x="32159" y="66868"/>
                </a:cubicBezTo>
                <a:cubicBezTo>
                  <a:pt x="31991" y="65614"/>
                  <a:pt x="30882" y="64743"/>
                  <a:pt x="30003" y="63834"/>
                </a:cubicBezTo>
                <a:cubicBezTo>
                  <a:pt x="29122" y="62923"/>
                  <a:pt x="28387" y="61510"/>
                  <a:pt x="29078" y="60448"/>
                </a:cubicBezTo>
                <a:lnTo>
                  <a:pt x="29078" y="60448"/>
                </a:lnTo>
                <a:cubicBezTo>
                  <a:pt x="33197" y="61658"/>
                  <a:pt x="36527" y="65238"/>
                  <a:pt x="37435" y="69435"/>
                </a:cubicBezTo>
                <a:cubicBezTo>
                  <a:pt x="38871" y="69149"/>
                  <a:pt x="39664" y="67205"/>
                  <a:pt x="38838" y="65997"/>
                </a:cubicBezTo>
                <a:cubicBezTo>
                  <a:pt x="39003" y="65628"/>
                  <a:pt x="39328" y="65472"/>
                  <a:pt x="39697" y="65472"/>
                </a:cubicBezTo>
                <a:cubicBezTo>
                  <a:pt x="40331" y="65472"/>
                  <a:pt x="41094" y="65932"/>
                  <a:pt x="41391" y="66558"/>
                </a:cubicBezTo>
                <a:cubicBezTo>
                  <a:pt x="41862" y="67549"/>
                  <a:pt x="41819" y="68770"/>
                  <a:pt x="42492" y="69636"/>
                </a:cubicBezTo>
                <a:cubicBezTo>
                  <a:pt x="43175" y="70517"/>
                  <a:pt x="44261" y="70711"/>
                  <a:pt x="45451" y="70711"/>
                </a:cubicBezTo>
                <a:cubicBezTo>
                  <a:pt x="46388" y="70711"/>
                  <a:pt x="47390" y="70590"/>
                  <a:pt x="48312" y="70590"/>
                </a:cubicBezTo>
                <a:cubicBezTo>
                  <a:pt x="49551" y="70590"/>
                  <a:pt x="50643" y="70808"/>
                  <a:pt x="51235" y="71828"/>
                </a:cubicBezTo>
                <a:cubicBezTo>
                  <a:pt x="52336" y="73723"/>
                  <a:pt x="49909" y="75927"/>
                  <a:pt x="47711" y="75927"/>
                </a:cubicBezTo>
                <a:cubicBezTo>
                  <a:pt x="47678" y="75927"/>
                  <a:pt x="47645" y="75926"/>
                  <a:pt x="47613" y="75925"/>
                </a:cubicBezTo>
                <a:cubicBezTo>
                  <a:pt x="45391" y="75856"/>
                  <a:pt x="43361" y="74585"/>
                  <a:pt x="41147" y="74365"/>
                </a:cubicBezTo>
                <a:cubicBezTo>
                  <a:pt x="40897" y="74340"/>
                  <a:pt x="40647" y="74329"/>
                  <a:pt x="40397" y="74329"/>
                </a:cubicBezTo>
                <a:cubicBezTo>
                  <a:pt x="38218" y="74329"/>
                  <a:pt x="36082" y="75200"/>
                  <a:pt x="33896" y="75455"/>
                </a:cubicBezTo>
                <a:cubicBezTo>
                  <a:pt x="33619" y="75487"/>
                  <a:pt x="33335" y="75503"/>
                  <a:pt x="33048" y="75503"/>
                </a:cubicBezTo>
                <a:cubicBezTo>
                  <a:pt x="30807" y="75503"/>
                  <a:pt x="28395" y="74514"/>
                  <a:pt x="27939" y="72388"/>
                </a:cubicBezTo>
                <a:cubicBezTo>
                  <a:pt x="27802" y="71741"/>
                  <a:pt x="27855" y="71030"/>
                  <a:pt x="27514" y="70464"/>
                </a:cubicBezTo>
                <a:cubicBezTo>
                  <a:pt x="27109" y="69793"/>
                  <a:pt x="26279" y="69553"/>
                  <a:pt x="25473" y="69553"/>
                </a:cubicBezTo>
                <a:cubicBezTo>
                  <a:pt x="25313" y="69553"/>
                  <a:pt x="25154" y="69562"/>
                  <a:pt x="24999" y="69580"/>
                </a:cubicBezTo>
                <a:cubicBezTo>
                  <a:pt x="21817" y="69942"/>
                  <a:pt x="18598" y="72595"/>
                  <a:pt x="15740" y="72595"/>
                </a:cubicBezTo>
                <a:cubicBezTo>
                  <a:pt x="14956" y="72595"/>
                  <a:pt x="14199" y="72395"/>
                  <a:pt x="13478" y="71894"/>
                </a:cubicBezTo>
                <a:cubicBezTo>
                  <a:pt x="11337" y="76062"/>
                  <a:pt x="6101" y="77629"/>
                  <a:pt x="3179" y="81294"/>
                </a:cubicBezTo>
                <a:cubicBezTo>
                  <a:pt x="0" y="85282"/>
                  <a:pt x="268" y="91440"/>
                  <a:pt x="3354" y="95500"/>
                </a:cubicBezTo>
                <a:cubicBezTo>
                  <a:pt x="6050" y="99045"/>
                  <a:pt x="10552" y="100957"/>
                  <a:pt x="15019" y="100957"/>
                </a:cubicBezTo>
                <a:cubicBezTo>
                  <a:pt x="15667" y="100957"/>
                  <a:pt x="16314" y="100917"/>
                  <a:pt x="16954" y="100836"/>
                </a:cubicBezTo>
                <a:cubicBezTo>
                  <a:pt x="17630" y="100750"/>
                  <a:pt x="18327" y="100626"/>
                  <a:pt x="19005" y="100626"/>
                </a:cubicBezTo>
                <a:cubicBezTo>
                  <a:pt x="19489" y="100626"/>
                  <a:pt x="19963" y="100690"/>
                  <a:pt x="20413" y="100875"/>
                </a:cubicBezTo>
                <a:cubicBezTo>
                  <a:pt x="21482" y="101317"/>
                  <a:pt x="22166" y="102352"/>
                  <a:pt x="23058" y="103088"/>
                </a:cubicBezTo>
                <a:cubicBezTo>
                  <a:pt x="23580" y="103519"/>
                  <a:pt x="24303" y="103823"/>
                  <a:pt x="24961" y="103823"/>
                </a:cubicBezTo>
                <a:cubicBezTo>
                  <a:pt x="25427" y="103823"/>
                  <a:pt x="25861" y="103670"/>
                  <a:pt x="26168" y="103301"/>
                </a:cubicBezTo>
                <a:lnTo>
                  <a:pt x="26168" y="103301"/>
                </a:lnTo>
                <a:cubicBezTo>
                  <a:pt x="25321" y="105399"/>
                  <a:pt x="25557" y="107902"/>
                  <a:pt x="26779" y="109805"/>
                </a:cubicBezTo>
                <a:cubicBezTo>
                  <a:pt x="28099" y="111859"/>
                  <a:pt x="30559" y="113484"/>
                  <a:pt x="30509" y="115926"/>
                </a:cubicBezTo>
                <a:cubicBezTo>
                  <a:pt x="30482" y="117190"/>
                  <a:pt x="29748" y="118318"/>
                  <a:pt x="29403" y="119536"/>
                </a:cubicBezTo>
                <a:cubicBezTo>
                  <a:pt x="27829" y="125109"/>
                  <a:pt x="34415" y="129657"/>
                  <a:pt x="35455" y="135354"/>
                </a:cubicBezTo>
                <a:cubicBezTo>
                  <a:pt x="35736" y="136888"/>
                  <a:pt x="35735" y="138735"/>
                  <a:pt x="37029" y="139601"/>
                </a:cubicBezTo>
                <a:cubicBezTo>
                  <a:pt x="37625" y="139999"/>
                  <a:pt x="38374" y="140081"/>
                  <a:pt x="39090" y="140127"/>
                </a:cubicBezTo>
                <a:cubicBezTo>
                  <a:pt x="39409" y="140148"/>
                  <a:pt x="39736" y="140158"/>
                  <a:pt x="40067" y="140158"/>
                </a:cubicBezTo>
                <a:cubicBezTo>
                  <a:pt x="43538" y="140158"/>
                  <a:pt x="47454" y="138962"/>
                  <a:pt x="48151" y="135675"/>
                </a:cubicBezTo>
                <a:cubicBezTo>
                  <a:pt x="48366" y="134657"/>
                  <a:pt x="48212" y="133602"/>
                  <a:pt x="48243" y="132560"/>
                </a:cubicBezTo>
                <a:cubicBezTo>
                  <a:pt x="48336" y="129451"/>
                  <a:pt x="50239" y="126459"/>
                  <a:pt x="53017" y="125056"/>
                </a:cubicBezTo>
                <a:cubicBezTo>
                  <a:pt x="53771" y="124675"/>
                  <a:pt x="54600" y="124390"/>
                  <a:pt x="55202" y="123799"/>
                </a:cubicBezTo>
                <a:cubicBezTo>
                  <a:pt x="56528" y="122495"/>
                  <a:pt x="56234" y="120283"/>
                  <a:pt x="55553" y="118553"/>
                </a:cubicBezTo>
                <a:cubicBezTo>
                  <a:pt x="54872" y="116821"/>
                  <a:pt x="53881" y="115076"/>
                  <a:pt x="54120" y="113231"/>
                </a:cubicBezTo>
                <a:cubicBezTo>
                  <a:pt x="54502" y="110269"/>
                  <a:pt x="57681" y="108706"/>
                  <a:pt x="60090" y="106941"/>
                </a:cubicBezTo>
                <a:cubicBezTo>
                  <a:pt x="63716" y="104284"/>
                  <a:pt x="66206" y="100125"/>
                  <a:pt x="66835" y="95675"/>
                </a:cubicBezTo>
                <a:lnTo>
                  <a:pt x="66835" y="95675"/>
                </a:lnTo>
                <a:cubicBezTo>
                  <a:pt x="65061" y="96232"/>
                  <a:pt x="63075" y="96745"/>
                  <a:pt x="61220" y="96745"/>
                </a:cubicBezTo>
                <a:cubicBezTo>
                  <a:pt x="59581" y="96745"/>
                  <a:pt x="58045" y="96344"/>
                  <a:pt x="56849" y="95215"/>
                </a:cubicBezTo>
                <a:cubicBezTo>
                  <a:pt x="55965" y="94380"/>
                  <a:pt x="55421" y="93259"/>
                  <a:pt x="54897" y="92162"/>
                </a:cubicBezTo>
                <a:lnTo>
                  <a:pt x="50173" y="82291"/>
                </a:lnTo>
                <a:cubicBezTo>
                  <a:pt x="49966" y="81857"/>
                  <a:pt x="49755" y="81362"/>
                  <a:pt x="49925" y="80912"/>
                </a:cubicBezTo>
                <a:cubicBezTo>
                  <a:pt x="50074" y="80517"/>
                  <a:pt x="50366" y="80356"/>
                  <a:pt x="50717" y="80356"/>
                </a:cubicBezTo>
                <a:cubicBezTo>
                  <a:pt x="51453" y="80356"/>
                  <a:pt x="52449" y="81064"/>
                  <a:pt x="52928" y="81807"/>
                </a:cubicBezTo>
                <a:cubicBezTo>
                  <a:pt x="55452" y="85724"/>
                  <a:pt x="57718" y="89804"/>
                  <a:pt x="59707" y="94020"/>
                </a:cubicBezTo>
                <a:cubicBezTo>
                  <a:pt x="63791" y="93273"/>
                  <a:pt x="67648" y="91596"/>
                  <a:pt x="70980" y="89118"/>
                </a:cubicBezTo>
                <a:cubicBezTo>
                  <a:pt x="72037" y="88329"/>
                  <a:pt x="73088" y="87386"/>
                  <a:pt x="73445" y="86117"/>
                </a:cubicBezTo>
                <a:cubicBezTo>
                  <a:pt x="73802" y="84846"/>
                  <a:pt x="73146" y="83218"/>
                  <a:pt x="71846" y="82993"/>
                </a:cubicBezTo>
                <a:cubicBezTo>
                  <a:pt x="71723" y="82971"/>
                  <a:pt x="71600" y="82963"/>
                  <a:pt x="71476" y="82963"/>
                </a:cubicBezTo>
                <a:cubicBezTo>
                  <a:pt x="71093" y="82963"/>
                  <a:pt x="70708" y="83045"/>
                  <a:pt x="70324" y="83086"/>
                </a:cubicBezTo>
                <a:cubicBezTo>
                  <a:pt x="70133" y="83106"/>
                  <a:pt x="69943" y="83115"/>
                  <a:pt x="69755" y="83115"/>
                </a:cubicBezTo>
                <a:cubicBezTo>
                  <a:pt x="66927" y="83115"/>
                  <a:pt x="64468" y="80925"/>
                  <a:pt x="62588" y="78727"/>
                </a:cubicBezTo>
                <a:cubicBezTo>
                  <a:pt x="63132" y="78118"/>
                  <a:pt x="63852" y="77890"/>
                  <a:pt x="64640" y="77890"/>
                </a:cubicBezTo>
                <a:cubicBezTo>
                  <a:pt x="65842" y="77890"/>
                  <a:pt x="67201" y="78421"/>
                  <a:pt x="68334" y="78941"/>
                </a:cubicBezTo>
                <a:cubicBezTo>
                  <a:pt x="71699" y="80486"/>
                  <a:pt x="75249" y="81588"/>
                  <a:pt x="78895" y="82221"/>
                </a:cubicBezTo>
                <a:cubicBezTo>
                  <a:pt x="79803" y="82378"/>
                  <a:pt x="80736" y="82513"/>
                  <a:pt x="81554" y="82936"/>
                </a:cubicBezTo>
                <a:cubicBezTo>
                  <a:pt x="82126" y="83232"/>
                  <a:pt x="82622" y="83658"/>
                  <a:pt x="83095" y="84096"/>
                </a:cubicBezTo>
                <a:cubicBezTo>
                  <a:pt x="87298" y="87967"/>
                  <a:pt x="90407" y="93013"/>
                  <a:pt x="91975" y="98509"/>
                </a:cubicBezTo>
                <a:cubicBezTo>
                  <a:pt x="92104" y="98538"/>
                  <a:pt x="92231" y="98552"/>
                  <a:pt x="92354" y="98552"/>
                </a:cubicBezTo>
                <a:cubicBezTo>
                  <a:pt x="93754" y="98552"/>
                  <a:pt x="94717" y="96760"/>
                  <a:pt x="94833" y="95252"/>
                </a:cubicBezTo>
                <a:cubicBezTo>
                  <a:pt x="94960" y="93612"/>
                  <a:pt x="94769" y="91722"/>
                  <a:pt x="95948" y="90578"/>
                </a:cubicBezTo>
                <a:cubicBezTo>
                  <a:pt x="96875" y="89678"/>
                  <a:pt x="98399" y="89556"/>
                  <a:pt x="99214" y="88552"/>
                </a:cubicBezTo>
                <a:cubicBezTo>
                  <a:pt x="100238" y="87289"/>
                  <a:pt x="99703" y="85157"/>
                  <a:pt x="100900" y="84056"/>
                </a:cubicBezTo>
                <a:cubicBezTo>
                  <a:pt x="101284" y="83704"/>
                  <a:pt x="101728" y="83552"/>
                  <a:pt x="102190" y="83552"/>
                </a:cubicBezTo>
                <a:cubicBezTo>
                  <a:pt x="103537" y="83552"/>
                  <a:pt x="105034" y="84844"/>
                  <a:pt x="105630" y="86240"/>
                </a:cubicBezTo>
                <a:cubicBezTo>
                  <a:pt x="106431" y="88116"/>
                  <a:pt x="106723" y="90422"/>
                  <a:pt x="108410" y="91569"/>
                </a:cubicBezTo>
                <a:lnTo>
                  <a:pt x="111137" y="91176"/>
                </a:lnTo>
                <a:cubicBezTo>
                  <a:pt x="111152" y="95778"/>
                  <a:pt x="112750" y="100362"/>
                  <a:pt x="115602" y="103975"/>
                </a:cubicBezTo>
                <a:cubicBezTo>
                  <a:pt x="117157" y="103161"/>
                  <a:pt x="116453" y="100795"/>
                  <a:pt x="115480" y="99330"/>
                </a:cubicBezTo>
                <a:cubicBezTo>
                  <a:pt x="114508" y="97866"/>
                  <a:pt x="113554" y="95681"/>
                  <a:pt x="114936" y="94596"/>
                </a:cubicBezTo>
                <a:lnTo>
                  <a:pt x="114936" y="94596"/>
                </a:lnTo>
                <a:cubicBezTo>
                  <a:pt x="116854" y="94614"/>
                  <a:pt x="117747" y="97259"/>
                  <a:pt x="119611" y="97712"/>
                </a:cubicBezTo>
                <a:cubicBezTo>
                  <a:pt x="119777" y="97752"/>
                  <a:pt x="119940" y="97771"/>
                  <a:pt x="120101" y="97771"/>
                </a:cubicBezTo>
                <a:cubicBezTo>
                  <a:pt x="121744" y="97771"/>
                  <a:pt x="123089" y="95790"/>
                  <a:pt x="122784" y="94080"/>
                </a:cubicBezTo>
                <a:cubicBezTo>
                  <a:pt x="122451" y="92201"/>
                  <a:pt x="120835" y="90820"/>
                  <a:pt x="119169" y="89895"/>
                </a:cubicBezTo>
                <a:cubicBezTo>
                  <a:pt x="117675" y="88258"/>
                  <a:pt x="119833" y="85644"/>
                  <a:pt x="122018" y="85274"/>
                </a:cubicBezTo>
                <a:cubicBezTo>
                  <a:pt x="122730" y="85153"/>
                  <a:pt x="123464" y="85138"/>
                  <a:pt x="124199" y="85138"/>
                </a:cubicBezTo>
                <a:cubicBezTo>
                  <a:pt x="124443" y="85138"/>
                  <a:pt x="124686" y="85140"/>
                  <a:pt x="124930" y="85140"/>
                </a:cubicBezTo>
                <a:cubicBezTo>
                  <a:pt x="126201" y="85140"/>
                  <a:pt x="127452" y="85095"/>
                  <a:pt x="128573" y="84531"/>
                </a:cubicBezTo>
                <a:cubicBezTo>
                  <a:pt x="130946" y="83339"/>
                  <a:pt x="131739" y="80207"/>
                  <a:pt x="131200" y="77607"/>
                </a:cubicBezTo>
                <a:cubicBezTo>
                  <a:pt x="130659" y="75007"/>
                  <a:pt x="129117" y="72748"/>
                  <a:pt x="127857" y="70410"/>
                </a:cubicBezTo>
                <a:cubicBezTo>
                  <a:pt x="126781" y="68413"/>
                  <a:pt x="126249" y="65298"/>
                  <a:pt x="128341" y="64420"/>
                </a:cubicBezTo>
                <a:cubicBezTo>
                  <a:pt x="128900" y="64186"/>
                  <a:pt x="129528" y="64195"/>
                  <a:pt x="130135" y="64170"/>
                </a:cubicBezTo>
                <a:cubicBezTo>
                  <a:pt x="138047" y="63837"/>
                  <a:pt x="144592" y="55459"/>
                  <a:pt x="143005" y="47701"/>
                </a:cubicBezTo>
                <a:cubicBezTo>
                  <a:pt x="142706" y="46238"/>
                  <a:pt x="142140" y="44786"/>
                  <a:pt x="141097" y="43719"/>
                </a:cubicBezTo>
                <a:cubicBezTo>
                  <a:pt x="139216" y="41800"/>
                  <a:pt x="136024" y="41349"/>
                  <a:pt x="134619" y="39057"/>
                </a:cubicBezTo>
                <a:cubicBezTo>
                  <a:pt x="132900" y="36255"/>
                  <a:pt x="135025" y="32537"/>
                  <a:pt x="137778" y="30737"/>
                </a:cubicBezTo>
                <a:cubicBezTo>
                  <a:pt x="140529" y="28938"/>
                  <a:pt x="143891" y="28156"/>
                  <a:pt x="146461" y="26105"/>
                </a:cubicBezTo>
                <a:cubicBezTo>
                  <a:pt x="147145" y="26087"/>
                  <a:pt x="147512" y="25417"/>
                  <a:pt x="147638" y="24743"/>
                </a:cubicBezTo>
                <a:cubicBezTo>
                  <a:pt x="147716" y="24319"/>
                  <a:pt x="147611" y="23887"/>
                  <a:pt x="147608" y="23456"/>
                </a:cubicBezTo>
                <a:cubicBezTo>
                  <a:pt x="147598" y="22276"/>
                  <a:pt x="148442" y="21139"/>
                  <a:pt x="149574" y="20805"/>
                </a:cubicBezTo>
                <a:cubicBezTo>
                  <a:pt x="149811" y="20736"/>
                  <a:pt x="150056" y="20702"/>
                  <a:pt x="150302" y="20702"/>
                </a:cubicBezTo>
                <a:cubicBezTo>
                  <a:pt x="151231" y="20702"/>
                  <a:pt x="152165" y="21179"/>
                  <a:pt x="152664" y="21968"/>
                </a:cubicBezTo>
                <a:cubicBezTo>
                  <a:pt x="153442" y="23198"/>
                  <a:pt x="153129" y="24821"/>
                  <a:pt x="152563" y="26163"/>
                </a:cubicBezTo>
                <a:cubicBezTo>
                  <a:pt x="151998" y="27505"/>
                  <a:pt x="151199" y="28790"/>
                  <a:pt x="151051" y="30239"/>
                </a:cubicBezTo>
                <a:cubicBezTo>
                  <a:pt x="150905" y="31687"/>
                  <a:pt x="151726" y="33391"/>
                  <a:pt x="153173" y="33553"/>
                </a:cubicBezTo>
                <a:cubicBezTo>
                  <a:pt x="153252" y="33562"/>
                  <a:pt x="153330" y="33566"/>
                  <a:pt x="153406" y="33566"/>
                </a:cubicBezTo>
                <a:cubicBezTo>
                  <a:pt x="155043" y="33566"/>
                  <a:pt x="156090" y="31574"/>
                  <a:pt x="156201" y="29877"/>
                </a:cubicBezTo>
                <a:cubicBezTo>
                  <a:pt x="156318" y="28099"/>
                  <a:pt x="155972" y="26160"/>
                  <a:pt x="156925" y="24659"/>
                </a:cubicBezTo>
                <a:cubicBezTo>
                  <a:pt x="158377" y="22374"/>
                  <a:pt x="162385" y="21839"/>
                  <a:pt x="162490" y="19133"/>
                </a:cubicBezTo>
                <a:cubicBezTo>
                  <a:pt x="162574" y="16945"/>
                  <a:pt x="159821" y="15661"/>
                  <a:pt x="159327" y="13530"/>
                </a:cubicBezTo>
                <a:cubicBezTo>
                  <a:pt x="159129" y="12668"/>
                  <a:pt x="159325" y="11773"/>
                  <a:pt x="159405" y="10894"/>
                </a:cubicBezTo>
                <a:cubicBezTo>
                  <a:pt x="159709" y="7612"/>
                  <a:pt x="158263" y="4218"/>
                  <a:pt x="155688" y="2163"/>
                </a:cubicBezTo>
                <a:cubicBezTo>
                  <a:pt x="153919" y="751"/>
                  <a:pt x="151652" y="0"/>
                  <a:pt x="149391" y="0"/>
                </a:cubicBezTo>
                <a:close/>
              </a:path>
            </a:pathLst>
          </a:custGeom>
          <a:solidFill>
            <a:schemeClr val="accent1">
              <a:alpha val="39879"/>
            </a:schemeClr>
          </a:solidFill>
          <a:ln>
            <a:noFill/>
          </a:ln>
        </p:spPr>
        <p:txBody>
          <a:bodyPr spcFirstLastPara="1" wrap="square" lIns="302702" tIns="302702" rIns="302702" bIns="302702" anchor="ctr" anchorCtr="0">
            <a:noAutofit/>
          </a:bodyPr>
          <a:lstStyle/>
          <a:p>
            <a:endParaRPr sz="16760" dirty="0"/>
          </a:p>
        </p:txBody>
      </p:sp>
      <p:pic>
        <p:nvPicPr>
          <p:cNvPr id="18" name="Picture 17" descr="A picture containing person, posing, standing, people&#10;&#10;Description automatically generated">
            <a:extLst>
              <a:ext uri="{FF2B5EF4-FFF2-40B4-BE49-F238E27FC236}">
                <a16:creationId xmlns:a16="http://schemas.microsoft.com/office/drawing/2014/main" id="{85EBE63D-5F69-96B6-EE1A-034CB2A9954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040584" y="10359903"/>
            <a:ext cx="7270797" cy="48471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C18D6B-B83C-C709-9DA7-E0F46D6D4B03}"/>
              </a:ext>
            </a:extLst>
          </p:cNvPr>
          <p:cNvSpPr txBox="1"/>
          <p:nvPr/>
        </p:nvSpPr>
        <p:spPr>
          <a:xfrm>
            <a:off x="449427" y="4445211"/>
            <a:ext cx="6469430" cy="1437316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DE" sz="3600" b="1" dirty="0">
                <a:solidFill>
                  <a:schemeClr val="tx2">
                    <a:lumMod val="10000"/>
                  </a:schemeClr>
                </a:solidFill>
                <a:latin typeface="Franklin Gothic Book" panose="020B0503020102020204" pitchFamily="34" charset="0"/>
              </a:rPr>
              <a:t>Overview:</a:t>
            </a:r>
            <a:endParaRPr lang="en-DE" sz="60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algn="just"/>
            <a:endParaRPr lang="en-GB" sz="28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algn="just"/>
            <a:r>
              <a:rPr lang="en-GB" sz="3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In migration research the question of where someone belongs to or where someone feels home has always been a topic of great relevance. It is very much linked to the question or idea of where migrants get their cultural identity from and how they become part of a new social environment. The hope for a better life is the motive for all people who want to migrate. This is usually due to a poor economic situation in the respective country of origin. In Nigeria, this attitude towards leaving one's country, with the belief of a better future outside of Nigeria has intensified over the years. The expectations of the migrant's social network play a significant role in this.</a:t>
            </a:r>
          </a:p>
          <a:p>
            <a:pPr algn="just"/>
            <a:r>
              <a:rPr lang="en-GB" sz="3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My fieldwork took place in Nigeria's capital Abuja and Benin City from February till May 2022. With the support of the Initiative Symbols of Hope and the GIZ I got in contact with returned migrants who travelled irregularly.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202229-2C18-574D-C4EC-FC9701BC0FC7}"/>
              </a:ext>
            </a:extLst>
          </p:cNvPr>
          <p:cNvSpPr txBox="1"/>
          <p:nvPr/>
        </p:nvSpPr>
        <p:spPr>
          <a:xfrm>
            <a:off x="5714941" y="712986"/>
            <a:ext cx="19713100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sz="6000" b="1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Returning Home? – A Case Study on Notions, Expectations and Sentiments of Returned Nigerian Migrants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117F86-AAD8-EC4F-207C-CEE7FEEE21D4}"/>
              </a:ext>
            </a:extLst>
          </p:cNvPr>
          <p:cNvSpPr txBox="1"/>
          <p:nvPr/>
        </p:nvSpPr>
        <p:spPr>
          <a:xfrm>
            <a:off x="7288640" y="10453246"/>
            <a:ext cx="7333305" cy="1055673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DE" sz="3600" b="1" dirty="0">
                <a:solidFill>
                  <a:schemeClr val="tx2">
                    <a:lumMod val="10000"/>
                  </a:schemeClr>
                </a:solidFill>
                <a:latin typeface="Franklin Gothic Book" panose="020B0503020102020204" pitchFamily="34" charset="0"/>
              </a:rPr>
              <a:t>Research Question and Aim:</a:t>
            </a:r>
          </a:p>
          <a:p>
            <a:pPr algn="just"/>
            <a:endParaRPr lang="en-DE" sz="3600" dirty="0">
              <a:solidFill>
                <a:schemeClr val="tx2">
                  <a:lumMod val="10000"/>
                </a:schemeClr>
              </a:solidFill>
              <a:latin typeface="Franklin Gothic Book" panose="020B0503020102020204" pitchFamily="34" charset="0"/>
              <a:cs typeface="Futura Medium" panose="020B0602020204020303" pitchFamily="34" charset="-79"/>
            </a:endParaRPr>
          </a:p>
          <a:p>
            <a:pPr algn="just"/>
            <a:r>
              <a:rPr lang="en-GB" sz="3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The research question and aim of this thesis was established with the realization that migration literature, mostly uses the term ‘home’ in the context of integration into the host country (</a:t>
            </a:r>
            <a:r>
              <a:rPr lang="en-GB" sz="3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Kück</a:t>
            </a:r>
            <a:r>
              <a:rPr lang="en-GB" sz="3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 2021; Jha &amp; Singh 2022). Also, the traditional anthropological description of home as a firm socio-cultural place ”of social relations and cultural routines localized in time and space” (Rapport &amp; Dawson 1998: 4) has become inadequate with regard to a “world of movement” (</a:t>
            </a:r>
            <a:r>
              <a:rPr lang="en-GB" sz="3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ebd</a:t>
            </a:r>
            <a:r>
              <a:rPr lang="en-GB" sz="3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.) in a geographical but also mental and emotional understanding. </a:t>
            </a:r>
          </a:p>
          <a:p>
            <a:pPr algn="just"/>
            <a:r>
              <a:rPr lang="en-GB" sz="3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The research aim of my thesis is, to find out the meaning and conception of home for returned Nigerian migrants and its impact on their reintegration perception.</a:t>
            </a:r>
          </a:p>
        </p:txBody>
      </p:sp>
      <p:pic>
        <p:nvPicPr>
          <p:cNvPr id="26" name="Google Shape;1310;p78">
            <a:extLst>
              <a:ext uri="{FF2B5EF4-FFF2-40B4-BE49-F238E27FC236}">
                <a16:creationId xmlns:a16="http://schemas.microsoft.com/office/drawing/2014/main" id="{284551DE-5108-2160-BE95-7C31E9386A74}"/>
              </a:ext>
            </a:extLst>
          </p:cNvPr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5400032">
            <a:off x="2735298" y="18372709"/>
            <a:ext cx="1960820" cy="533870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C2D757-261B-B4FB-7866-F4E86E3B561D}"/>
              </a:ext>
            </a:extLst>
          </p:cNvPr>
          <p:cNvSpPr txBox="1"/>
          <p:nvPr/>
        </p:nvSpPr>
        <p:spPr>
          <a:xfrm>
            <a:off x="15172927" y="4753370"/>
            <a:ext cx="6328382" cy="5139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DE" sz="3600" b="1" dirty="0">
                <a:solidFill>
                  <a:schemeClr val="tx2">
                    <a:lumMod val="10000"/>
                  </a:schemeClr>
                </a:solidFill>
                <a:latin typeface="Franklin Gothic Book" panose="020B0503020102020204" pitchFamily="34" charset="0"/>
              </a:rPr>
              <a:t>Methods:</a:t>
            </a:r>
          </a:p>
          <a:p>
            <a:pPr algn="just"/>
            <a:endParaRPr lang="en-DE" sz="3600" b="1" dirty="0">
              <a:solidFill>
                <a:schemeClr val="tx2">
                  <a:lumMod val="10000"/>
                </a:schemeClr>
              </a:solidFill>
              <a:latin typeface="Franklin Gothic Book" panose="020B0503020102020204" pitchFamily="34" charset="0"/>
            </a:endParaRPr>
          </a:p>
          <a:p>
            <a:pPr algn="just"/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Franklin Gothic Book" panose="020B0503020102020204" pitchFamily="34" charset="0"/>
                <a:cs typeface="Futura Medium" panose="020B0602020204020303" pitchFamily="34" charset="-79"/>
              </a:rPr>
              <a:t>The empirical methods used in this thesis are based on a qualitative research approach. Expert interviews, life history interviews, semi-structured interviews, focus group interviews, as well as participant observation are applied. </a:t>
            </a:r>
          </a:p>
          <a:p>
            <a:pPr algn="just"/>
            <a:endParaRPr lang="en-US" sz="3200" dirty="0">
              <a:solidFill>
                <a:schemeClr val="tx2">
                  <a:lumMod val="10000"/>
                </a:schemeClr>
              </a:solidFill>
              <a:latin typeface="Franklin Gothic Book" panose="020B05030201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6BFFEC-72F3-CAD8-64C7-746E573E6F17}"/>
              </a:ext>
            </a:extLst>
          </p:cNvPr>
          <p:cNvSpPr txBox="1"/>
          <p:nvPr/>
        </p:nvSpPr>
        <p:spPr>
          <a:xfrm>
            <a:off x="22682836" y="10289309"/>
            <a:ext cx="7142950" cy="612475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DE" sz="3600" b="1" dirty="0">
                <a:solidFill>
                  <a:schemeClr val="tx2">
                    <a:lumMod val="10000"/>
                  </a:schemeClr>
                </a:solidFill>
                <a:latin typeface="Franklin Gothic Book" panose="020B0503020102020204" pitchFamily="34" charset="0"/>
              </a:rPr>
              <a:t>Research Findings:</a:t>
            </a:r>
          </a:p>
          <a:p>
            <a:pPr algn="just"/>
            <a:endParaRPr lang="en-DE" sz="3600" dirty="0">
              <a:solidFill>
                <a:schemeClr val="tx2">
                  <a:lumMod val="10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 algn="just">
              <a:buFont typeface="Wingdings" pitchFamily="2" charset="2"/>
              <a:buChar char="v"/>
            </a:pPr>
            <a:r>
              <a:rPr lang="en-DE" sz="3200" dirty="0">
                <a:solidFill>
                  <a:schemeClr val="tx2">
                    <a:lumMod val="10000"/>
                  </a:schemeClr>
                </a:solidFill>
                <a:latin typeface="Franklin Gothic Book" panose="020B0503020102020204" pitchFamily="34" charset="0"/>
              </a:rPr>
              <a:t>Home is perceived differently by returnees, depending on their social, cultural and economic capital.</a:t>
            </a:r>
          </a:p>
          <a:p>
            <a:pPr marL="571500" indent="-571500" algn="just">
              <a:buFont typeface="Wingdings" pitchFamily="2" charset="2"/>
              <a:buChar char="v"/>
            </a:pPr>
            <a:r>
              <a:rPr lang="en-DE" sz="3200" dirty="0">
                <a:solidFill>
                  <a:schemeClr val="tx2">
                    <a:lumMod val="10000"/>
                  </a:schemeClr>
                </a:solidFill>
                <a:latin typeface="Franklin Gothic Book" panose="020B0503020102020204" pitchFamily="34" charset="0"/>
              </a:rPr>
              <a:t>Important factors which constitute a home can be family/friends, the belief/places of worship, institutions like IOM. Home is mostly where returnees feel accepted.</a:t>
            </a:r>
          </a:p>
          <a:p>
            <a:pPr marL="571500" indent="-571500" algn="just">
              <a:buFont typeface="Wingdings" pitchFamily="2" charset="2"/>
              <a:buChar char="v"/>
            </a:pPr>
            <a:r>
              <a:rPr lang="en-DE" sz="3200" dirty="0">
                <a:solidFill>
                  <a:schemeClr val="tx2">
                    <a:lumMod val="10000"/>
                  </a:schemeClr>
                </a:solidFill>
                <a:latin typeface="Franklin Gothic Book" panose="020B0503020102020204" pitchFamily="34" charset="0"/>
              </a:rPr>
              <a:t>Home is for many not necessarily bound to a place.</a:t>
            </a:r>
          </a:p>
        </p:txBody>
      </p:sp>
      <p:pic>
        <p:nvPicPr>
          <p:cNvPr id="24" name="Picture 23" descr="A road with cars on it and a tunnel in the distance&#10;&#10;Description automatically generated with low confidence">
            <a:extLst>
              <a:ext uri="{FF2B5EF4-FFF2-40B4-BE49-F238E27FC236}">
                <a16:creationId xmlns:a16="http://schemas.microsoft.com/office/drawing/2014/main" id="{B889D424-D002-3C0C-EAC3-AEBFDB706C49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53079" y="4533764"/>
            <a:ext cx="7564637" cy="5336866"/>
          </a:xfrm>
          <a:prstGeom prst="rect">
            <a:avLst/>
          </a:prstGeom>
          <a:ln w="76200" cmpd="thickThin">
            <a:noFill/>
          </a:ln>
          <a:effectLst>
            <a:softEdge rad="635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5538E8D-4D51-7D85-BE91-896CEBF5E476}"/>
              </a:ext>
            </a:extLst>
          </p:cNvPr>
          <p:cNvSpPr txBox="1"/>
          <p:nvPr/>
        </p:nvSpPr>
        <p:spPr>
          <a:xfrm>
            <a:off x="22602287" y="16935657"/>
            <a:ext cx="7057470" cy="22467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DE" sz="2000" dirty="0">
                <a:solidFill>
                  <a:sysClr val="windowText" lastClr="000000"/>
                </a:solidFill>
                <a:latin typeface="Franklin Gothic Book" panose="020B0503020102020204" pitchFamily="34" charset="0"/>
                <a:cs typeface="Futura Medium" panose="020B0602020204020303" pitchFamily="34" charset="-79"/>
              </a:rPr>
              <a:t>Sources: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Kück, S. (2021) ’Frontmatter‘ in: Kück, S. (Eds.), </a:t>
            </a:r>
            <a:r>
              <a:rPr lang="de-DE" sz="2000" i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Heimat und Migration</a:t>
            </a:r>
            <a:r>
              <a:rPr lang="de-DE" sz="20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. </a:t>
            </a:r>
            <a:r>
              <a:rPr lang="en-US" sz="20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Bielefeld: transcript Verlag, pp.1-4.</a:t>
            </a:r>
            <a:endParaRPr lang="en-DE" sz="2000" dirty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Rapport N. and Dawson A. (1998) ‘Migrants of Identity. Perceptions of Home in a World of Movement’, </a:t>
            </a:r>
            <a:r>
              <a:rPr lang="en-US" sz="2000" i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American Ethnologist</a:t>
            </a:r>
            <a:r>
              <a:rPr lang="en-US" sz="20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, 28(2): pp. 501-502.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DE" sz="20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Photo credit: Images from fieldwork by researcher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CBA5F2-52A9-6AB0-9EE9-9B9FFFEF2BCF}"/>
              </a:ext>
            </a:extLst>
          </p:cNvPr>
          <p:cNvSpPr txBox="1"/>
          <p:nvPr/>
        </p:nvSpPr>
        <p:spPr>
          <a:xfrm>
            <a:off x="23777213" y="1506302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95D4F3-3AA6-628A-59C7-617491B274B0}"/>
              </a:ext>
            </a:extLst>
          </p:cNvPr>
          <p:cNvSpPr txBox="1"/>
          <p:nvPr/>
        </p:nvSpPr>
        <p:spPr>
          <a:xfrm>
            <a:off x="21999736" y="9357644"/>
            <a:ext cx="8360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Franklin Gothic Book" panose="020B0503020102020204" pitchFamily="34" charset="0"/>
              </a:rPr>
              <a:t>Business card from the Office for Return Assistance in Munich</a:t>
            </a:r>
            <a:endParaRPr lang="en-DE" sz="2000" dirty="0">
              <a:latin typeface="Franklin Gothic Book" panose="020B05030201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01F3E7-0ED9-1120-B7D9-1A5E368D9C9C}"/>
              </a:ext>
            </a:extLst>
          </p:cNvPr>
          <p:cNvSpPr txBox="1"/>
          <p:nvPr/>
        </p:nvSpPr>
        <p:spPr>
          <a:xfrm>
            <a:off x="7197634" y="9809113"/>
            <a:ext cx="730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Franklin Gothic Book" panose="020B0503020102020204" pitchFamily="34" charset="0"/>
              </a:rPr>
              <a:t>Zuma Rock in Abuja, Nigeria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4E7E36-2980-EF2D-CA0F-80DC5E5AF12E}"/>
              </a:ext>
            </a:extLst>
          </p:cNvPr>
          <p:cNvSpPr txBox="1"/>
          <p:nvPr/>
        </p:nvSpPr>
        <p:spPr>
          <a:xfrm>
            <a:off x="15006513" y="15164705"/>
            <a:ext cx="74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Franklin Gothic Book" panose="020B0503020102020204" pitchFamily="34" charset="0"/>
              </a:rPr>
              <a:t>First meeting with Rev. Emmanuel and Vivien (at Symbols of Hope Initiative Office)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6D23D0-17BD-AB5A-F018-EC76FB05ED56}"/>
              </a:ext>
            </a:extLst>
          </p:cNvPr>
          <p:cNvSpPr txBox="1"/>
          <p:nvPr/>
        </p:nvSpPr>
        <p:spPr>
          <a:xfrm>
            <a:off x="15554914" y="19647579"/>
            <a:ext cx="14255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E" sz="3200" b="1" dirty="0">
                <a:solidFill>
                  <a:schemeClr val="tx1">
                    <a:lumMod val="75000"/>
                  </a:schemeClr>
                </a:solidFill>
              </a:rPr>
              <a:t>Julia Kirchner </a:t>
            </a:r>
          </a:p>
          <a:p>
            <a:pPr algn="r"/>
            <a:r>
              <a:rPr lang="en-DE" sz="3200" b="1" dirty="0">
                <a:solidFill>
                  <a:schemeClr val="tx1">
                    <a:lumMod val="75000"/>
                  </a:schemeClr>
                </a:solidFill>
              </a:rPr>
              <a:t>MA Social and Cultural Anthropology</a:t>
            </a:r>
          </a:p>
          <a:p>
            <a:pPr algn="r"/>
            <a:r>
              <a:rPr lang="en-DE" sz="3200" b="1" dirty="0">
                <a:solidFill>
                  <a:schemeClr val="tx1">
                    <a:lumMod val="75000"/>
                  </a:schemeClr>
                </a:solidFill>
              </a:rPr>
              <a:t>julia.kirchner@student.uni-tuebingen.de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848A72-4D45-5ED8-822E-BF3389584030}"/>
              </a:ext>
            </a:extLst>
          </p:cNvPr>
          <p:cNvSpPr txBox="1"/>
          <p:nvPr/>
        </p:nvSpPr>
        <p:spPr>
          <a:xfrm>
            <a:off x="8315225" y="3343889"/>
            <a:ext cx="15162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40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Mobility Semester 2021/2022 </a:t>
            </a:r>
          </a:p>
          <a:p>
            <a:pPr algn="ctr"/>
            <a:endParaRPr lang="en-DE" sz="40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7" name="Google Shape;1306;p78">
            <a:extLst>
              <a:ext uri="{FF2B5EF4-FFF2-40B4-BE49-F238E27FC236}">
                <a16:creationId xmlns:a16="http://schemas.microsoft.com/office/drawing/2014/main" id="{C6BF5A32-24D7-8C38-F1CA-259243759387}"/>
              </a:ext>
            </a:extLst>
          </p:cNvPr>
          <p:cNvPicPr preferRelativeResize="0"/>
          <p:nvPr/>
        </p:nvPicPr>
        <p:blipFill>
          <a:blip r:embed="rId13">
            <a:alphaModFix amt="76000"/>
          </a:blip>
          <a:stretch>
            <a:fillRect/>
          </a:stretch>
        </p:blipFill>
        <p:spPr>
          <a:xfrm rot="2551895">
            <a:off x="17886590" y="20947199"/>
            <a:ext cx="7778627" cy="320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095;p63">
            <a:extLst>
              <a:ext uri="{FF2B5EF4-FFF2-40B4-BE49-F238E27FC236}">
                <a16:creationId xmlns:a16="http://schemas.microsoft.com/office/drawing/2014/main" id="{D9FA0B74-98AA-7639-1A05-F98053E4E3B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9978" t="7909" r="6171" b="5839"/>
          <a:stretch/>
        </p:blipFill>
        <p:spPr>
          <a:xfrm rot="13140109">
            <a:off x="23185969" y="1365085"/>
            <a:ext cx="9168950" cy="520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309;p78">
            <a:extLst>
              <a:ext uri="{FF2B5EF4-FFF2-40B4-BE49-F238E27FC236}">
                <a16:creationId xmlns:a16="http://schemas.microsoft.com/office/drawing/2014/main" id="{9D2E0A1E-2650-BE3D-5D78-02B67BDF847F}"/>
              </a:ext>
            </a:extLst>
          </p:cNvPr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9721706">
            <a:off x="6026234" y="19874723"/>
            <a:ext cx="546146" cy="52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Text, letter&#10;&#10;Description automatically generated">
            <a:extLst>
              <a:ext uri="{FF2B5EF4-FFF2-40B4-BE49-F238E27FC236}">
                <a16:creationId xmlns:a16="http://schemas.microsoft.com/office/drawing/2014/main" id="{C05462E5-2E89-E277-73A2-2678CA89882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8852" t="3985" r="2940" b="18040"/>
          <a:stretch/>
        </p:blipFill>
        <p:spPr>
          <a:xfrm>
            <a:off x="21999736" y="4310309"/>
            <a:ext cx="7643441" cy="50676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Google Shape;1302;p78">
            <a:extLst>
              <a:ext uri="{FF2B5EF4-FFF2-40B4-BE49-F238E27FC236}">
                <a16:creationId xmlns:a16="http://schemas.microsoft.com/office/drawing/2014/main" id="{6F646A07-842D-0E75-5298-CBCEEFC41BDA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4514055" y="-1471914"/>
            <a:ext cx="6925343" cy="458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6;p78">
            <a:extLst>
              <a:ext uri="{FF2B5EF4-FFF2-40B4-BE49-F238E27FC236}">
                <a16:creationId xmlns:a16="http://schemas.microsoft.com/office/drawing/2014/main" id="{4564562E-D748-B2A1-6B27-A1CA7FCBECB4}"/>
              </a:ext>
            </a:extLst>
          </p:cNvPr>
          <p:cNvPicPr preferRelativeResize="0"/>
          <p:nvPr/>
        </p:nvPicPr>
        <p:blipFill>
          <a:blip r:embed="rId13">
            <a:alphaModFix amt="76000"/>
          </a:blip>
          <a:stretch>
            <a:fillRect/>
          </a:stretch>
        </p:blipFill>
        <p:spPr>
          <a:xfrm rot="417776">
            <a:off x="-1321976" y="2170638"/>
            <a:ext cx="7778627" cy="320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19;p50">
            <a:extLst>
              <a:ext uri="{FF2B5EF4-FFF2-40B4-BE49-F238E27FC236}">
                <a16:creationId xmlns:a16="http://schemas.microsoft.com/office/drawing/2014/main" id="{FF79B6C3-B706-6D0D-699A-456779488086}"/>
              </a:ext>
            </a:extLst>
          </p:cNvPr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-5400000">
            <a:off x="-833434" y="-1818616"/>
            <a:ext cx="6315647" cy="677637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82D0040-C3DE-CB9E-74F1-77344B14A761}"/>
              </a:ext>
            </a:extLst>
          </p:cNvPr>
          <p:cNvSpPr txBox="1"/>
          <p:nvPr/>
        </p:nvSpPr>
        <p:spPr>
          <a:xfrm>
            <a:off x="10047000" y="2304911"/>
            <a:ext cx="134948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40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Field Research in Nigeria from February – May 2022</a:t>
            </a:r>
            <a:r>
              <a:rPr lang="en-DE" sz="66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 </a:t>
            </a:r>
          </a:p>
          <a:p>
            <a:endParaRPr lang="en-DE" sz="4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43465"/>
      </p:ext>
    </p:extLst>
  </p:cSld>
  <p:clrMapOvr>
    <a:masterClrMapping/>
  </p:clrMapOvr>
</p:sld>
</file>

<file path=ppt/theme/theme1.xml><?xml version="1.0" encoding="utf-8"?>
<a:theme xmlns:a="http://schemas.openxmlformats.org/drawingml/2006/main" name="Muslimah Lifestyle MK Campaign by Slidesgo">
  <a:themeElements>
    <a:clrScheme name="Simple Light">
      <a:dk1>
        <a:srgbClr val="91565C"/>
      </a:dk1>
      <a:lt1>
        <a:srgbClr val="FFFFFF"/>
      </a:lt1>
      <a:dk2>
        <a:srgbClr val="E8BDA6"/>
      </a:dk2>
      <a:lt2>
        <a:srgbClr val="E8CCBB"/>
      </a:lt2>
      <a:accent1>
        <a:srgbClr val="9C685A"/>
      </a:accent1>
      <a:accent2>
        <a:srgbClr val="FED6A8"/>
      </a:accent2>
      <a:accent3>
        <a:srgbClr val="FFF6F0"/>
      </a:accent3>
      <a:accent4>
        <a:srgbClr val="643D33"/>
      </a:accent4>
      <a:accent5>
        <a:srgbClr val="FFFFFF"/>
      </a:accent5>
      <a:accent6>
        <a:srgbClr val="FFFFFF"/>
      </a:accent6>
      <a:hlink>
        <a:srgbClr val="643D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Muslimah Lifestyle MK Campaign by Slidesgo</Template>
  <TotalTime>8513</TotalTime>
  <Words>555</Words>
  <Application>Microsoft Macintosh PowerPoint</Application>
  <PresentationFormat>Custom</PresentationFormat>
  <Paragraphs>29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6" baseType="lpstr">
      <vt:lpstr>ABeeZee</vt:lpstr>
      <vt:lpstr>Amaranth</vt:lpstr>
      <vt:lpstr>Arial</vt:lpstr>
      <vt:lpstr>Calibri</vt:lpstr>
      <vt:lpstr>Franklin Gothic Book</vt:lpstr>
      <vt:lpstr>Franklin Gothic Medium</vt:lpstr>
      <vt:lpstr>Hind</vt:lpstr>
      <vt:lpstr>Open Sans</vt:lpstr>
      <vt:lpstr>Proxima Nova</vt:lpstr>
      <vt:lpstr>Proxima Nova Semibold</vt:lpstr>
      <vt:lpstr>Public Sans</vt:lpstr>
      <vt:lpstr>Roboto Condensed Light</vt:lpstr>
      <vt:lpstr>Wingdings</vt:lpstr>
      <vt:lpstr>Muslimah Lifestyle MK Campaign by Slidesgo</vt:lpstr>
      <vt:lpstr>Slidesgo Final Pages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Jule Kirchner</dc:creator>
  <cp:lastModifiedBy>Jule Kirchner</cp:lastModifiedBy>
  <cp:revision>19</cp:revision>
  <dcterms:created xsi:type="dcterms:W3CDTF">2022-05-20T14:45:15Z</dcterms:created>
  <dcterms:modified xsi:type="dcterms:W3CDTF">2022-07-04T19:53:11Z</dcterms:modified>
</cp:coreProperties>
</file>