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386800" cy="30279975"/>
  <p:notesSz cx="6858000" cy="9144000"/>
  <p:defaultTextStyle>
    <a:defPPr>
      <a:defRPr lang="de-DE"/>
    </a:defPPr>
    <a:lvl1pPr marL="0" algn="l" defTabSz="2952187" rtl="0" eaLnBrk="1" latinLnBrk="0" hangingPunct="1">
      <a:defRPr sz="5800" kern="1200">
        <a:solidFill>
          <a:schemeClr val="tx1"/>
        </a:solidFill>
        <a:latin typeface="+mn-lt"/>
        <a:ea typeface="+mn-ea"/>
        <a:cs typeface="+mn-cs"/>
      </a:defRPr>
    </a:lvl1pPr>
    <a:lvl2pPr marL="1476094" algn="l" defTabSz="2952187" rtl="0" eaLnBrk="1" latinLnBrk="0" hangingPunct="1">
      <a:defRPr sz="5800" kern="1200">
        <a:solidFill>
          <a:schemeClr val="tx1"/>
        </a:solidFill>
        <a:latin typeface="+mn-lt"/>
        <a:ea typeface="+mn-ea"/>
        <a:cs typeface="+mn-cs"/>
      </a:defRPr>
    </a:lvl2pPr>
    <a:lvl3pPr marL="2952187" algn="l" defTabSz="2952187" rtl="0" eaLnBrk="1" latinLnBrk="0" hangingPunct="1">
      <a:defRPr sz="5800" kern="1200">
        <a:solidFill>
          <a:schemeClr val="tx1"/>
        </a:solidFill>
        <a:latin typeface="+mn-lt"/>
        <a:ea typeface="+mn-ea"/>
        <a:cs typeface="+mn-cs"/>
      </a:defRPr>
    </a:lvl3pPr>
    <a:lvl4pPr marL="4428280" algn="l" defTabSz="2952187" rtl="0" eaLnBrk="1" latinLnBrk="0" hangingPunct="1">
      <a:defRPr sz="5800" kern="1200">
        <a:solidFill>
          <a:schemeClr val="tx1"/>
        </a:solidFill>
        <a:latin typeface="+mn-lt"/>
        <a:ea typeface="+mn-ea"/>
        <a:cs typeface="+mn-cs"/>
      </a:defRPr>
    </a:lvl4pPr>
    <a:lvl5pPr marL="5904373" algn="l" defTabSz="2952187" rtl="0" eaLnBrk="1" latinLnBrk="0" hangingPunct="1">
      <a:defRPr sz="5800" kern="1200">
        <a:solidFill>
          <a:schemeClr val="tx1"/>
        </a:solidFill>
        <a:latin typeface="+mn-lt"/>
        <a:ea typeface="+mn-ea"/>
        <a:cs typeface="+mn-cs"/>
      </a:defRPr>
    </a:lvl5pPr>
    <a:lvl6pPr marL="7380467" algn="l" defTabSz="2952187" rtl="0" eaLnBrk="1" latinLnBrk="0" hangingPunct="1">
      <a:defRPr sz="5800" kern="1200">
        <a:solidFill>
          <a:schemeClr val="tx1"/>
        </a:solidFill>
        <a:latin typeface="+mn-lt"/>
        <a:ea typeface="+mn-ea"/>
        <a:cs typeface="+mn-cs"/>
      </a:defRPr>
    </a:lvl6pPr>
    <a:lvl7pPr marL="8856560" algn="l" defTabSz="2952187" rtl="0" eaLnBrk="1" latinLnBrk="0" hangingPunct="1">
      <a:defRPr sz="5800" kern="1200">
        <a:solidFill>
          <a:schemeClr val="tx1"/>
        </a:solidFill>
        <a:latin typeface="+mn-lt"/>
        <a:ea typeface="+mn-ea"/>
        <a:cs typeface="+mn-cs"/>
      </a:defRPr>
    </a:lvl7pPr>
    <a:lvl8pPr marL="10332654" algn="l" defTabSz="2952187" rtl="0" eaLnBrk="1" latinLnBrk="0" hangingPunct="1">
      <a:defRPr sz="5800" kern="1200">
        <a:solidFill>
          <a:schemeClr val="tx1"/>
        </a:solidFill>
        <a:latin typeface="+mn-lt"/>
        <a:ea typeface="+mn-ea"/>
        <a:cs typeface="+mn-cs"/>
      </a:defRPr>
    </a:lvl8pPr>
    <a:lvl9pPr marL="11808746" algn="l" defTabSz="2952187"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9822" autoAdjust="0"/>
  </p:normalViewPr>
  <p:slideViewPr>
    <p:cSldViewPr>
      <p:cViewPr>
        <p:scale>
          <a:sx n="50" d="100"/>
          <a:sy n="50" d="100"/>
        </p:scale>
        <p:origin x="-186" y="-72"/>
      </p:cViewPr>
      <p:guideLst>
        <p:guide orient="horz" pos="9537"/>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04010" y="9406423"/>
            <a:ext cx="18178780" cy="6490568"/>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3208020" y="17158655"/>
            <a:ext cx="14970760" cy="7738215"/>
          </a:xfrm>
        </p:spPr>
        <p:txBody>
          <a:bodyPr/>
          <a:lstStyle>
            <a:lvl1pPr marL="0" indent="0" algn="ctr">
              <a:buNone/>
              <a:defRPr>
                <a:solidFill>
                  <a:schemeClr val="tx1">
                    <a:tint val="75000"/>
                  </a:schemeClr>
                </a:solidFill>
              </a:defRPr>
            </a:lvl1pPr>
            <a:lvl2pPr marL="1476094" indent="0" algn="ctr">
              <a:buNone/>
              <a:defRPr>
                <a:solidFill>
                  <a:schemeClr val="tx1">
                    <a:tint val="75000"/>
                  </a:schemeClr>
                </a:solidFill>
              </a:defRPr>
            </a:lvl2pPr>
            <a:lvl3pPr marL="2952187" indent="0" algn="ctr">
              <a:buNone/>
              <a:defRPr>
                <a:solidFill>
                  <a:schemeClr val="tx1">
                    <a:tint val="75000"/>
                  </a:schemeClr>
                </a:solidFill>
              </a:defRPr>
            </a:lvl3pPr>
            <a:lvl4pPr marL="4428280" indent="0" algn="ctr">
              <a:buNone/>
              <a:defRPr>
                <a:solidFill>
                  <a:schemeClr val="tx1">
                    <a:tint val="75000"/>
                  </a:schemeClr>
                </a:solidFill>
              </a:defRPr>
            </a:lvl4pPr>
            <a:lvl5pPr marL="5904373" indent="0" algn="ctr">
              <a:buNone/>
              <a:defRPr>
                <a:solidFill>
                  <a:schemeClr val="tx1">
                    <a:tint val="75000"/>
                  </a:schemeClr>
                </a:solidFill>
              </a:defRPr>
            </a:lvl5pPr>
            <a:lvl6pPr marL="7380467" indent="0" algn="ctr">
              <a:buNone/>
              <a:defRPr>
                <a:solidFill>
                  <a:schemeClr val="tx1">
                    <a:tint val="75000"/>
                  </a:schemeClr>
                </a:solidFill>
              </a:defRPr>
            </a:lvl6pPr>
            <a:lvl7pPr marL="8856560" indent="0" algn="ctr">
              <a:buNone/>
              <a:defRPr>
                <a:solidFill>
                  <a:schemeClr val="tx1">
                    <a:tint val="75000"/>
                  </a:schemeClr>
                </a:solidFill>
              </a:defRPr>
            </a:lvl7pPr>
            <a:lvl8pPr marL="10332654" indent="0" algn="ctr">
              <a:buNone/>
              <a:defRPr>
                <a:solidFill>
                  <a:schemeClr val="tx1">
                    <a:tint val="75000"/>
                  </a:schemeClr>
                </a:solidFill>
              </a:defRPr>
            </a:lvl8pPr>
            <a:lvl9pPr marL="11808746"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F99ED6A-E032-466F-8227-3B5A011A4D10}" type="datetimeFigureOut">
              <a:rPr lang="de-DE" smtClean="0"/>
              <a:t>03.07.2022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5A3CC9-F67C-4472-AD6E-8456282E7754}" type="slidenum">
              <a:rPr lang="de-DE" smtClean="0"/>
              <a:t>‹Nr.›</a:t>
            </a:fld>
            <a:endParaRPr lang="de-DE"/>
          </a:p>
        </p:txBody>
      </p:sp>
    </p:spTree>
    <p:extLst>
      <p:ext uri="{BB962C8B-B14F-4D97-AF65-F5344CB8AC3E}">
        <p14:creationId xmlns:p14="http://schemas.microsoft.com/office/powerpoint/2010/main" val="191415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F99ED6A-E032-466F-8227-3B5A011A4D10}" type="datetimeFigureOut">
              <a:rPr lang="de-DE" smtClean="0"/>
              <a:t>03.07.2022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5A3CC9-F67C-4472-AD6E-8456282E7754}" type="slidenum">
              <a:rPr lang="de-DE" smtClean="0"/>
              <a:t>‹Nr.›</a:t>
            </a:fld>
            <a:endParaRPr lang="de-DE"/>
          </a:p>
        </p:txBody>
      </p:sp>
    </p:spTree>
    <p:extLst>
      <p:ext uri="{BB962C8B-B14F-4D97-AF65-F5344CB8AC3E}">
        <p14:creationId xmlns:p14="http://schemas.microsoft.com/office/powerpoint/2010/main" val="263850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36264736" y="2670529"/>
            <a:ext cx="11254060" cy="5697121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2554" y="2670529"/>
            <a:ext cx="33405737" cy="5697121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F99ED6A-E032-466F-8227-3B5A011A4D10}" type="datetimeFigureOut">
              <a:rPr lang="de-DE" smtClean="0"/>
              <a:t>03.07.2022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5A3CC9-F67C-4472-AD6E-8456282E7754}" type="slidenum">
              <a:rPr lang="de-DE" smtClean="0"/>
              <a:t>‹Nr.›</a:t>
            </a:fld>
            <a:endParaRPr lang="de-DE"/>
          </a:p>
        </p:txBody>
      </p:sp>
    </p:spTree>
    <p:extLst>
      <p:ext uri="{BB962C8B-B14F-4D97-AF65-F5344CB8AC3E}">
        <p14:creationId xmlns:p14="http://schemas.microsoft.com/office/powerpoint/2010/main" val="329928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F99ED6A-E032-466F-8227-3B5A011A4D10}" type="datetimeFigureOut">
              <a:rPr lang="de-DE" smtClean="0"/>
              <a:t>03.07.2022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5A3CC9-F67C-4472-AD6E-8456282E7754}" type="slidenum">
              <a:rPr lang="de-DE" smtClean="0"/>
              <a:t>‹Nr.›</a:t>
            </a:fld>
            <a:endParaRPr lang="de-DE"/>
          </a:p>
        </p:txBody>
      </p:sp>
    </p:spTree>
    <p:extLst>
      <p:ext uri="{BB962C8B-B14F-4D97-AF65-F5344CB8AC3E}">
        <p14:creationId xmlns:p14="http://schemas.microsoft.com/office/powerpoint/2010/main" val="427889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89410" y="19457692"/>
            <a:ext cx="18178780" cy="6013938"/>
          </a:xfrm>
        </p:spPr>
        <p:txBody>
          <a:bodyPr anchor="t"/>
          <a:lstStyle>
            <a:lvl1pPr algn="l">
              <a:defRPr sz="129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1689410" y="12833950"/>
            <a:ext cx="18178780" cy="6623742"/>
          </a:xfrm>
        </p:spPr>
        <p:txBody>
          <a:bodyPr anchor="b"/>
          <a:lstStyle>
            <a:lvl1pPr marL="0" indent="0">
              <a:buNone/>
              <a:defRPr sz="6500">
                <a:solidFill>
                  <a:schemeClr val="tx1">
                    <a:tint val="75000"/>
                  </a:schemeClr>
                </a:solidFill>
              </a:defRPr>
            </a:lvl1pPr>
            <a:lvl2pPr marL="1476094" indent="0">
              <a:buNone/>
              <a:defRPr sz="5800">
                <a:solidFill>
                  <a:schemeClr val="tx1">
                    <a:tint val="75000"/>
                  </a:schemeClr>
                </a:solidFill>
              </a:defRPr>
            </a:lvl2pPr>
            <a:lvl3pPr marL="2952187" indent="0">
              <a:buNone/>
              <a:defRPr sz="5200">
                <a:solidFill>
                  <a:schemeClr val="tx1">
                    <a:tint val="75000"/>
                  </a:schemeClr>
                </a:solidFill>
              </a:defRPr>
            </a:lvl3pPr>
            <a:lvl4pPr marL="4428280" indent="0">
              <a:buNone/>
              <a:defRPr sz="4500">
                <a:solidFill>
                  <a:schemeClr val="tx1">
                    <a:tint val="75000"/>
                  </a:schemeClr>
                </a:solidFill>
              </a:defRPr>
            </a:lvl4pPr>
            <a:lvl5pPr marL="5904373" indent="0">
              <a:buNone/>
              <a:defRPr sz="4500">
                <a:solidFill>
                  <a:schemeClr val="tx1">
                    <a:tint val="75000"/>
                  </a:schemeClr>
                </a:solidFill>
              </a:defRPr>
            </a:lvl5pPr>
            <a:lvl6pPr marL="7380467" indent="0">
              <a:buNone/>
              <a:defRPr sz="4500">
                <a:solidFill>
                  <a:schemeClr val="tx1">
                    <a:tint val="75000"/>
                  </a:schemeClr>
                </a:solidFill>
              </a:defRPr>
            </a:lvl6pPr>
            <a:lvl7pPr marL="8856560" indent="0">
              <a:buNone/>
              <a:defRPr sz="4500">
                <a:solidFill>
                  <a:schemeClr val="tx1">
                    <a:tint val="75000"/>
                  </a:schemeClr>
                </a:solidFill>
              </a:defRPr>
            </a:lvl7pPr>
            <a:lvl8pPr marL="10332654" indent="0">
              <a:buNone/>
              <a:defRPr sz="4500">
                <a:solidFill>
                  <a:schemeClr val="tx1">
                    <a:tint val="75000"/>
                  </a:schemeClr>
                </a:solidFill>
              </a:defRPr>
            </a:lvl8pPr>
            <a:lvl9pPr marL="11808746" indent="0">
              <a:buNone/>
              <a:defRPr sz="45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F99ED6A-E032-466F-8227-3B5A011A4D10}" type="datetimeFigureOut">
              <a:rPr lang="de-DE" smtClean="0"/>
              <a:t>03.07.2022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5A3CC9-F67C-4472-AD6E-8456282E7754}" type="slidenum">
              <a:rPr lang="de-DE" smtClean="0"/>
              <a:t>‹Nr.›</a:t>
            </a:fld>
            <a:endParaRPr lang="de-DE"/>
          </a:p>
        </p:txBody>
      </p:sp>
    </p:spTree>
    <p:extLst>
      <p:ext uri="{BB962C8B-B14F-4D97-AF65-F5344CB8AC3E}">
        <p14:creationId xmlns:p14="http://schemas.microsoft.com/office/powerpoint/2010/main" val="217614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2555" y="15581576"/>
            <a:ext cx="22329898" cy="44060167"/>
          </a:xfrm>
        </p:spPr>
        <p:txBody>
          <a:bodyPr/>
          <a:lstStyle>
            <a:lvl1pPr>
              <a:defRPr sz="91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25188899" y="15581576"/>
            <a:ext cx="22329898" cy="44060167"/>
          </a:xfrm>
        </p:spPr>
        <p:txBody>
          <a:bodyPr/>
          <a:lstStyle>
            <a:lvl1pPr>
              <a:defRPr sz="91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F99ED6A-E032-466F-8227-3B5A011A4D10}" type="datetimeFigureOut">
              <a:rPr lang="de-DE" smtClean="0"/>
              <a:t>03.07.2022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05A3CC9-F67C-4472-AD6E-8456282E7754}" type="slidenum">
              <a:rPr lang="de-DE" smtClean="0"/>
              <a:t>‹Nr.›</a:t>
            </a:fld>
            <a:endParaRPr lang="de-DE"/>
          </a:p>
        </p:txBody>
      </p:sp>
    </p:spTree>
    <p:extLst>
      <p:ext uri="{BB962C8B-B14F-4D97-AF65-F5344CB8AC3E}">
        <p14:creationId xmlns:p14="http://schemas.microsoft.com/office/powerpoint/2010/main" val="362158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069340" y="1212604"/>
            <a:ext cx="19248120" cy="5046663"/>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1069341" y="6777952"/>
            <a:ext cx="9449551" cy="2824726"/>
          </a:xfrm>
        </p:spPr>
        <p:txBody>
          <a:bodyPr anchor="b"/>
          <a:lstStyle>
            <a:lvl1pPr marL="0" indent="0">
              <a:buNone/>
              <a:defRPr sz="7800" b="1"/>
            </a:lvl1pPr>
            <a:lvl2pPr marL="1476094" indent="0">
              <a:buNone/>
              <a:defRPr sz="6500" b="1"/>
            </a:lvl2pPr>
            <a:lvl3pPr marL="2952187" indent="0">
              <a:buNone/>
              <a:defRPr sz="5800" b="1"/>
            </a:lvl3pPr>
            <a:lvl4pPr marL="4428280" indent="0">
              <a:buNone/>
              <a:defRPr sz="5200" b="1"/>
            </a:lvl4pPr>
            <a:lvl5pPr marL="5904373" indent="0">
              <a:buNone/>
              <a:defRPr sz="5200" b="1"/>
            </a:lvl5pPr>
            <a:lvl6pPr marL="7380467" indent="0">
              <a:buNone/>
              <a:defRPr sz="5200" b="1"/>
            </a:lvl6pPr>
            <a:lvl7pPr marL="8856560" indent="0">
              <a:buNone/>
              <a:defRPr sz="5200" b="1"/>
            </a:lvl7pPr>
            <a:lvl8pPr marL="10332654" indent="0">
              <a:buNone/>
              <a:defRPr sz="5200" b="1"/>
            </a:lvl8pPr>
            <a:lvl9pPr marL="11808746" indent="0">
              <a:buNone/>
              <a:defRPr sz="5200" b="1"/>
            </a:lvl9pPr>
          </a:lstStyle>
          <a:p>
            <a:pPr lvl="0"/>
            <a:r>
              <a:rPr lang="de-DE" smtClean="0"/>
              <a:t>Textmasterformat bearbeiten</a:t>
            </a:r>
          </a:p>
        </p:txBody>
      </p:sp>
      <p:sp>
        <p:nvSpPr>
          <p:cNvPr id="4" name="Inhaltsplatzhalter 3"/>
          <p:cNvSpPr>
            <a:spLocks noGrp="1"/>
          </p:cNvSpPr>
          <p:nvPr>
            <p:ph sz="half" idx="2"/>
          </p:nvPr>
        </p:nvSpPr>
        <p:spPr>
          <a:xfrm>
            <a:off x="1069341" y="9602678"/>
            <a:ext cx="9449551" cy="17446034"/>
          </a:xfrm>
        </p:spPr>
        <p:txBody>
          <a:bodyPr/>
          <a:lstStyle>
            <a:lvl1pPr>
              <a:defRPr sz="78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10864198" y="6777952"/>
            <a:ext cx="9453263" cy="2824726"/>
          </a:xfrm>
        </p:spPr>
        <p:txBody>
          <a:bodyPr anchor="b"/>
          <a:lstStyle>
            <a:lvl1pPr marL="0" indent="0">
              <a:buNone/>
              <a:defRPr sz="7800" b="1"/>
            </a:lvl1pPr>
            <a:lvl2pPr marL="1476094" indent="0">
              <a:buNone/>
              <a:defRPr sz="6500" b="1"/>
            </a:lvl2pPr>
            <a:lvl3pPr marL="2952187" indent="0">
              <a:buNone/>
              <a:defRPr sz="5800" b="1"/>
            </a:lvl3pPr>
            <a:lvl4pPr marL="4428280" indent="0">
              <a:buNone/>
              <a:defRPr sz="5200" b="1"/>
            </a:lvl4pPr>
            <a:lvl5pPr marL="5904373" indent="0">
              <a:buNone/>
              <a:defRPr sz="5200" b="1"/>
            </a:lvl5pPr>
            <a:lvl6pPr marL="7380467" indent="0">
              <a:buNone/>
              <a:defRPr sz="5200" b="1"/>
            </a:lvl6pPr>
            <a:lvl7pPr marL="8856560" indent="0">
              <a:buNone/>
              <a:defRPr sz="5200" b="1"/>
            </a:lvl7pPr>
            <a:lvl8pPr marL="10332654" indent="0">
              <a:buNone/>
              <a:defRPr sz="5200" b="1"/>
            </a:lvl8pPr>
            <a:lvl9pPr marL="11808746" indent="0">
              <a:buNone/>
              <a:defRPr sz="5200" b="1"/>
            </a:lvl9pPr>
          </a:lstStyle>
          <a:p>
            <a:pPr lvl="0"/>
            <a:r>
              <a:rPr lang="de-DE" smtClean="0"/>
              <a:t>Textmasterformat bearbeiten</a:t>
            </a:r>
          </a:p>
        </p:txBody>
      </p:sp>
      <p:sp>
        <p:nvSpPr>
          <p:cNvPr id="6" name="Inhaltsplatzhalter 5"/>
          <p:cNvSpPr>
            <a:spLocks noGrp="1"/>
          </p:cNvSpPr>
          <p:nvPr>
            <p:ph sz="quarter" idx="4"/>
          </p:nvPr>
        </p:nvSpPr>
        <p:spPr>
          <a:xfrm>
            <a:off x="10864198" y="9602678"/>
            <a:ext cx="9453263" cy="17446034"/>
          </a:xfrm>
        </p:spPr>
        <p:txBody>
          <a:bodyPr/>
          <a:lstStyle>
            <a:lvl1pPr>
              <a:defRPr sz="78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F99ED6A-E032-466F-8227-3B5A011A4D10}" type="datetimeFigureOut">
              <a:rPr lang="de-DE" smtClean="0"/>
              <a:t>03.07.2022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05A3CC9-F67C-4472-AD6E-8456282E7754}" type="slidenum">
              <a:rPr lang="de-DE" smtClean="0"/>
              <a:t>‹Nr.›</a:t>
            </a:fld>
            <a:endParaRPr lang="de-DE"/>
          </a:p>
        </p:txBody>
      </p:sp>
    </p:spTree>
    <p:extLst>
      <p:ext uri="{BB962C8B-B14F-4D97-AF65-F5344CB8AC3E}">
        <p14:creationId xmlns:p14="http://schemas.microsoft.com/office/powerpoint/2010/main" val="147520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F99ED6A-E032-466F-8227-3B5A011A4D10}" type="datetimeFigureOut">
              <a:rPr lang="de-DE" smtClean="0"/>
              <a:t>03.07.2022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05A3CC9-F67C-4472-AD6E-8456282E7754}" type="slidenum">
              <a:rPr lang="de-DE" smtClean="0"/>
              <a:t>‹Nr.›</a:t>
            </a:fld>
            <a:endParaRPr lang="de-DE"/>
          </a:p>
        </p:txBody>
      </p:sp>
    </p:spTree>
    <p:extLst>
      <p:ext uri="{BB962C8B-B14F-4D97-AF65-F5344CB8AC3E}">
        <p14:creationId xmlns:p14="http://schemas.microsoft.com/office/powerpoint/2010/main" val="23667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F99ED6A-E032-466F-8227-3B5A011A4D10}" type="datetimeFigureOut">
              <a:rPr lang="de-DE" smtClean="0"/>
              <a:t>03.07.2022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05A3CC9-F67C-4472-AD6E-8456282E7754}" type="slidenum">
              <a:rPr lang="de-DE" smtClean="0"/>
              <a:t>‹Nr.›</a:t>
            </a:fld>
            <a:endParaRPr lang="de-DE"/>
          </a:p>
        </p:txBody>
      </p:sp>
    </p:spTree>
    <p:extLst>
      <p:ext uri="{BB962C8B-B14F-4D97-AF65-F5344CB8AC3E}">
        <p14:creationId xmlns:p14="http://schemas.microsoft.com/office/powerpoint/2010/main" val="105370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69341" y="1205592"/>
            <a:ext cx="7036110" cy="5130774"/>
          </a:xfrm>
        </p:spPr>
        <p:txBody>
          <a:bodyPr anchor="b"/>
          <a:lstStyle>
            <a:lvl1pPr algn="l">
              <a:defRPr sz="6500" b="1"/>
            </a:lvl1pPr>
          </a:lstStyle>
          <a:p>
            <a:r>
              <a:rPr lang="de-DE" smtClean="0"/>
              <a:t>Titelmasterformat durch Klicken bearbeiten</a:t>
            </a:r>
            <a:endParaRPr lang="de-DE"/>
          </a:p>
        </p:txBody>
      </p:sp>
      <p:sp>
        <p:nvSpPr>
          <p:cNvPr id="3" name="Inhaltsplatzhalter 2"/>
          <p:cNvSpPr>
            <a:spLocks noGrp="1"/>
          </p:cNvSpPr>
          <p:nvPr>
            <p:ph idx="1"/>
          </p:nvPr>
        </p:nvSpPr>
        <p:spPr>
          <a:xfrm>
            <a:off x="8361646" y="1205596"/>
            <a:ext cx="11955815" cy="25843119"/>
          </a:xfrm>
        </p:spPr>
        <p:txBody>
          <a:bodyPr/>
          <a:lstStyle>
            <a:lvl1pPr>
              <a:defRPr sz="10300"/>
            </a:lvl1pPr>
            <a:lvl2pPr>
              <a:defRPr sz="9100"/>
            </a:lvl2pPr>
            <a:lvl3pPr>
              <a:defRPr sz="7800"/>
            </a:lvl3pPr>
            <a:lvl4pPr>
              <a:defRPr sz="6500"/>
            </a:lvl4pPr>
            <a:lvl5pPr>
              <a:defRPr sz="6500"/>
            </a:lvl5pPr>
            <a:lvl6pPr>
              <a:defRPr sz="6500"/>
            </a:lvl6pPr>
            <a:lvl7pPr>
              <a:defRPr sz="6500"/>
            </a:lvl7pPr>
            <a:lvl8pPr>
              <a:defRPr sz="6500"/>
            </a:lvl8pPr>
            <a:lvl9pPr>
              <a:defRPr sz="6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1069341" y="6336368"/>
            <a:ext cx="7036110" cy="20712345"/>
          </a:xfrm>
        </p:spPr>
        <p:txBody>
          <a:bodyPr/>
          <a:lstStyle>
            <a:lvl1pPr marL="0" indent="0">
              <a:buNone/>
              <a:defRPr sz="4500"/>
            </a:lvl1pPr>
            <a:lvl2pPr marL="1476094" indent="0">
              <a:buNone/>
              <a:defRPr sz="3800"/>
            </a:lvl2pPr>
            <a:lvl3pPr marL="2952187" indent="0">
              <a:buNone/>
              <a:defRPr sz="3300"/>
            </a:lvl3pPr>
            <a:lvl4pPr marL="4428280" indent="0">
              <a:buNone/>
              <a:defRPr sz="3000"/>
            </a:lvl4pPr>
            <a:lvl5pPr marL="5904373" indent="0">
              <a:buNone/>
              <a:defRPr sz="3000"/>
            </a:lvl5pPr>
            <a:lvl6pPr marL="7380467" indent="0">
              <a:buNone/>
              <a:defRPr sz="3000"/>
            </a:lvl6pPr>
            <a:lvl7pPr marL="8856560" indent="0">
              <a:buNone/>
              <a:defRPr sz="3000"/>
            </a:lvl7pPr>
            <a:lvl8pPr marL="10332654" indent="0">
              <a:buNone/>
              <a:defRPr sz="3000"/>
            </a:lvl8pPr>
            <a:lvl9pPr marL="11808746" indent="0">
              <a:buNone/>
              <a:defRPr sz="3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F99ED6A-E032-466F-8227-3B5A011A4D10}" type="datetimeFigureOut">
              <a:rPr lang="de-DE" smtClean="0"/>
              <a:t>03.07.2022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05A3CC9-F67C-4472-AD6E-8456282E7754}" type="slidenum">
              <a:rPr lang="de-DE" smtClean="0"/>
              <a:t>‹Nr.›</a:t>
            </a:fld>
            <a:endParaRPr lang="de-DE"/>
          </a:p>
        </p:txBody>
      </p:sp>
    </p:spTree>
    <p:extLst>
      <p:ext uri="{BB962C8B-B14F-4D97-AF65-F5344CB8AC3E}">
        <p14:creationId xmlns:p14="http://schemas.microsoft.com/office/powerpoint/2010/main" val="428458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191962" y="21195982"/>
            <a:ext cx="12832080" cy="2502306"/>
          </a:xfrm>
        </p:spPr>
        <p:txBody>
          <a:bodyPr anchor="b"/>
          <a:lstStyle>
            <a:lvl1pPr algn="l">
              <a:defRPr sz="6500" b="1"/>
            </a:lvl1pPr>
          </a:lstStyle>
          <a:p>
            <a:r>
              <a:rPr lang="de-DE" smtClean="0"/>
              <a:t>Titelmasterformat durch Klicken bearbeiten</a:t>
            </a:r>
            <a:endParaRPr lang="de-DE"/>
          </a:p>
        </p:txBody>
      </p:sp>
      <p:sp>
        <p:nvSpPr>
          <p:cNvPr id="3" name="Bildplatzhalter 2"/>
          <p:cNvSpPr>
            <a:spLocks noGrp="1"/>
          </p:cNvSpPr>
          <p:nvPr>
            <p:ph type="pic" idx="1"/>
          </p:nvPr>
        </p:nvSpPr>
        <p:spPr>
          <a:xfrm>
            <a:off x="4191962" y="2705573"/>
            <a:ext cx="12832080" cy="18167985"/>
          </a:xfrm>
        </p:spPr>
        <p:txBody>
          <a:bodyPr/>
          <a:lstStyle>
            <a:lvl1pPr marL="0" indent="0">
              <a:buNone/>
              <a:defRPr sz="10300"/>
            </a:lvl1pPr>
            <a:lvl2pPr marL="1476094" indent="0">
              <a:buNone/>
              <a:defRPr sz="9100"/>
            </a:lvl2pPr>
            <a:lvl3pPr marL="2952187" indent="0">
              <a:buNone/>
              <a:defRPr sz="7800"/>
            </a:lvl3pPr>
            <a:lvl4pPr marL="4428280" indent="0">
              <a:buNone/>
              <a:defRPr sz="6500"/>
            </a:lvl4pPr>
            <a:lvl5pPr marL="5904373" indent="0">
              <a:buNone/>
              <a:defRPr sz="6500"/>
            </a:lvl5pPr>
            <a:lvl6pPr marL="7380467" indent="0">
              <a:buNone/>
              <a:defRPr sz="6500"/>
            </a:lvl6pPr>
            <a:lvl7pPr marL="8856560" indent="0">
              <a:buNone/>
              <a:defRPr sz="6500"/>
            </a:lvl7pPr>
            <a:lvl8pPr marL="10332654" indent="0">
              <a:buNone/>
              <a:defRPr sz="6500"/>
            </a:lvl8pPr>
            <a:lvl9pPr marL="11808746" indent="0">
              <a:buNone/>
              <a:defRPr sz="6500"/>
            </a:lvl9pPr>
          </a:lstStyle>
          <a:p>
            <a:endParaRPr lang="de-DE"/>
          </a:p>
        </p:txBody>
      </p:sp>
      <p:sp>
        <p:nvSpPr>
          <p:cNvPr id="4" name="Textplatzhalter 3"/>
          <p:cNvSpPr>
            <a:spLocks noGrp="1"/>
          </p:cNvSpPr>
          <p:nvPr>
            <p:ph type="body" sz="half" idx="2"/>
          </p:nvPr>
        </p:nvSpPr>
        <p:spPr>
          <a:xfrm>
            <a:off x="4191962" y="23698289"/>
            <a:ext cx="12832080" cy="3553689"/>
          </a:xfrm>
        </p:spPr>
        <p:txBody>
          <a:bodyPr/>
          <a:lstStyle>
            <a:lvl1pPr marL="0" indent="0">
              <a:buNone/>
              <a:defRPr sz="4500"/>
            </a:lvl1pPr>
            <a:lvl2pPr marL="1476094" indent="0">
              <a:buNone/>
              <a:defRPr sz="3800"/>
            </a:lvl2pPr>
            <a:lvl3pPr marL="2952187" indent="0">
              <a:buNone/>
              <a:defRPr sz="3300"/>
            </a:lvl3pPr>
            <a:lvl4pPr marL="4428280" indent="0">
              <a:buNone/>
              <a:defRPr sz="3000"/>
            </a:lvl4pPr>
            <a:lvl5pPr marL="5904373" indent="0">
              <a:buNone/>
              <a:defRPr sz="3000"/>
            </a:lvl5pPr>
            <a:lvl6pPr marL="7380467" indent="0">
              <a:buNone/>
              <a:defRPr sz="3000"/>
            </a:lvl6pPr>
            <a:lvl7pPr marL="8856560" indent="0">
              <a:buNone/>
              <a:defRPr sz="3000"/>
            </a:lvl7pPr>
            <a:lvl8pPr marL="10332654" indent="0">
              <a:buNone/>
              <a:defRPr sz="3000"/>
            </a:lvl8pPr>
            <a:lvl9pPr marL="11808746" indent="0">
              <a:buNone/>
              <a:defRPr sz="3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F99ED6A-E032-466F-8227-3B5A011A4D10}" type="datetimeFigureOut">
              <a:rPr lang="de-DE" smtClean="0"/>
              <a:t>03.07.2022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05A3CC9-F67C-4472-AD6E-8456282E7754}" type="slidenum">
              <a:rPr lang="de-DE" smtClean="0"/>
              <a:t>‹Nr.›</a:t>
            </a:fld>
            <a:endParaRPr lang="de-DE"/>
          </a:p>
        </p:txBody>
      </p:sp>
    </p:spTree>
    <p:extLst>
      <p:ext uri="{BB962C8B-B14F-4D97-AF65-F5344CB8AC3E}">
        <p14:creationId xmlns:p14="http://schemas.microsoft.com/office/powerpoint/2010/main" val="280372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69340" y="1212604"/>
            <a:ext cx="19248120" cy="5046663"/>
          </a:xfrm>
          <a:prstGeom prst="rect">
            <a:avLst/>
          </a:prstGeom>
        </p:spPr>
        <p:txBody>
          <a:bodyPr vert="horz" lIns="295218" tIns="147609" rIns="295218" bIns="147609"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1069340" y="7065334"/>
            <a:ext cx="19248120" cy="19983383"/>
          </a:xfrm>
          <a:prstGeom prst="rect">
            <a:avLst/>
          </a:prstGeom>
        </p:spPr>
        <p:txBody>
          <a:bodyPr vert="horz" lIns="295218" tIns="147609" rIns="295218" bIns="147609"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1069341" y="28065055"/>
            <a:ext cx="4990253" cy="1612127"/>
          </a:xfrm>
          <a:prstGeom prst="rect">
            <a:avLst/>
          </a:prstGeom>
        </p:spPr>
        <p:txBody>
          <a:bodyPr vert="horz" lIns="295218" tIns="147609" rIns="295218" bIns="147609" rtlCol="0" anchor="ctr"/>
          <a:lstStyle>
            <a:lvl1pPr algn="l">
              <a:defRPr sz="3800">
                <a:solidFill>
                  <a:schemeClr val="tx1">
                    <a:tint val="75000"/>
                  </a:schemeClr>
                </a:solidFill>
              </a:defRPr>
            </a:lvl1pPr>
          </a:lstStyle>
          <a:p>
            <a:fld id="{EF99ED6A-E032-466F-8227-3B5A011A4D10}" type="datetimeFigureOut">
              <a:rPr lang="de-DE" smtClean="0"/>
              <a:t>03.07.2022</a:t>
            </a:fld>
            <a:endParaRPr lang="de-DE"/>
          </a:p>
        </p:txBody>
      </p:sp>
      <p:sp>
        <p:nvSpPr>
          <p:cNvPr id="5" name="Fußzeilenplatzhalter 4"/>
          <p:cNvSpPr>
            <a:spLocks noGrp="1"/>
          </p:cNvSpPr>
          <p:nvPr>
            <p:ph type="ftr" sz="quarter" idx="3"/>
          </p:nvPr>
        </p:nvSpPr>
        <p:spPr>
          <a:xfrm>
            <a:off x="7307158" y="28065055"/>
            <a:ext cx="6772487" cy="1612127"/>
          </a:xfrm>
          <a:prstGeom prst="rect">
            <a:avLst/>
          </a:prstGeom>
        </p:spPr>
        <p:txBody>
          <a:bodyPr vert="horz" lIns="295218" tIns="147609" rIns="295218" bIns="147609" rtlCol="0" anchor="ctr"/>
          <a:lstStyle>
            <a:lvl1pPr algn="ctr">
              <a:defRPr sz="38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15327208" y="28065055"/>
            <a:ext cx="4990253" cy="1612127"/>
          </a:xfrm>
          <a:prstGeom prst="rect">
            <a:avLst/>
          </a:prstGeom>
        </p:spPr>
        <p:txBody>
          <a:bodyPr vert="horz" lIns="295218" tIns="147609" rIns="295218" bIns="147609" rtlCol="0" anchor="ctr"/>
          <a:lstStyle>
            <a:lvl1pPr algn="r">
              <a:defRPr sz="3800">
                <a:solidFill>
                  <a:schemeClr val="tx1">
                    <a:tint val="75000"/>
                  </a:schemeClr>
                </a:solidFill>
              </a:defRPr>
            </a:lvl1pPr>
          </a:lstStyle>
          <a:p>
            <a:fld id="{405A3CC9-F67C-4472-AD6E-8456282E7754}" type="slidenum">
              <a:rPr lang="de-DE" smtClean="0"/>
              <a:t>‹Nr.›</a:t>
            </a:fld>
            <a:endParaRPr lang="de-DE"/>
          </a:p>
        </p:txBody>
      </p:sp>
    </p:spTree>
    <p:extLst>
      <p:ext uri="{BB962C8B-B14F-4D97-AF65-F5344CB8AC3E}">
        <p14:creationId xmlns:p14="http://schemas.microsoft.com/office/powerpoint/2010/main" val="225869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187" rtl="0" eaLnBrk="1" latinLnBrk="0" hangingPunct="1">
        <a:spcBef>
          <a:spcPct val="0"/>
        </a:spcBef>
        <a:buNone/>
        <a:defRPr sz="14200" kern="1200">
          <a:solidFill>
            <a:schemeClr val="tx1"/>
          </a:solidFill>
          <a:latin typeface="+mj-lt"/>
          <a:ea typeface="+mj-ea"/>
          <a:cs typeface="+mj-cs"/>
        </a:defRPr>
      </a:lvl1pPr>
    </p:titleStyle>
    <p:bodyStyle>
      <a:lvl1pPr marL="1107070" indent="-1107070" algn="l" defTabSz="2952187"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1pPr>
      <a:lvl2pPr marL="2398651" indent="-922559" algn="l" defTabSz="2952187"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2pPr>
      <a:lvl3pPr marL="3690234" indent="-738047" algn="l" defTabSz="2952187" rtl="0" eaLnBrk="1" latinLnBrk="0" hangingPunct="1">
        <a:spcBef>
          <a:spcPct val="20000"/>
        </a:spcBef>
        <a:buFont typeface="Arial" panose="020B0604020202020204" pitchFamily="34" charset="0"/>
        <a:buChar char="•"/>
        <a:defRPr sz="7800" kern="1200">
          <a:solidFill>
            <a:schemeClr val="tx1"/>
          </a:solidFill>
          <a:latin typeface="+mn-lt"/>
          <a:ea typeface="+mn-ea"/>
          <a:cs typeface="+mn-cs"/>
        </a:defRPr>
      </a:lvl3pPr>
      <a:lvl4pPr marL="5166326" indent="-738047" algn="l" defTabSz="2952187"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4pPr>
      <a:lvl5pPr marL="6642420" indent="-738047" algn="l" defTabSz="2952187"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5pPr>
      <a:lvl6pPr marL="8118514" indent="-738047" algn="l" defTabSz="2952187"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594607" indent="-738047" algn="l" defTabSz="2952187"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070701" indent="-738047" algn="l" defTabSz="2952187"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546793" indent="-738047" algn="l" defTabSz="2952187"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de-DE"/>
      </a:defPPr>
      <a:lvl1pPr marL="0" algn="l" defTabSz="2952187" rtl="0" eaLnBrk="1" latinLnBrk="0" hangingPunct="1">
        <a:defRPr sz="5800" kern="1200">
          <a:solidFill>
            <a:schemeClr val="tx1"/>
          </a:solidFill>
          <a:latin typeface="+mn-lt"/>
          <a:ea typeface="+mn-ea"/>
          <a:cs typeface="+mn-cs"/>
        </a:defRPr>
      </a:lvl1pPr>
      <a:lvl2pPr marL="1476094" algn="l" defTabSz="2952187" rtl="0" eaLnBrk="1" latinLnBrk="0" hangingPunct="1">
        <a:defRPr sz="5800" kern="1200">
          <a:solidFill>
            <a:schemeClr val="tx1"/>
          </a:solidFill>
          <a:latin typeface="+mn-lt"/>
          <a:ea typeface="+mn-ea"/>
          <a:cs typeface="+mn-cs"/>
        </a:defRPr>
      </a:lvl2pPr>
      <a:lvl3pPr marL="2952187" algn="l" defTabSz="2952187" rtl="0" eaLnBrk="1" latinLnBrk="0" hangingPunct="1">
        <a:defRPr sz="5800" kern="1200">
          <a:solidFill>
            <a:schemeClr val="tx1"/>
          </a:solidFill>
          <a:latin typeface="+mn-lt"/>
          <a:ea typeface="+mn-ea"/>
          <a:cs typeface="+mn-cs"/>
        </a:defRPr>
      </a:lvl3pPr>
      <a:lvl4pPr marL="4428280" algn="l" defTabSz="2952187" rtl="0" eaLnBrk="1" latinLnBrk="0" hangingPunct="1">
        <a:defRPr sz="5800" kern="1200">
          <a:solidFill>
            <a:schemeClr val="tx1"/>
          </a:solidFill>
          <a:latin typeface="+mn-lt"/>
          <a:ea typeface="+mn-ea"/>
          <a:cs typeface="+mn-cs"/>
        </a:defRPr>
      </a:lvl4pPr>
      <a:lvl5pPr marL="5904373" algn="l" defTabSz="2952187" rtl="0" eaLnBrk="1" latinLnBrk="0" hangingPunct="1">
        <a:defRPr sz="5800" kern="1200">
          <a:solidFill>
            <a:schemeClr val="tx1"/>
          </a:solidFill>
          <a:latin typeface="+mn-lt"/>
          <a:ea typeface="+mn-ea"/>
          <a:cs typeface="+mn-cs"/>
        </a:defRPr>
      </a:lvl5pPr>
      <a:lvl6pPr marL="7380467" algn="l" defTabSz="2952187" rtl="0" eaLnBrk="1" latinLnBrk="0" hangingPunct="1">
        <a:defRPr sz="5800" kern="1200">
          <a:solidFill>
            <a:schemeClr val="tx1"/>
          </a:solidFill>
          <a:latin typeface="+mn-lt"/>
          <a:ea typeface="+mn-ea"/>
          <a:cs typeface="+mn-cs"/>
        </a:defRPr>
      </a:lvl6pPr>
      <a:lvl7pPr marL="8856560" algn="l" defTabSz="2952187" rtl="0" eaLnBrk="1" latinLnBrk="0" hangingPunct="1">
        <a:defRPr sz="5800" kern="1200">
          <a:solidFill>
            <a:schemeClr val="tx1"/>
          </a:solidFill>
          <a:latin typeface="+mn-lt"/>
          <a:ea typeface="+mn-ea"/>
          <a:cs typeface="+mn-cs"/>
        </a:defRPr>
      </a:lvl7pPr>
      <a:lvl8pPr marL="10332654" algn="l" defTabSz="2952187" rtl="0" eaLnBrk="1" latinLnBrk="0" hangingPunct="1">
        <a:defRPr sz="5800" kern="1200">
          <a:solidFill>
            <a:schemeClr val="tx1"/>
          </a:solidFill>
          <a:latin typeface="+mn-lt"/>
          <a:ea typeface="+mn-ea"/>
          <a:cs typeface="+mn-cs"/>
        </a:defRPr>
      </a:lvl8pPr>
      <a:lvl9pPr marL="11808746" algn="l" defTabSz="2952187"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758" y="8101219"/>
            <a:ext cx="9669909" cy="72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702114" y="2826619"/>
            <a:ext cx="9846010" cy="4939814"/>
          </a:xfrm>
          <a:prstGeom prst="rect">
            <a:avLst/>
          </a:prstGeom>
          <a:noFill/>
        </p:spPr>
        <p:txBody>
          <a:bodyPr wrap="square" rtlCol="0">
            <a:spAutoFit/>
          </a:bodyPr>
          <a:lstStyle/>
          <a:p>
            <a:pPr algn="just">
              <a:lnSpc>
                <a:spcPct val="150000"/>
              </a:lnSpc>
            </a:pPr>
            <a:r>
              <a:rPr lang="de-DE" sz="3000" b="1" dirty="0" smtClean="0">
                <a:latin typeface="Eras Medium ITC" panose="020B0602030504020804" pitchFamily="34" charset="0"/>
              </a:rPr>
              <a:t>Universität</a:t>
            </a:r>
          </a:p>
          <a:p>
            <a:pPr algn="just"/>
            <a:r>
              <a:rPr lang="de-DE" sz="3000" dirty="0" smtClean="0">
                <a:latin typeface="Eras Medium ITC" panose="020B0602030504020804" pitchFamily="34" charset="0"/>
              </a:rPr>
              <a:t>Da ich in meinem Nebenfach Koreanistik studiere habe ich mich für ein Auslandsjahr in Korea entschieden. Während meines Auslandsjahres habe ich vier zehnwöchige intensiv Sprachkurse an der  </a:t>
            </a:r>
            <a:r>
              <a:rPr lang="de-DE" sz="3000" dirty="0" err="1" smtClean="0">
                <a:latin typeface="Eras Medium ITC" panose="020B0602030504020804" pitchFamily="34" charset="0"/>
              </a:rPr>
              <a:t>Sookmyung</a:t>
            </a:r>
            <a:r>
              <a:rPr lang="de-DE" sz="3000" dirty="0" smtClean="0">
                <a:latin typeface="Eras Medium ITC" panose="020B0602030504020804" pitchFamily="34" charset="0"/>
              </a:rPr>
              <a:t> </a:t>
            </a:r>
            <a:r>
              <a:rPr lang="de-DE" sz="3000" dirty="0" err="1" smtClean="0">
                <a:latin typeface="Eras Medium ITC" panose="020B0602030504020804" pitchFamily="34" charset="0"/>
              </a:rPr>
              <a:t>Women‘s</a:t>
            </a:r>
            <a:r>
              <a:rPr lang="de-DE" sz="3000" dirty="0" smtClean="0">
                <a:latin typeface="Eras Medium ITC" panose="020B0602030504020804" pitchFamily="34" charset="0"/>
              </a:rPr>
              <a:t> University besucht. Da die Kurse sehr zeitaufwendig waren,  lag mein Hauptfokus auf den Sprachkursen mit dem Ziel meine Sprachkenntnisse zu verbessern. Auf Grund der Corona Maßnahmen vor Ort fanden die Kurse online statt.</a:t>
            </a:r>
            <a:endParaRPr lang="de-DE" sz="3000" dirty="0">
              <a:latin typeface="Eras Medium ITC" panose="020B0602030504020804" pitchFamily="34" charset="0"/>
            </a:endParaRPr>
          </a:p>
        </p:txBody>
      </p:sp>
      <p:sp>
        <p:nvSpPr>
          <p:cNvPr id="7" name="Textfeld 6"/>
          <p:cNvSpPr txBox="1"/>
          <p:nvPr/>
        </p:nvSpPr>
        <p:spPr>
          <a:xfrm>
            <a:off x="264768" y="234331"/>
            <a:ext cx="7092576" cy="707886"/>
          </a:xfrm>
          <a:prstGeom prst="rect">
            <a:avLst/>
          </a:prstGeom>
          <a:noFill/>
        </p:spPr>
        <p:txBody>
          <a:bodyPr wrap="square" rtlCol="0">
            <a:spAutoFit/>
          </a:bodyPr>
          <a:lstStyle/>
          <a:p>
            <a:r>
              <a:rPr lang="de-DE" sz="2000" dirty="0" smtClean="0">
                <a:latin typeface="Eras Medium ITC" panose="020B0602030504020804" pitchFamily="34" charset="0"/>
              </a:rPr>
              <a:t>Ayleen Meier, AOI, Abteilung Ethnologie</a:t>
            </a:r>
          </a:p>
          <a:p>
            <a:r>
              <a:rPr lang="de-DE" sz="2000" dirty="0" smtClean="0">
                <a:latin typeface="Eras Medium ITC" panose="020B0602030504020804" pitchFamily="34" charset="0"/>
              </a:rPr>
              <a:t>email: ayleen.meier@student.uni-tuebingen.de</a:t>
            </a:r>
            <a:endParaRPr lang="de-DE" sz="2000" dirty="0">
              <a:latin typeface="Eras Medium ITC" panose="020B0602030504020804" pitchFamily="34" charset="0"/>
            </a:endParaRPr>
          </a:p>
        </p:txBody>
      </p:sp>
      <p:sp>
        <p:nvSpPr>
          <p:cNvPr id="9" name="Textfeld 8"/>
          <p:cNvSpPr txBox="1"/>
          <p:nvPr/>
        </p:nvSpPr>
        <p:spPr>
          <a:xfrm>
            <a:off x="11053442" y="8101219"/>
            <a:ext cx="9607778" cy="7248138"/>
          </a:xfrm>
          <a:prstGeom prst="rect">
            <a:avLst/>
          </a:prstGeom>
          <a:noFill/>
        </p:spPr>
        <p:txBody>
          <a:bodyPr wrap="square" rtlCol="0">
            <a:spAutoFit/>
          </a:bodyPr>
          <a:lstStyle/>
          <a:p>
            <a:pPr algn="just">
              <a:lnSpc>
                <a:spcPct val="150000"/>
              </a:lnSpc>
            </a:pPr>
            <a:r>
              <a:rPr lang="de-DE" sz="3000" b="1" dirty="0" smtClean="0">
                <a:latin typeface="Eras Medium ITC" panose="020B0602030504020804" pitchFamily="34" charset="0"/>
              </a:rPr>
              <a:t>Studienforschung</a:t>
            </a:r>
          </a:p>
          <a:p>
            <a:pPr algn="just"/>
            <a:r>
              <a:rPr lang="de-DE" sz="3000" dirty="0" smtClean="0">
                <a:latin typeface="Eras Medium ITC" panose="020B0602030504020804" pitchFamily="34" charset="0"/>
              </a:rPr>
              <a:t>In </a:t>
            </a:r>
            <a:r>
              <a:rPr lang="de-DE" sz="3000" dirty="0" smtClean="0">
                <a:latin typeface="Eras Medium ITC" panose="020B0602030504020804" pitchFamily="34" charset="0"/>
              </a:rPr>
              <a:t>meiner freien </a:t>
            </a:r>
            <a:r>
              <a:rPr lang="de-DE" sz="3000" dirty="0" smtClean="0">
                <a:latin typeface="Eras Medium ITC" panose="020B0602030504020804" pitchFamily="34" charset="0"/>
              </a:rPr>
              <a:t>Zeit, </a:t>
            </a:r>
            <a:r>
              <a:rPr lang="de-DE" sz="3000" dirty="0" smtClean="0">
                <a:latin typeface="Eras Medium ITC" panose="020B0602030504020804" pitchFamily="34" charset="0"/>
              </a:rPr>
              <a:t>habe </a:t>
            </a:r>
            <a:r>
              <a:rPr lang="de-DE" sz="3000" dirty="0" smtClean="0">
                <a:latin typeface="Eras Medium ITC" panose="020B0602030504020804" pitchFamily="34" charset="0"/>
              </a:rPr>
              <a:t>ich mich mit der K-Pop Fankultur in Korea auseinandergesetzt. Dafür besuchte ich diverse Events wie Konzerte, </a:t>
            </a:r>
            <a:r>
              <a:rPr lang="de-DE" sz="3000" dirty="0" err="1" smtClean="0">
                <a:latin typeface="Eras Medium ITC" panose="020B0602030504020804" pitchFamily="34" charset="0"/>
              </a:rPr>
              <a:t>Fansigns</a:t>
            </a:r>
            <a:r>
              <a:rPr lang="de-DE" sz="3000" dirty="0" smtClean="0">
                <a:latin typeface="Eras Medium ITC" panose="020B0602030504020804" pitchFamily="34" charset="0"/>
              </a:rPr>
              <a:t>, </a:t>
            </a:r>
            <a:r>
              <a:rPr lang="de-DE" sz="3000" dirty="0" err="1" smtClean="0">
                <a:latin typeface="Eras Medium ITC" panose="020B0602030504020804" pitchFamily="34" charset="0"/>
              </a:rPr>
              <a:t>Birthday</a:t>
            </a:r>
            <a:r>
              <a:rPr lang="de-DE" sz="3000" dirty="0" smtClean="0">
                <a:latin typeface="Eras Medium ITC" panose="020B0602030504020804" pitchFamily="34" charset="0"/>
              </a:rPr>
              <a:t> Cafés, etc. </a:t>
            </a:r>
            <a:endParaRPr lang="de-DE" sz="3000" dirty="0">
              <a:latin typeface="Eras Medium ITC" panose="020B0602030504020804" pitchFamily="34" charset="0"/>
            </a:endParaRPr>
          </a:p>
          <a:p>
            <a:pPr algn="just"/>
            <a:r>
              <a:rPr lang="de-DE" sz="3000" dirty="0" smtClean="0">
                <a:latin typeface="Eras Medium ITC" panose="020B0602030504020804" pitchFamily="34" charset="0"/>
              </a:rPr>
              <a:t>In der K-pop Branche werden in großer Anzahl Alben verkauft. Diese bestehen aus der CD, einem Fotobuch, und anderen Extras wie </a:t>
            </a:r>
            <a:r>
              <a:rPr lang="de-DE" sz="3000" dirty="0" smtClean="0">
                <a:latin typeface="Eras Medium ITC" panose="020B0602030504020804" pitchFamily="34" charset="0"/>
              </a:rPr>
              <a:t>Postkarten </a:t>
            </a:r>
            <a:r>
              <a:rPr lang="de-DE" sz="3000" dirty="0" smtClean="0">
                <a:latin typeface="Eras Medium ITC" panose="020B0602030504020804" pitchFamily="34" charset="0"/>
              </a:rPr>
              <a:t>und </a:t>
            </a:r>
            <a:r>
              <a:rPr lang="de-DE" sz="3000" dirty="0" err="1" smtClean="0">
                <a:latin typeface="Eras Medium ITC" panose="020B0602030504020804" pitchFamily="34" charset="0"/>
              </a:rPr>
              <a:t>Photocards</a:t>
            </a:r>
            <a:r>
              <a:rPr lang="de-DE" sz="3000" dirty="0" smtClean="0">
                <a:latin typeface="Eras Medium ITC" panose="020B0602030504020804" pitchFamily="34" charset="0"/>
              </a:rPr>
              <a:t>. </a:t>
            </a:r>
            <a:r>
              <a:rPr lang="de-DE" sz="3000" dirty="0" err="1" smtClean="0">
                <a:latin typeface="Eras Medium ITC" panose="020B0602030504020804" pitchFamily="34" charset="0"/>
              </a:rPr>
              <a:t>Letzeres</a:t>
            </a:r>
            <a:r>
              <a:rPr lang="de-DE" sz="3000" dirty="0" smtClean="0">
                <a:latin typeface="Eras Medium ITC" panose="020B0602030504020804" pitchFamily="34" charset="0"/>
              </a:rPr>
              <a:t> wird von sogenannten </a:t>
            </a:r>
            <a:r>
              <a:rPr lang="de-DE" sz="3000" dirty="0" smtClean="0">
                <a:latin typeface="Eras Medium ITC" panose="020B0602030504020804" pitchFamily="34" charset="0"/>
              </a:rPr>
              <a:t>„</a:t>
            </a:r>
            <a:r>
              <a:rPr lang="de-DE" sz="3000" dirty="0" err="1">
                <a:latin typeface="Eras Medium ITC" panose="020B0602030504020804" pitchFamily="34" charset="0"/>
              </a:rPr>
              <a:t>C</a:t>
            </a:r>
            <a:r>
              <a:rPr lang="de-DE" sz="3000" dirty="0" err="1" smtClean="0">
                <a:latin typeface="Eras Medium ITC" panose="020B0602030504020804" pitchFamily="34" charset="0"/>
              </a:rPr>
              <a:t>ollectors</a:t>
            </a:r>
            <a:r>
              <a:rPr lang="de-DE" sz="3000" dirty="0" smtClean="0">
                <a:latin typeface="Eras Medium ITC" panose="020B0602030504020804" pitchFamily="34" charset="0"/>
              </a:rPr>
              <a:t>“ gesammelt. Meistens haben die Alben auch  verschiedene </a:t>
            </a:r>
            <a:r>
              <a:rPr lang="de-DE" sz="3000" dirty="0" smtClean="0">
                <a:latin typeface="Eras Medium ITC" panose="020B0602030504020804" pitchFamily="34" charset="0"/>
              </a:rPr>
              <a:t>Versionen. </a:t>
            </a:r>
            <a:r>
              <a:rPr lang="de-DE" sz="3000" dirty="0" err="1" smtClean="0">
                <a:latin typeface="Eras Medium ITC" panose="020B0602030504020804" pitchFamily="34" charset="0"/>
              </a:rPr>
              <a:t>Birthday</a:t>
            </a:r>
            <a:r>
              <a:rPr lang="de-DE" sz="3000" dirty="0" smtClean="0">
                <a:latin typeface="Eras Medium ITC" panose="020B0602030504020804" pitchFamily="34" charset="0"/>
              </a:rPr>
              <a:t>-Cafés </a:t>
            </a:r>
            <a:r>
              <a:rPr lang="de-DE" sz="3000" dirty="0" smtClean="0">
                <a:latin typeface="Eras Medium ITC" panose="020B0602030504020804" pitchFamily="34" charset="0"/>
              </a:rPr>
              <a:t>sind von Fans organisierte Events, bei denen in verschiedenen Cafés in der Stadt verteilt der Geburtstag eines </a:t>
            </a:r>
            <a:r>
              <a:rPr lang="de-DE" sz="3000" dirty="0" smtClean="0">
                <a:latin typeface="Eras Medium ITC" panose="020B0602030504020804" pitchFamily="34" charset="0"/>
              </a:rPr>
              <a:t>„Idols“ </a:t>
            </a:r>
            <a:r>
              <a:rPr lang="de-DE" sz="3000" dirty="0" smtClean="0">
                <a:latin typeface="Eras Medium ITC" panose="020B0602030504020804" pitchFamily="34" charset="0"/>
              </a:rPr>
              <a:t>einer K-Pop Gruppe gefeiert wird. Es gibt zu jeder </a:t>
            </a:r>
            <a:r>
              <a:rPr lang="de-DE" sz="3000" dirty="0" smtClean="0">
                <a:latin typeface="Eras Medium ITC" panose="020B0602030504020804" pitchFamily="34" charset="0"/>
              </a:rPr>
              <a:t>Bestellung </a:t>
            </a:r>
            <a:r>
              <a:rPr lang="de-DE" sz="3000" dirty="0" err="1" smtClean="0">
                <a:latin typeface="Eras Medium ITC" panose="020B0602030504020804" pitchFamily="34" charset="0"/>
              </a:rPr>
              <a:t>Cupsleeves</a:t>
            </a:r>
            <a:r>
              <a:rPr lang="de-DE" sz="3000" dirty="0" smtClean="0">
                <a:latin typeface="Eras Medium ITC" panose="020B0602030504020804" pitchFamily="34" charset="0"/>
              </a:rPr>
              <a:t> und andere kleine Geschenke.</a:t>
            </a:r>
          </a:p>
        </p:txBody>
      </p:sp>
      <p:sp>
        <p:nvSpPr>
          <p:cNvPr id="10" name="Textfeld 9"/>
          <p:cNvSpPr txBox="1"/>
          <p:nvPr/>
        </p:nvSpPr>
        <p:spPr>
          <a:xfrm>
            <a:off x="702114" y="15644043"/>
            <a:ext cx="9894714" cy="7248138"/>
          </a:xfrm>
          <a:prstGeom prst="rect">
            <a:avLst/>
          </a:prstGeom>
          <a:noFill/>
        </p:spPr>
        <p:txBody>
          <a:bodyPr wrap="square" rtlCol="0">
            <a:spAutoFit/>
          </a:bodyPr>
          <a:lstStyle/>
          <a:p>
            <a:pPr algn="just">
              <a:lnSpc>
                <a:spcPct val="150000"/>
              </a:lnSpc>
            </a:pPr>
            <a:r>
              <a:rPr lang="de-DE" sz="3000" b="1" dirty="0" smtClean="0">
                <a:latin typeface="Eras Medium ITC" panose="020B0602030504020804" pitchFamily="34" charset="0"/>
              </a:rPr>
              <a:t>Arbeit als „K-</a:t>
            </a:r>
            <a:r>
              <a:rPr lang="de-DE" sz="3000" b="1" dirty="0" err="1" smtClean="0">
                <a:latin typeface="Eras Medium ITC" panose="020B0602030504020804" pitchFamily="34" charset="0"/>
              </a:rPr>
              <a:t>Adress</a:t>
            </a:r>
            <a:r>
              <a:rPr lang="de-DE" sz="3000" b="1" dirty="0" smtClean="0">
                <a:latin typeface="Eras Medium ITC" panose="020B0602030504020804" pitchFamily="34" charset="0"/>
              </a:rPr>
              <a:t>“</a:t>
            </a:r>
          </a:p>
          <a:p>
            <a:pPr algn="just"/>
            <a:r>
              <a:rPr lang="de-DE" sz="3000" dirty="0" smtClean="0">
                <a:latin typeface="Eras Medium ITC" panose="020B0602030504020804" pitchFamily="34" charset="0"/>
              </a:rPr>
              <a:t>Wenn Gruppen ein neues Album rausbringen halten diese </a:t>
            </a:r>
            <a:r>
              <a:rPr lang="de-DE" sz="3000" dirty="0" err="1" smtClean="0">
                <a:latin typeface="Eras Medium ITC" panose="020B0602030504020804" pitchFamily="34" charset="0"/>
              </a:rPr>
              <a:t>Fansigns</a:t>
            </a:r>
            <a:r>
              <a:rPr lang="de-DE" sz="3000" dirty="0" smtClean="0">
                <a:latin typeface="Eras Medium ITC" panose="020B0602030504020804" pitchFamily="34" charset="0"/>
              </a:rPr>
              <a:t> </a:t>
            </a:r>
            <a:r>
              <a:rPr lang="de-DE" sz="3000" dirty="0" smtClean="0">
                <a:latin typeface="Eras Medium ITC" panose="020B0602030504020804" pitchFamily="34" charset="0"/>
              </a:rPr>
              <a:t>(offline und online</a:t>
            </a:r>
            <a:r>
              <a:rPr lang="de-DE" sz="3000" dirty="0" smtClean="0">
                <a:latin typeface="Eras Medium ITC" panose="020B0602030504020804" pitchFamily="34" charset="0"/>
              </a:rPr>
              <a:t>) ab. </a:t>
            </a:r>
            <a:r>
              <a:rPr lang="de-DE" sz="3000" dirty="0" smtClean="0">
                <a:latin typeface="Eras Medium ITC" panose="020B0602030504020804" pitchFamily="34" charset="0"/>
              </a:rPr>
              <a:t>Jeder Shop bietet </a:t>
            </a:r>
            <a:r>
              <a:rPr lang="de-DE" sz="3000" dirty="0" smtClean="0">
                <a:latin typeface="Eras Medium ITC" panose="020B0602030504020804" pitchFamily="34" charset="0"/>
              </a:rPr>
              <a:t>„</a:t>
            </a:r>
            <a:r>
              <a:rPr lang="de-DE" sz="3000" dirty="0">
                <a:latin typeface="Eras Medium ITC" panose="020B0602030504020804" pitchFamily="34" charset="0"/>
              </a:rPr>
              <a:t>S</a:t>
            </a:r>
            <a:r>
              <a:rPr lang="de-DE" sz="3000" dirty="0" smtClean="0">
                <a:latin typeface="Eras Medium ITC" panose="020B0602030504020804" pitchFamily="34" charset="0"/>
              </a:rPr>
              <a:t>pecial </a:t>
            </a:r>
            <a:r>
              <a:rPr lang="de-DE" sz="3000" dirty="0" err="1">
                <a:latin typeface="Eras Medium ITC" panose="020B0602030504020804" pitchFamily="34" charset="0"/>
              </a:rPr>
              <a:t>P</a:t>
            </a:r>
            <a:r>
              <a:rPr lang="de-DE" sz="3000" dirty="0" err="1" smtClean="0">
                <a:latin typeface="Eras Medium ITC" panose="020B0602030504020804" pitchFamily="34" charset="0"/>
              </a:rPr>
              <a:t>hotocards</a:t>
            </a:r>
            <a:r>
              <a:rPr lang="de-DE" sz="3000" dirty="0" smtClean="0">
                <a:latin typeface="Eras Medium ITC" panose="020B0602030504020804" pitchFamily="34" charset="0"/>
              </a:rPr>
              <a:t>“ </a:t>
            </a:r>
            <a:r>
              <a:rPr lang="de-DE" sz="3000" dirty="0" smtClean="0">
                <a:latin typeface="Eras Medium ITC" panose="020B0602030504020804" pitchFamily="34" charset="0"/>
              </a:rPr>
              <a:t>an, die vor allem </a:t>
            </a:r>
            <a:r>
              <a:rPr lang="de-DE" sz="3000" dirty="0" smtClean="0">
                <a:latin typeface="Eras Medium ITC" panose="020B0602030504020804" pitchFamily="34" charset="0"/>
              </a:rPr>
              <a:t>„</a:t>
            </a:r>
            <a:r>
              <a:rPr lang="de-DE" sz="3000" dirty="0" err="1">
                <a:latin typeface="Eras Medium ITC" panose="020B0602030504020804" pitchFamily="34" charset="0"/>
              </a:rPr>
              <a:t>C</a:t>
            </a:r>
            <a:r>
              <a:rPr lang="de-DE" sz="3000" dirty="0" err="1" smtClean="0">
                <a:latin typeface="Eras Medium ITC" panose="020B0602030504020804" pitchFamily="34" charset="0"/>
              </a:rPr>
              <a:t>ollectors</a:t>
            </a:r>
            <a:r>
              <a:rPr lang="de-DE" sz="3000" dirty="0" smtClean="0">
                <a:latin typeface="Eras Medium ITC" panose="020B0602030504020804" pitchFamily="34" charset="0"/>
              </a:rPr>
              <a:t>“ </a:t>
            </a:r>
            <a:r>
              <a:rPr lang="de-DE" sz="3000" dirty="0" smtClean="0">
                <a:latin typeface="Eras Medium ITC" panose="020B0602030504020804" pitchFamily="34" charset="0"/>
              </a:rPr>
              <a:t>sammeln. </a:t>
            </a:r>
            <a:r>
              <a:rPr lang="de-DE" sz="3000" dirty="0" smtClean="0">
                <a:latin typeface="Eras Medium ITC" panose="020B0602030504020804" pitchFamily="34" charset="0"/>
              </a:rPr>
              <a:t>Jedoch sind EMS und Zoll viel zu teuer und keiner braucht die Alben mehrfach. </a:t>
            </a:r>
            <a:r>
              <a:rPr lang="de-DE" sz="3000" dirty="0">
                <a:latin typeface="Eras Medium ITC" panose="020B0602030504020804" pitchFamily="34" charset="0"/>
              </a:rPr>
              <a:t>E</a:t>
            </a:r>
            <a:r>
              <a:rPr lang="de-DE" sz="3000" dirty="0" smtClean="0">
                <a:latin typeface="Eras Medium ITC" panose="020B0602030504020804" pitchFamily="34" charset="0"/>
              </a:rPr>
              <a:t>s </a:t>
            </a:r>
            <a:r>
              <a:rPr lang="de-DE" sz="3000" dirty="0" smtClean="0">
                <a:latin typeface="Eras Medium ITC" panose="020B0602030504020804" pitchFamily="34" charset="0"/>
              </a:rPr>
              <a:t>Group Orders, </a:t>
            </a:r>
            <a:r>
              <a:rPr lang="de-DE" sz="3000" dirty="0" smtClean="0">
                <a:latin typeface="Eras Medium ITC" panose="020B0602030504020804" pitchFamily="34" charset="0"/>
              </a:rPr>
              <a:t>wo</a:t>
            </a:r>
            <a:r>
              <a:rPr lang="de-DE" sz="3000" dirty="0" smtClean="0">
                <a:latin typeface="Eras Medium ITC" panose="020B0602030504020804" pitchFamily="34" charset="0"/>
              </a:rPr>
              <a:t> </a:t>
            </a:r>
            <a:r>
              <a:rPr lang="de-DE" sz="3000" dirty="0" smtClean="0">
                <a:latin typeface="Eras Medium ITC" panose="020B0602030504020804" pitchFamily="34" charset="0"/>
              </a:rPr>
              <a:t>alles zu einem K-</a:t>
            </a:r>
            <a:r>
              <a:rPr lang="de-DE" sz="3000" dirty="0" err="1" smtClean="0">
                <a:latin typeface="Eras Medium ITC" panose="020B0602030504020804" pitchFamily="34" charset="0"/>
              </a:rPr>
              <a:t>Adress</a:t>
            </a:r>
            <a:r>
              <a:rPr lang="de-DE" sz="3000" dirty="0" smtClean="0">
                <a:latin typeface="Eras Medium ITC" panose="020B0602030504020804" pitchFamily="34" charset="0"/>
              </a:rPr>
              <a:t> Service </a:t>
            </a:r>
            <a:r>
              <a:rPr lang="de-DE" sz="3000" dirty="0" smtClean="0">
                <a:latin typeface="Eras Medium ITC" panose="020B0602030504020804" pitchFamily="34" charset="0"/>
              </a:rPr>
              <a:t>geschickt wird. </a:t>
            </a:r>
            <a:r>
              <a:rPr lang="de-DE" sz="3000" dirty="0" smtClean="0">
                <a:latin typeface="Eras Medium ITC" panose="020B0602030504020804" pitchFamily="34" charset="0"/>
              </a:rPr>
              <a:t>Als K-</a:t>
            </a:r>
            <a:r>
              <a:rPr lang="de-DE" sz="3000" dirty="0" err="1" smtClean="0">
                <a:latin typeface="Eras Medium ITC" panose="020B0602030504020804" pitchFamily="34" charset="0"/>
              </a:rPr>
              <a:t>Adress</a:t>
            </a:r>
            <a:r>
              <a:rPr lang="de-DE" sz="3000" dirty="0" smtClean="0">
                <a:latin typeface="Eras Medium ITC" panose="020B0602030504020804" pitchFamily="34" charset="0"/>
              </a:rPr>
              <a:t> werden Leute bezeichnet, die gegen Bezahlung Alben annehmen  und nur die </a:t>
            </a:r>
            <a:r>
              <a:rPr lang="de-DE" sz="3000" dirty="0" err="1" smtClean="0">
                <a:latin typeface="Eras Medium ITC" panose="020B0602030504020804" pitchFamily="34" charset="0"/>
              </a:rPr>
              <a:t>Photocards</a:t>
            </a:r>
            <a:r>
              <a:rPr lang="de-DE" sz="3000" dirty="0" smtClean="0">
                <a:latin typeface="Eras Medium ITC" panose="020B0602030504020804" pitchFamily="34" charset="0"/>
              </a:rPr>
              <a:t> weiter an die Group Order Manager verschicken. Ich </a:t>
            </a:r>
            <a:r>
              <a:rPr lang="de-DE" sz="3000" dirty="0" smtClean="0">
                <a:latin typeface="Eras Medium ITC" panose="020B0602030504020804" pitchFamily="34" charset="0"/>
              </a:rPr>
              <a:t>habe </a:t>
            </a:r>
            <a:r>
              <a:rPr lang="de-DE" sz="3000" dirty="0" smtClean="0">
                <a:latin typeface="Eras Medium ITC" panose="020B0602030504020804" pitchFamily="34" charset="0"/>
              </a:rPr>
              <a:t>diesen Job für Freunde </a:t>
            </a:r>
            <a:r>
              <a:rPr lang="de-DE" sz="3000" dirty="0" smtClean="0">
                <a:latin typeface="Eras Medium ITC" panose="020B0602030504020804" pitchFamily="34" charset="0"/>
              </a:rPr>
              <a:t>aus</a:t>
            </a:r>
            <a:r>
              <a:rPr lang="de-DE" sz="3000" dirty="0" smtClean="0">
                <a:latin typeface="Eras Medium ITC" panose="020B0602030504020804" pitchFamily="34" charset="0"/>
              </a:rPr>
              <a:t> </a:t>
            </a:r>
            <a:r>
              <a:rPr lang="de-DE" sz="3000" dirty="0" smtClean="0">
                <a:latin typeface="Eras Medium ITC" panose="020B0602030504020804" pitchFamily="34" charset="0"/>
              </a:rPr>
              <a:t>Deutschland gemacht und dadurch die Chance gehabt auch an </a:t>
            </a:r>
            <a:r>
              <a:rPr lang="de-DE" sz="3000" dirty="0" err="1" smtClean="0">
                <a:latin typeface="Eras Medium ITC" panose="020B0602030504020804" pitchFamily="34" charset="0"/>
              </a:rPr>
              <a:t>Fansigns</a:t>
            </a:r>
            <a:r>
              <a:rPr lang="de-DE" sz="3000" dirty="0" smtClean="0">
                <a:latin typeface="Eras Medium ITC" panose="020B0602030504020804" pitchFamily="34" charset="0"/>
              </a:rPr>
              <a:t> teilzunehmen.</a:t>
            </a:r>
          </a:p>
          <a:p>
            <a:pPr algn="just"/>
            <a:r>
              <a:rPr lang="de-DE" sz="3000" dirty="0" smtClean="0">
                <a:latin typeface="Eras Medium ITC" panose="020B0602030504020804" pitchFamily="34" charset="0"/>
              </a:rPr>
              <a:t>Es gibt </a:t>
            </a:r>
            <a:r>
              <a:rPr lang="de-DE" sz="3000" dirty="0" smtClean="0">
                <a:latin typeface="Eras Medium ITC" panose="020B0602030504020804" pitchFamily="34" charset="0"/>
              </a:rPr>
              <a:t>ca. 30 Gewinner, die die Chance haben die Gruppe zu treffen und bei einem ca. 2 minütigem Gespräch ein Album unterschreiben zu lassen.</a:t>
            </a:r>
          </a:p>
        </p:txBody>
      </p:sp>
      <p:sp>
        <p:nvSpPr>
          <p:cNvPr id="11" name="Textfeld 10"/>
          <p:cNvSpPr txBox="1"/>
          <p:nvPr/>
        </p:nvSpPr>
        <p:spPr>
          <a:xfrm>
            <a:off x="11053441" y="22892181"/>
            <a:ext cx="9607779" cy="6786473"/>
          </a:xfrm>
          <a:prstGeom prst="rect">
            <a:avLst/>
          </a:prstGeom>
          <a:noFill/>
        </p:spPr>
        <p:txBody>
          <a:bodyPr wrap="square" rtlCol="0">
            <a:spAutoFit/>
          </a:bodyPr>
          <a:lstStyle/>
          <a:p>
            <a:pPr>
              <a:lnSpc>
                <a:spcPct val="150000"/>
              </a:lnSpc>
            </a:pPr>
            <a:r>
              <a:rPr lang="de-DE" sz="3000" b="1" dirty="0" smtClean="0">
                <a:latin typeface="Eras Medium ITC" panose="020B0602030504020804" pitchFamily="34" charset="0"/>
              </a:rPr>
              <a:t>Reflexion</a:t>
            </a:r>
          </a:p>
          <a:p>
            <a:pPr algn="just"/>
            <a:r>
              <a:rPr lang="de-DE" sz="3000" dirty="0" smtClean="0">
                <a:latin typeface="Eras Medium ITC" panose="020B0602030504020804" pitchFamily="34" charset="0"/>
              </a:rPr>
              <a:t>Ich habe meine Sprachkenntnisse in kürzester Zeit verbessern können. Allerdings war die Kürze, in der Grammatiken und Vokabeln gelernt werden mussten sehr anstrengend.</a:t>
            </a:r>
          </a:p>
          <a:p>
            <a:pPr algn="just"/>
            <a:r>
              <a:rPr lang="de-DE" sz="3000" dirty="0" smtClean="0">
                <a:latin typeface="Eras Medium ITC" panose="020B0602030504020804" pitchFamily="34" charset="0"/>
              </a:rPr>
              <a:t>Ins Gespräch mit koreanischen Fans zu kommen war auf Grund der Sprachbarriere schwierig, da einige sehr wenig Englisch können.  </a:t>
            </a:r>
            <a:r>
              <a:rPr lang="de-DE" sz="3000" dirty="0" smtClean="0">
                <a:latin typeface="Eras Medium ITC" panose="020B0602030504020804" pitchFamily="34" charset="0"/>
              </a:rPr>
              <a:t>Bei </a:t>
            </a:r>
            <a:r>
              <a:rPr lang="de-DE" sz="3000" dirty="0" smtClean="0">
                <a:latin typeface="Eras Medium ITC" panose="020B0602030504020804" pitchFamily="34" charset="0"/>
              </a:rPr>
              <a:t>den </a:t>
            </a:r>
            <a:r>
              <a:rPr lang="de-DE" sz="3000" dirty="0" err="1" smtClean="0">
                <a:latin typeface="Eras Medium ITC" panose="020B0602030504020804" pitchFamily="34" charset="0"/>
              </a:rPr>
              <a:t>Fansigns</a:t>
            </a:r>
            <a:r>
              <a:rPr lang="de-DE" sz="3000" dirty="0" smtClean="0">
                <a:latin typeface="Eras Medium ITC" panose="020B0602030504020804" pitchFamily="34" charset="0"/>
              </a:rPr>
              <a:t> selber konnte man selbst mit wenig Koreanisch Kenntnissen sich gut unterhalten und mit einigen konnte man sich in Englisch unterhalten. Bei Online-</a:t>
            </a:r>
            <a:r>
              <a:rPr lang="de-DE" sz="3000" dirty="0" err="1" smtClean="0">
                <a:latin typeface="Eras Medium ITC" panose="020B0602030504020804" pitchFamily="34" charset="0"/>
              </a:rPr>
              <a:t>Fansigns</a:t>
            </a:r>
            <a:r>
              <a:rPr lang="de-DE" sz="3000" dirty="0" smtClean="0">
                <a:latin typeface="Eras Medium ITC" panose="020B0602030504020804" pitchFamily="34" charset="0"/>
              </a:rPr>
              <a:t> stehen manchmal sogar Übersetzer zur Verfügung.</a:t>
            </a:r>
          </a:p>
          <a:p>
            <a:pPr algn="just"/>
            <a:r>
              <a:rPr lang="de-DE" sz="3000" dirty="0" smtClean="0">
                <a:latin typeface="Eras Medium ITC" panose="020B0602030504020804" pitchFamily="34" charset="0"/>
              </a:rPr>
              <a:t>Mein Zimmer war ständig voll mit Paketen voller Alben, die letztendlich großenteils im Müll landeten.</a:t>
            </a:r>
          </a:p>
        </p:txBody>
      </p:sp>
      <p:sp>
        <p:nvSpPr>
          <p:cNvPr id="12" name="Textfeld 11"/>
          <p:cNvSpPr txBox="1"/>
          <p:nvPr/>
        </p:nvSpPr>
        <p:spPr>
          <a:xfrm>
            <a:off x="0" y="1797548"/>
            <a:ext cx="21386800" cy="707886"/>
          </a:xfrm>
          <a:prstGeom prst="rect">
            <a:avLst/>
          </a:prstGeom>
          <a:noFill/>
        </p:spPr>
        <p:txBody>
          <a:bodyPr wrap="square" rtlCol="0">
            <a:spAutoFit/>
          </a:bodyPr>
          <a:lstStyle/>
          <a:p>
            <a:pPr algn="ctr"/>
            <a:r>
              <a:rPr lang="de-DE" sz="4000" dirty="0" smtClean="0">
                <a:latin typeface="Eras Light ITC" panose="020B0402030504020804" pitchFamily="34" charset="0"/>
              </a:rPr>
              <a:t>Auslandsjahr in Seoul, Südkorea Februar 2021 – März 2022</a:t>
            </a:r>
            <a:endParaRPr lang="de-DE" sz="4000" dirty="0">
              <a:latin typeface="Eras Light ITC" panose="020B04020305040208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2858" y="15644043"/>
            <a:ext cx="5043400" cy="674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114" y="23131210"/>
            <a:ext cx="4946198" cy="65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16612"/>
          <a:stretch/>
        </p:blipFill>
        <p:spPr bwMode="auto">
          <a:xfrm>
            <a:off x="6096958" y="23127627"/>
            <a:ext cx="4451166" cy="65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53441" y="2826619"/>
            <a:ext cx="3771900" cy="5029200"/>
          </a:xfrm>
          <a:prstGeom prst="rect">
            <a:avLst/>
          </a:prstGeom>
        </p:spPr>
      </p:pic>
      <p:pic>
        <p:nvPicPr>
          <p:cNvPr id="14"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89319" y="2826619"/>
            <a:ext cx="3771900" cy="5029200"/>
          </a:xfrm>
          <a:prstGeom prst="rect">
            <a:avLst/>
          </a:prstGeom>
        </p:spPr>
      </p:pic>
      <p:sp>
        <p:nvSpPr>
          <p:cNvPr id="5" name="Textfeld 4"/>
          <p:cNvSpPr txBox="1"/>
          <p:nvPr/>
        </p:nvSpPr>
        <p:spPr>
          <a:xfrm>
            <a:off x="-75604" y="942217"/>
            <a:ext cx="21386800" cy="1015663"/>
          </a:xfrm>
          <a:prstGeom prst="rect">
            <a:avLst/>
          </a:prstGeom>
          <a:noFill/>
        </p:spPr>
        <p:txBody>
          <a:bodyPr wrap="square" rtlCol="0">
            <a:spAutoFit/>
          </a:bodyPr>
          <a:lstStyle/>
          <a:p>
            <a:pPr algn="ctr"/>
            <a:r>
              <a:rPr lang="de-DE" sz="6000" dirty="0" smtClean="0">
                <a:latin typeface="Eras Medium ITC" panose="020B0602030504020804" pitchFamily="34" charset="0"/>
              </a:rPr>
              <a:t>K-Pop Fankultur in Korea </a:t>
            </a:r>
            <a:endParaRPr lang="de-DE" sz="6000" dirty="0">
              <a:latin typeface="Eras Medium ITC" panose="020B0602030504020804" pitchFamily="34" charset="0"/>
            </a:endParaRPr>
          </a:p>
        </p:txBody>
      </p:sp>
      <p:pic>
        <p:nvPicPr>
          <p:cNvPr id="8" name="Grafik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19717" y="15644043"/>
            <a:ext cx="4341503" cy="6744082"/>
          </a:xfrm>
          <a:prstGeom prst="rect">
            <a:avLst/>
          </a:prstGeom>
        </p:spPr>
      </p:pic>
    </p:spTree>
    <p:extLst>
      <p:ext uri="{BB962C8B-B14F-4D97-AF65-F5344CB8AC3E}">
        <p14:creationId xmlns:p14="http://schemas.microsoft.com/office/powerpoint/2010/main" val="3435654317"/>
      </p:ext>
    </p:extLst>
  </p:cSld>
  <p:clrMapOvr>
    <a:masterClrMapping/>
  </p:clrMapOvr>
</p:sld>
</file>

<file path=ppt/theme/theme1.xml><?xml version="1.0" encoding="utf-8"?>
<a:theme xmlns:a="http://schemas.openxmlformats.org/drawingml/2006/main" name="Larissa">
  <a:themeElements>
    <a:clrScheme name="Benutzerdefiniert 1">
      <a:dk1>
        <a:sysClr val="windowText" lastClr="000000"/>
      </a:dk1>
      <a:lt1>
        <a:sysClr val="window" lastClr="FFFFFF"/>
      </a:lt1>
      <a:dk2>
        <a:srgbClr val="564B3C"/>
      </a:dk2>
      <a:lt2>
        <a:srgbClr val="ECEDD1"/>
      </a:lt2>
      <a:accent1>
        <a:srgbClr val="92D050"/>
      </a:accent1>
      <a:accent2>
        <a:srgbClr val="F0EEDC"/>
      </a:accent2>
      <a:accent3>
        <a:srgbClr val="E1DEBA"/>
      </a:accent3>
      <a:accent4>
        <a:srgbClr val="D2CE97"/>
      </a:accent4>
      <a:accent5>
        <a:srgbClr val="E7E6DC"/>
      </a:accent5>
      <a:accent6>
        <a:srgbClr val="F5E1B7"/>
      </a:accent6>
      <a:hlink>
        <a:srgbClr val="CCFF33"/>
      </a:hlink>
      <a:folHlink>
        <a:srgbClr val="CC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443</Words>
  <Application>Microsoft Office PowerPoint</Application>
  <PresentationFormat>Benutzerdefiniert</PresentationFormat>
  <Paragraphs>16</Paragraphs>
  <Slides>1</Slides>
  <Notes>0</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Larissa</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K-Pop Fankultur in Korea Auslandsjahr in Seoul, Südkorea Februar 2021 – März 2022</dc:title>
  <dc:creator>Ayleen</dc:creator>
  <cp:lastModifiedBy>Ayleen</cp:lastModifiedBy>
  <cp:revision>31</cp:revision>
  <dcterms:created xsi:type="dcterms:W3CDTF">2022-06-27T14:51:36Z</dcterms:created>
  <dcterms:modified xsi:type="dcterms:W3CDTF">2022-07-03T19:44:33Z</dcterms:modified>
</cp:coreProperties>
</file>