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79" autoAdjust="0"/>
  </p:normalViewPr>
  <p:slideViewPr>
    <p:cSldViewPr snapToGrid="0">
      <p:cViewPr varScale="1">
        <p:scale>
          <a:sx n="65" d="100"/>
          <a:sy n="65" d="100"/>
        </p:scale>
        <p:origin x="63" y="66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465A9-3847-4B0D-81D1-121EBDC446F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CCE8901-30B7-4877-AA6E-C263D46D1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1C945A7-8702-40E6-A04A-4ABAC6B977AC}"/>
              </a:ext>
            </a:extLst>
          </p:cNvPr>
          <p:cNvSpPr>
            <a:spLocks noGrp="1"/>
          </p:cNvSpPr>
          <p:nvPr>
            <p:ph type="dt" sz="half" idx="10"/>
          </p:nvPr>
        </p:nvSpPr>
        <p:spPr/>
        <p:txBody>
          <a:bodyPr/>
          <a:lstStyle/>
          <a:p>
            <a:fld id="{F9C16D12-B0D3-4A70-9859-74FC32FC8C70}" type="datetimeFigureOut">
              <a:rPr lang="de-DE" smtClean="0"/>
              <a:t>03.07.2022</a:t>
            </a:fld>
            <a:endParaRPr lang="de-DE"/>
          </a:p>
        </p:txBody>
      </p:sp>
      <p:sp>
        <p:nvSpPr>
          <p:cNvPr id="5" name="Fußzeilenplatzhalter 4">
            <a:extLst>
              <a:ext uri="{FF2B5EF4-FFF2-40B4-BE49-F238E27FC236}">
                <a16:creationId xmlns:a16="http://schemas.microsoft.com/office/drawing/2014/main" id="{B4C79C5F-7AB7-4873-9E71-1F8E3633468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8FF034-C811-4050-BEBB-7517F55A93B7}"/>
              </a:ext>
            </a:extLst>
          </p:cNvPr>
          <p:cNvSpPr>
            <a:spLocks noGrp="1"/>
          </p:cNvSpPr>
          <p:nvPr>
            <p:ph type="sldNum" sz="quarter" idx="12"/>
          </p:nvPr>
        </p:nvSpPr>
        <p:spPr/>
        <p:txBody>
          <a:bodyPr/>
          <a:lstStyle/>
          <a:p>
            <a:fld id="{5C924735-C524-4790-91EB-CED3F6398FA8}" type="slidenum">
              <a:rPr lang="de-DE" smtClean="0"/>
              <a:t>‹Nr.›</a:t>
            </a:fld>
            <a:endParaRPr lang="de-DE"/>
          </a:p>
        </p:txBody>
      </p:sp>
    </p:spTree>
    <p:extLst>
      <p:ext uri="{BB962C8B-B14F-4D97-AF65-F5344CB8AC3E}">
        <p14:creationId xmlns:p14="http://schemas.microsoft.com/office/powerpoint/2010/main" val="402369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4FF58-7E79-42F4-A730-6F6058F9A5D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BFA758B-EE67-4BC5-8AFA-003C5452204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21E3C35-AD09-499C-9ECD-E19A6C296683}"/>
              </a:ext>
            </a:extLst>
          </p:cNvPr>
          <p:cNvSpPr>
            <a:spLocks noGrp="1"/>
          </p:cNvSpPr>
          <p:nvPr>
            <p:ph type="dt" sz="half" idx="10"/>
          </p:nvPr>
        </p:nvSpPr>
        <p:spPr/>
        <p:txBody>
          <a:bodyPr/>
          <a:lstStyle/>
          <a:p>
            <a:fld id="{F9C16D12-B0D3-4A70-9859-74FC32FC8C70}" type="datetimeFigureOut">
              <a:rPr lang="de-DE" smtClean="0"/>
              <a:t>03.07.2022</a:t>
            </a:fld>
            <a:endParaRPr lang="de-DE"/>
          </a:p>
        </p:txBody>
      </p:sp>
      <p:sp>
        <p:nvSpPr>
          <p:cNvPr id="5" name="Fußzeilenplatzhalter 4">
            <a:extLst>
              <a:ext uri="{FF2B5EF4-FFF2-40B4-BE49-F238E27FC236}">
                <a16:creationId xmlns:a16="http://schemas.microsoft.com/office/drawing/2014/main" id="{FD8E82F5-3257-467B-9D5A-A356EFBF0D7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629E010-84FD-41CE-97BD-5AC2E893BF55}"/>
              </a:ext>
            </a:extLst>
          </p:cNvPr>
          <p:cNvSpPr>
            <a:spLocks noGrp="1"/>
          </p:cNvSpPr>
          <p:nvPr>
            <p:ph type="sldNum" sz="quarter" idx="12"/>
          </p:nvPr>
        </p:nvSpPr>
        <p:spPr/>
        <p:txBody>
          <a:bodyPr/>
          <a:lstStyle/>
          <a:p>
            <a:fld id="{5C924735-C524-4790-91EB-CED3F6398FA8}" type="slidenum">
              <a:rPr lang="de-DE" smtClean="0"/>
              <a:t>‹Nr.›</a:t>
            </a:fld>
            <a:endParaRPr lang="de-DE"/>
          </a:p>
        </p:txBody>
      </p:sp>
    </p:spTree>
    <p:extLst>
      <p:ext uri="{BB962C8B-B14F-4D97-AF65-F5344CB8AC3E}">
        <p14:creationId xmlns:p14="http://schemas.microsoft.com/office/powerpoint/2010/main" val="135564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D83623F-D9E6-4DF1-A9C2-4FF61F5DE5B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7EFF97F-9680-4BA6-A2E9-BBE4507946F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26B827D-0A87-45CC-AF44-DA4C57A62A90}"/>
              </a:ext>
            </a:extLst>
          </p:cNvPr>
          <p:cNvSpPr>
            <a:spLocks noGrp="1"/>
          </p:cNvSpPr>
          <p:nvPr>
            <p:ph type="dt" sz="half" idx="10"/>
          </p:nvPr>
        </p:nvSpPr>
        <p:spPr/>
        <p:txBody>
          <a:bodyPr/>
          <a:lstStyle/>
          <a:p>
            <a:fld id="{F9C16D12-B0D3-4A70-9859-74FC32FC8C70}" type="datetimeFigureOut">
              <a:rPr lang="de-DE" smtClean="0"/>
              <a:t>03.07.2022</a:t>
            </a:fld>
            <a:endParaRPr lang="de-DE"/>
          </a:p>
        </p:txBody>
      </p:sp>
      <p:sp>
        <p:nvSpPr>
          <p:cNvPr id="5" name="Fußzeilenplatzhalter 4">
            <a:extLst>
              <a:ext uri="{FF2B5EF4-FFF2-40B4-BE49-F238E27FC236}">
                <a16:creationId xmlns:a16="http://schemas.microsoft.com/office/drawing/2014/main" id="{06267F88-C049-4CFE-89D6-A33CD629274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2FB736E-AA46-4179-8F5B-8E9B73A4EA81}"/>
              </a:ext>
            </a:extLst>
          </p:cNvPr>
          <p:cNvSpPr>
            <a:spLocks noGrp="1"/>
          </p:cNvSpPr>
          <p:nvPr>
            <p:ph type="sldNum" sz="quarter" idx="12"/>
          </p:nvPr>
        </p:nvSpPr>
        <p:spPr/>
        <p:txBody>
          <a:bodyPr/>
          <a:lstStyle/>
          <a:p>
            <a:fld id="{5C924735-C524-4790-91EB-CED3F6398FA8}" type="slidenum">
              <a:rPr lang="de-DE" smtClean="0"/>
              <a:t>‹Nr.›</a:t>
            </a:fld>
            <a:endParaRPr lang="de-DE"/>
          </a:p>
        </p:txBody>
      </p:sp>
    </p:spTree>
    <p:extLst>
      <p:ext uri="{BB962C8B-B14F-4D97-AF65-F5344CB8AC3E}">
        <p14:creationId xmlns:p14="http://schemas.microsoft.com/office/powerpoint/2010/main" val="245167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109C2-F16E-43ED-B0C9-23A1506D930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D3707BD-63F8-4352-B35C-245CE90D860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FD504D3-B995-4A79-B6DE-2632296D474E}"/>
              </a:ext>
            </a:extLst>
          </p:cNvPr>
          <p:cNvSpPr>
            <a:spLocks noGrp="1"/>
          </p:cNvSpPr>
          <p:nvPr>
            <p:ph type="dt" sz="half" idx="10"/>
          </p:nvPr>
        </p:nvSpPr>
        <p:spPr/>
        <p:txBody>
          <a:bodyPr/>
          <a:lstStyle/>
          <a:p>
            <a:fld id="{F9C16D12-B0D3-4A70-9859-74FC32FC8C70}" type="datetimeFigureOut">
              <a:rPr lang="de-DE" smtClean="0"/>
              <a:t>03.07.2022</a:t>
            </a:fld>
            <a:endParaRPr lang="de-DE"/>
          </a:p>
        </p:txBody>
      </p:sp>
      <p:sp>
        <p:nvSpPr>
          <p:cNvPr id="5" name="Fußzeilenplatzhalter 4">
            <a:extLst>
              <a:ext uri="{FF2B5EF4-FFF2-40B4-BE49-F238E27FC236}">
                <a16:creationId xmlns:a16="http://schemas.microsoft.com/office/drawing/2014/main" id="{C1013B91-F63D-4E5D-981B-013D8AC6656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8080006-68F6-44F7-90C4-F974CA64C466}"/>
              </a:ext>
            </a:extLst>
          </p:cNvPr>
          <p:cNvSpPr>
            <a:spLocks noGrp="1"/>
          </p:cNvSpPr>
          <p:nvPr>
            <p:ph type="sldNum" sz="quarter" idx="12"/>
          </p:nvPr>
        </p:nvSpPr>
        <p:spPr/>
        <p:txBody>
          <a:bodyPr/>
          <a:lstStyle/>
          <a:p>
            <a:fld id="{5C924735-C524-4790-91EB-CED3F6398FA8}" type="slidenum">
              <a:rPr lang="de-DE" smtClean="0"/>
              <a:t>‹Nr.›</a:t>
            </a:fld>
            <a:endParaRPr lang="de-DE"/>
          </a:p>
        </p:txBody>
      </p:sp>
    </p:spTree>
    <p:extLst>
      <p:ext uri="{BB962C8B-B14F-4D97-AF65-F5344CB8AC3E}">
        <p14:creationId xmlns:p14="http://schemas.microsoft.com/office/powerpoint/2010/main" val="1083048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DBBCA-AD11-4BCD-B1BC-E3F1F1D993D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3DEB99F-E539-495F-8120-D0D19FF5A5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F331E2-6624-4F5A-AC99-684B054C0575}"/>
              </a:ext>
            </a:extLst>
          </p:cNvPr>
          <p:cNvSpPr>
            <a:spLocks noGrp="1"/>
          </p:cNvSpPr>
          <p:nvPr>
            <p:ph type="dt" sz="half" idx="10"/>
          </p:nvPr>
        </p:nvSpPr>
        <p:spPr/>
        <p:txBody>
          <a:bodyPr/>
          <a:lstStyle/>
          <a:p>
            <a:fld id="{F9C16D12-B0D3-4A70-9859-74FC32FC8C70}" type="datetimeFigureOut">
              <a:rPr lang="de-DE" smtClean="0"/>
              <a:t>03.07.2022</a:t>
            </a:fld>
            <a:endParaRPr lang="de-DE"/>
          </a:p>
        </p:txBody>
      </p:sp>
      <p:sp>
        <p:nvSpPr>
          <p:cNvPr id="5" name="Fußzeilenplatzhalter 4">
            <a:extLst>
              <a:ext uri="{FF2B5EF4-FFF2-40B4-BE49-F238E27FC236}">
                <a16:creationId xmlns:a16="http://schemas.microsoft.com/office/drawing/2014/main" id="{07AA72C0-A3AE-435E-AC13-024883AD1F6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421652-7C4F-46EB-804C-77326506D2FD}"/>
              </a:ext>
            </a:extLst>
          </p:cNvPr>
          <p:cNvSpPr>
            <a:spLocks noGrp="1"/>
          </p:cNvSpPr>
          <p:nvPr>
            <p:ph type="sldNum" sz="quarter" idx="12"/>
          </p:nvPr>
        </p:nvSpPr>
        <p:spPr/>
        <p:txBody>
          <a:bodyPr/>
          <a:lstStyle/>
          <a:p>
            <a:fld id="{5C924735-C524-4790-91EB-CED3F6398FA8}" type="slidenum">
              <a:rPr lang="de-DE" smtClean="0"/>
              <a:t>‹Nr.›</a:t>
            </a:fld>
            <a:endParaRPr lang="de-DE"/>
          </a:p>
        </p:txBody>
      </p:sp>
    </p:spTree>
    <p:extLst>
      <p:ext uri="{BB962C8B-B14F-4D97-AF65-F5344CB8AC3E}">
        <p14:creationId xmlns:p14="http://schemas.microsoft.com/office/powerpoint/2010/main" val="183009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BAAB7-E320-432F-B0BA-633AF997D21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DE76B0A-4743-4A16-A762-A2D7DCD5668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EF5DEE0-2F84-42D9-8B4B-4DA617D7D90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7E17933-5AC6-4895-AA66-C11BA76437B1}"/>
              </a:ext>
            </a:extLst>
          </p:cNvPr>
          <p:cNvSpPr>
            <a:spLocks noGrp="1"/>
          </p:cNvSpPr>
          <p:nvPr>
            <p:ph type="dt" sz="half" idx="10"/>
          </p:nvPr>
        </p:nvSpPr>
        <p:spPr/>
        <p:txBody>
          <a:bodyPr/>
          <a:lstStyle/>
          <a:p>
            <a:fld id="{F9C16D12-B0D3-4A70-9859-74FC32FC8C70}" type="datetimeFigureOut">
              <a:rPr lang="de-DE" smtClean="0"/>
              <a:t>03.07.2022</a:t>
            </a:fld>
            <a:endParaRPr lang="de-DE"/>
          </a:p>
        </p:txBody>
      </p:sp>
      <p:sp>
        <p:nvSpPr>
          <p:cNvPr id="6" name="Fußzeilenplatzhalter 5">
            <a:extLst>
              <a:ext uri="{FF2B5EF4-FFF2-40B4-BE49-F238E27FC236}">
                <a16:creationId xmlns:a16="http://schemas.microsoft.com/office/drawing/2014/main" id="{D80C2E58-856D-4FF7-AEA4-19F15D0298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BAB72E4-3839-42B1-A632-C48AA3159794}"/>
              </a:ext>
            </a:extLst>
          </p:cNvPr>
          <p:cNvSpPr>
            <a:spLocks noGrp="1"/>
          </p:cNvSpPr>
          <p:nvPr>
            <p:ph type="sldNum" sz="quarter" idx="12"/>
          </p:nvPr>
        </p:nvSpPr>
        <p:spPr/>
        <p:txBody>
          <a:bodyPr/>
          <a:lstStyle/>
          <a:p>
            <a:fld id="{5C924735-C524-4790-91EB-CED3F6398FA8}" type="slidenum">
              <a:rPr lang="de-DE" smtClean="0"/>
              <a:t>‹Nr.›</a:t>
            </a:fld>
            <a:endParaRPr lang="de-DE"/>
          </a:p>
        </p:txBody>
      </p:sp>
    </p:spTree>
    <p:extLst>
      <p:ext uri="{BB962C8B-B14F-4D97-AF65-F5344CB8AC3E}">
        <p14:creationId xmlns:p14="http://schemas.microsoft.com/office/powerpoint/2010/main" val="8387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E61E6-E6FD-4C0F-824D-188F6E389C9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ABA8385-F0C2-47B0-92C8-2C4B5F89FF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1C0F5DD-FF5A-4894-A913-CBE0C3545C5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7A62592-51AC-4A9D-BB4E-5466BF50F1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A88A9B8-79A2-49AA-869C-3D8F4E3B717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D69D30D-86F8-4602-B853-EF80B2527A28}"/>
              </a:ext>
            </a:extLst>
          </p:cNvPr>
          <p:cNvSpPr>
            <a:spLocks noGrp="1"/>
          </p:cNvSpPr>
          <p:nvPr>
            <p:ph type="dt" sz="half" idx="10"/>
          </p:nvPr>
        </p:nvSpPr>
        <p:spPr/>
        <p:txBody>
          <a:bodyPr/>
          <a:lstStyle/>
          <a:p>
            <a:fld id="{F9C16D12-B0D3-4A70-9859-74FC32FC8C70}" type="datetimeFigureOut">
              <a:rPr lang="de-DE" smtClean="0"/>
              <a:t>03.07.2022</a:t>
            </a:fld>
            <a:endParaRPr lang="de-DE"/>
          </a:p>
        </p:txBody>
      </p:sp>
      <p:sp>
        <p:nvSpPr>
          <p:cNvPr id="8" name="Fußzeilenplatzhalter 7">
            <a:extLst>
              <a:ext uri="{FF2B5EF4-FFF2-40B4-BE49-F238E27FC236}">
                <a16:creationId xmlns:a16="http://schemas.microsoft.com/office/drawing/2014/main" id="{2764A389-025F-4F37-A552-25E903EFCA0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D19DB0C-8CE3-44C3-A288-B2BE42288ECE}"/>
              </a:ext>
            </a:extLst>
          </p:cNvPr>
          <p:cNvSpPr>
            <a:spLocks noGrp="1"/>
          </p:cNvSpPr>
          <p:nvPr>
            <p:ph type="sldNum" sz="quarter" idx="12"/>
          </p:nvPr>
        </p:nvSpPr>
        <p:spPr/>
        <p:txBody>
          <a:bodyPr/>
          <a:lstStyle/>
          <a:p>
            <a:fld id="{5C924735-C524-4790-91EB-CED3F6398FA8}" type="slidenum">
              <a:rPr lang="de-DE" smtClean="0"/>
              <a:t>‹Nr.›</a:t>
            </a:fld>
            <a:endParaRPr lang="de-DE"/>
          </a:p>
        </p:txBody>
      </p:sp>
    </p:spTree>
    <p:extLst>
      <p:ext uri="{BB962C8B-B14F-4D97-AF65-F5344CB8AC3E}">
        <p14:creationId xmlns:p14="http://schemas.microsoft.com/office/powerpoint/2010/main" val="21796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2C412-83CD-4A31-9F1A-229CBC9C65C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3D12364-3C81-4345-8172-F090075C64C4}"/>
              </a:ext>
            </a:extLst>
          </p:cNvPr>
          <p:cNvSpPr>
            <a:spLocks noGrp="1"/>
          </p:cNvSpPr>
          <p:nvPr>
            <p:ph type="dt" sz="half" idx="10"/>
          </p:nvPr>
        </p:nvSpPr>
        <p:spPr/>
        <p:txBody>
          <a:bodyPr/>
          <a:lstStyle/>
          <a:p>
            <a:fld id="{F9C16D12-B0D3-4A70-9859-74FC32FC8C70}" type="datetimeFigureOut">
              <a:rPr lang="de-DE" smtClean="0"/>
              <a:t>03.07.2022</a:t>
            </a:fld>
            <a:endParaRPr lang="de-DE"/>
          </a:p>
        </p:txBody>
      </p:sp>
      <p:sp>
        <p:nvSpPr>
          <p:cNvPr id="4" name="Fußzeilenplatzhalter 3">
            <a:extLst>
              <a:ext uri="{FF2B5EF4-FFF2-40B4-BE49-F238E27FC236}">
                <a16:creationId xmlns:a16="http://schemas.microsoft.com/office/drawing/2014/main" id="{E918C1DA-1B46-4C83-93A7-1AC70C114A6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5774B86-CA51-4AFC-87AB-5DB7D90BA789}"/>
              </a:ext>
            </a:extLst>
          </p:cNvPr>
          <p:cNvSpPr>
            <a:spLocks noGrp="1"/>
          </p:cNvSpPr>
          <p:nvPr>
            <p:ph type="sldNum" sz="quarter" idx="12"/>
          </p:nvPr>
        </p:nvSpPr>
        <p:spPr/>
        <p:txBody>
          <a:bodyPr/>
          <a:lstStyle/>
          <a:p>
            <a:fld id="{5C924735-C524-4790-91EB-CED3F6398FA8}" type="slidenum">
              <a:rPr lang="de-DE" smtClean="0"/>
              <a:t>‹Nr.›</a:t>
            </a:fld>
            <a:endParaRPr lang="de-DE"/>
          </a:p>
        </p:txBody>
      </p:sp>
    </p:spTree>
    <p:extLst>
      <p:ext uri="{BB962C8B-B14F-4D97-AF65-F5344CB8AC3E}">
        <p14:creationId xmlns:p14="http://schemas.microsoft.com/office/powerpoint/2010/main" val="258176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F8ED1E0-B2C7-4CC3-A799-D7C6443020B2}"/>
              </a:ext>
            </a:extLst>
          </p:cNvPr>
          <p:cNvSpPr>
            <a:spLocks noGrp="1"/>
          </p:cNvSpPr>
          <p:nvPr>
            <p:ph type="dt" sz="half" idx="10"/>
          </p:nvPr>
        </p:nvSpPr>
        <p:spPr/>
        <p:txBody>
          <a:bodyPr/>
          <a:lstStyle/>
          <a:p>
            <a:fld id="{F9C16D12-B0D3-4A70-9859-74FC32FC8C70}" type="datetimeFigureOut">
              <a:rPr lang="de-DE" smtClean="0"/>
              <a:t>03.07.2022</a:t>
            </a:fld>
            <a:endParaRPr lang="de-DE"/>
          </a:p>
        </p:txBody>
      </p:sp>
      <p:sp>
        <p:nvSpPr>
          <p:cNvPr id="3" name="Fußzeilenplatzhalter 2">
            <a:extLst>
              <a:ext uri="{FF2B5EF4-FFF2-40B4-BE49-F238E27FC236}">
                <a16:creationId xmlns:a16="http://schemas.microsoft.com/office/drawing/2014/main" id="{B4DDAFB8-3FD1-44A9-94E6-8B50301C471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2495628-DDDA-4AB9-8799-3B4798E293BA}"/>
              </a:ext>
            </a:extLst>
          </p:cNvPr>
          <p:cNvSpPr>
            <a:spLocks noGrp="1"/>
          </p:cNvSpPr>
          <p:nvPr>
            <p:ph type="sldNum" sz="quarter" idx="12"/>
          </p:nvPr>
        </p:nvSpPr>
        <p:spPr/>
        <p:txBody>
          <a:bodyPr/>
          <a:lstStyle/>
          <a:p>
            <a:fld id="{5C924735-C524-4790-91EB-CED3F6398FA8}" type="slidenum">
              <a:rPr lang="de-DE" smtClean="0"/>
              <a:t>‹Nr.›</a:t>
            </a:fld>
            <a:endParaRPr lang="de-DE"/>
          </a:p>
        </p:txBody>
      </p:sp>
    </p:spTree>
    <p:extLst>
      <p:ext uri="{BB962C8B-B14F-4D97-AF65-F5344CB8AC3E}">
        <p14:creationId xmlns:p14="http://schemas.microsoft.com/office/powerpoint/2010/main" val="135812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ACBA12-1EBF-40F6-9BD7-3D2D87AD5BD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3933B04-8EDB-40C4-A5D8-900186AEF1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AB0C815-3C4A-46FD-A6D1-978563A09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AE9A011-5E11-4E41-8776-E972CBC9D851}"/>
              </a:ext>
            </a:extLst>
          </p:cNvPr>
          <p:cNvSpPr>
            <a:spLocks noGrp="1"/>
          </p:cNvSpPr>
          <p:nvPr>
            <p:ph type="dt" sz="half" idx="10"/>
          </p:nvPr>
        </p:nvSpPr>
        <p:spPr/>
        <p:txBody>
          <a:bodyPr/>
          <a:lstStyle/>
          <a:p>
            <a:fld id="{F9C16D12-B0D3-4A70-9859-74FC32FC8C70}" type="datetimeFigureOut">
              <a:rPr lang="de-DE" smtClean="0"/>
              <a:t>03.07.2022</a:t>
            </a:fld>
            <a:endParaRPr lang="de-DE"/>
          </a:p>
        </p:txBody>
      </p:sp>
      <p:sp>
        <p:nvSpPr>
          <p:cNvPr id="6" name="Fußzeilenplatzhalter 5">
            <a:extLst>
              <a:ext uri="{FF2B5EF4-FFF2-40B4-BE49-F238E27FC236}">
                <a16:creationId xmlns:a16="http://schemas.microsoft.com/office/drawing/2014/main" id="{C35E8007-5162-4C37-BB5A-DFF14E46DE9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5C08784-F9BA-4309-8CFE-CCBE63E286C4}"/>
              </a:ext>
            </a:extLst>
          </p:cNvPr>
          <p:cNvSpPr>
            <a:spLocks noGrp="1"/>
          </p:cNvSpPr>
          <p:nvPr>
            <p:ph type="sldNum" sz="quarter" idx="12"/>
          </p:nvPr>
        </p:nvSpPr>
        <p:spPr/>
        <p:txBody>
          <a:bodyPr/>
          <a:lstStyle/>
          <a:p>
            <a:fld id="{5C924735-C524-4790-91EB-CED3F6398FA8}" type="slidenum">
              <a:rPr lang="de-DE" smtClean="0"/>
              <a:t>‹Nr.›</a:t>
            </a:fld>
            <a:endParaRPr lang="de-DE"/>
          </a:p>
        </p:txBody>
      </p:sp>
    </p:spTree>
    <p:extLst>
      <p:ext uri="{BB962C8B-B14F-4D97-AF65-F5344CB8AC3E}">
        <p14:creationId xmlns:p14="http://schemas.microsoft.com/office/powerpoint/2010/main" val="334846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D1CC1-C41D-4B78-88DF-982ABE68D2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6F07717-214B-4D27-A414-7BA7A8CB0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66AA771-1111-48B6-989B-82A7DD892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74E1E1F-B1B4-43CA-9CCC-9A19F1432A05}"/>
              </a:ext>
            </a:extLst>
          </p:cNvPr>
          <p:cNvSpPr>
            <a:spLocks noGrp="1"/>
          </p:cNvSpPr>
          <p:nvPr>
            <p:ph type="dt" sz="half" idx="10"/>
          </p:nvPr>
        </p:nvSpPr>
        <p:spPr/>
        <p:txBody>
          <a:bodyPr/>
          <a:lstStyle/>
          <a:p>
            <a:fld id="{F9C16D12-B0D3-4A70-9859-74FC32FC8C70}" type="datetimeFigureOut">
              <a:rPr lang="de-DE" smtClean="0"/>
              <a:t>03.07.2022</a:t>
            </a:fld>
            <a:endParaRPr lang="de-DE"/>
          </a:p>
        </p:txBody>
      </p:sp>
      <p:sp>
        <p:nvSpPr>
          <p:cNvPr id="6" name="Fußzeilenplatzhalter 5">
            <a:extLst>
              <a:ext uri="{FF2B5EF4-FFF2-40B4-BE49-F238E27FC236}">
                <a16:creationId xmlns:a16="http://schemas.microsoft.com/office/drawing/2014/main" id="{4C100DC9-F70B-4673-8B08-8322C566085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B0E7D40-F5AF-4D6C-84E4-D9CB7BE043C9}"/>
              </a:ext>
            </a:extLst>
          </p:cNvPr>
          <p:cNvSpPr>
            <a:spLocks noGrp="1"/>
          </p:cNvSpPr>
          <p:nvPr>
            <p:ph type="sldNum" sz="quarter" idx="12"/>
          </p:nvPr>
        </p:nvSpPr>
        <p:spPr/>
        <p:txBody>
          <a:bodyPr/>
          <a:lstStyle/>
          <a:p>
            <a:fld id="{5C924735-C524-4790-91EB-CED3F6398FA8}" type="slidenum">
              <a:rPr lang="de-DE" smtClean="0"/>
              <a:t>‹Nr.›</a:t>
            </a:fld>
            <a:endParaRPr lang="de-DE"/>
          </a:p>
        </p:txBody>
      </p:sp>
    </p:spTree>
    <p:extLst>
      <p:ext uri="{BB962C8B-B14F-4D97-AF65-F5344CB8AC3E}">
        <p14:creationId xmlns:p14="http://schemas.microsoft.com/office/powerpoint/2010/main" val="67960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5FC3572-0897-403A-82CC-5D7237F71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B4B565F-CD40-4136-96FA-A7B0C50EC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A5DB658-ECD1-4128-BD53-3D46246CF2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16D12-B0D3-4A70-9859-74FC32FC8C70}" type="datetimeFigureOut">
              <a:rPr lang="de-DE" smtClean="0"/>
              <a:t>03.07.2022</a:t>
            </a:fld>
            <a:endParaRPr lang="de-DE"/>
          </a:p>
        </p:txBody>
      </p:sp>
      <p:sp>
        <p:nvSpPr>
          <p:cNvPr id="5" name="Fußzeilenplatzhalter 4">
            <a:extLst>
              <a:ext uri="{FF2B5EF4-FFF2-40B4-BE49-F238E27FC236}">
                <a16:creationId xmlns:a16="http://schemas.microsoft.com/office/drawing/2014/main" id="{6C924927-7546-4B2B-AD13-1B64D7648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A4901B5-10A9-4228-9DCB-6AB1AF0CA3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24735-C524-4790-91EB-CED3F6398FA8}" type="slidenum">
              <a:rPr lang="de-DE" smtClean="0"/>
              <a:t>‹Nr.›</a:t>
            </a:fld>
            <a:endParaRPr lang="de-DE"/>
          </a:p>
        </p:txBody>
      </p:sp>
    </p:spTree>
    <p:extLst>
      <p:ext uri="{BB962C8B-B14F-4D97-AF65-F5344CB8AC3E}">
        <p14:creationId xmlns:p14="http://schemas.microsoft.com/office/powerpoint/2010/main" val="1596254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1" name="Grafik 10" descr="Ein Bild, das Baum, Boden, draußen, Schmutz enthält.&#10;&#10;Automatisch generierte Beschreibung">
            <a:extLst>
              <a:ext uri="{FF2B5EF4-FFF2-40B4-BE49-F238E27FC236}">
                <a16:creationId xmlns:a16="http://schemas.microsoft.com/office/drawing/2014/main" id="{2069C609-6D8C-47F1-870C-AF88CA7DB68D}"/>
              </a:ext>
            </a:extLst>
          </p:cNvPr>
          <p:cNvPicPr>
            <a:picLocks noChangeAspect="1"/>
          </p:cNvPicPr>
          <p:nvPr/>
        </p:nvPicPr>
        <p:blipFill>
          <a:blip r:embed="rId2">
            <a:alphaModFix amt="56000"/>
            <a:extLst>
              <a:ext uri="{28A0092B-C50C-407E-A947-70E740481C1C}">
                <a14:useLocalDpi xmlns:a14="http://schemas.microsoft.com/office/drawing/2010/main" val="0"/>
              </a:ext>
            </a:extLst>
          </a:blip>
          <a:stretch>
            <a:fillRect/>
          </a:stretch>
        </p:blipFill>
        <p:spPr>
          <a:xfrm>
            <a:off x="0" y="10018"/>
            <a:ext cx="12192000" cy="6858000"/>
          </a:xfrm>
          <a:prstGeom prst="rect">
            <a:avLst/>
          </a:prstGeom>
        </p:spPr>
      </p:pic>
      <p:sp>
        <p:nvSpPr>
          <p:cNvPr id="2" name="Titel 1">
            <a:extLst>
              <a:ext uri="{FF2B5EF4-FFF2-40B4-BE49-F238E27FC236}">
                <a16:creationId xmlns:a16="http://schemas.microsoft.com/office/drawing/2014/main" id="{F81FB7CA-56E1-4E0D-9E60-F8BD7D92E44A}"/>
              </a:ext>
            </a:extLst>
          </p:cNvPr>
          <p:cNvSpPr>
            <a:spLocks noGrp="1"/>
          </p:cNvSpPr>
          <p:nvPr>
            <p:ph type="ctrTitle"/>
          </p:nvPr>
        </p:nvSpPr>
        <p:spPr>
          <a:xfrm>
            <a:off x="64294" y="0"/>
            <a:ext cx="12063412" cy="948449"/>
          </a:xfrm>
          <a:solidFill>
            <a:schemeClr val="bg1">
              <a:alpha val="65000"/>
            </a:schemeClr>
          </a:solidFill>
        </p:spPr>
        <p:txBody>
          <a:bodyPr>
            <a:normAutofit fontScale="90000"/>
          </a:bodyPr>
          <a:lstStyle/>
          <a:p>
            <a:br>
              <a:rPr lang="de-DE" sz="4000" dirty="0">
                <a:solidFill>
                  <a:schemeClr val="accent1">
                    <a:lumMod val="75000"/>
                  </a:schemeClr>
                </a:solidFill>
                <a:latin typeface="Times New Roman" panose="02020603050405020304" pitchFamily="18" charset="0"/>
                <a:cs typeface="Times New Roman" panose="02020603050405020304" pitchFamily="18" charset="0"/>
              </a:rPr>
            </a:br>
            <a:br>
              <a:rPr lang="de-DE" sz="4000" dirty="0">
                <a:solidFill>
                  <a:schemeClr val="accent1">
                    <a:lumMod val="75000"/>
                  </a:schemeClr>
                </a:solidFill>
                <a:latin typeface="Times New Roman" panose="02020603050405020304" pitchFamily="18" charset="0"/>
                <a:cs typeface="Times New Roman" panose="02020603050405020304" pitchFamily="18" charset="0"/>
              </a:rPr>
            </a:br>
            <a:br>
              <a:rPr lang="de-DE" sz="4000" dirty="0">
                <a:solidFill>
                  <a:schemeClr val="accent1">
                    <a:lumMod val="75000"/>
                  </a:schemeClr>
                </a:solidFill>
                <a:latin typeface="Times New Roman" panose="02020603050405020304" pitchFamily="18" charset="0"/>
                <a:cs typeface="Times New Roman" panose="02020603050405020304" pitchFamily="18" charset="0"/>
              </a:rPr>
            </a:br>
            <a:r>
              <a:rPr lang="de-DE" sz="4000" dirty="0">
                <a:solidFill>
                  <a:schemeClr val="accent1">
                    <a:lumMod val="75000"/>
                  </a:schemeClr>
                </a:solidFill>
                <a:latin typeface="Times New Roman" panose="02020603050405020304" pitchFamily="18" charset="0"/>
                <a:cs typeface="Times New Roman" panose="02020603050405020304" pitchFamily="18" charset="0"/>
              </a:rPr>
              <a:t>Praktikum im Badischen Landesmuseum Karlsruhe</a:t>
            </a:r>
            <a:br>
              <a:rPr lang="de-DE" dirty="0">
                <a:solidFill>
                  <a:schemeClr val="accent1">
                    <a:lumMod val="75000"/>
                  </a:schemeClr>
                </a:solidFill>
                <a:latin typeface="Times New Roman" panose="02020603050405020304" pitchFamily="18" charset="0"/>
                <a:cs typeface="Times New Roman" panose="02020603050405020304" pitchFamily="18" charset="0"/>
              </a:rPr>
            </a:br>
            <a:r>
              <a:rPr lang="de-DE" sz="2000" dirty="0">
                <a:solidFill>
                  <a:schemeClr val="accent1">
                    <a:lumMod val="75000"/>
                  </a:schemeClr>
                </a:solidFill>
                <a:latin typeface="Times New Roman" panose="02020603050405020304" pitchFamily="18" charset="0"/>
                <a:cs typeface="Times New Roman" panose="02020603050405020304" pitchFamily="18" charset="0"/>
              </a:rPr>
              <a:t>Oktober 2021 – Januar 2022</a:t>
            </a:r>
          </a:p>
        </p:txBody>
      </p:sp>
      <p:sp>
        <p:nvSpPr>
          <p:cNvPr id="3" name="Untertitel 2">
            <a:extLst>
              <a:ext uri="{FF2B5EF4-FFF2-40B4-BE49-F238E27FC236}">
                <a16:creationId xmlns:a16="http://schemas.microsoft.com/office/drawing/2014/main" id="{EE9DF32B-A8CB-454B-A332-A5D59CE40E50}"/>
              </a:ext>
            </a:extLst>
          </p:cNvPr>
          <p:cNvSpPr>
            <a:spLocks noGrp="1"/>
          </p:cNvSpPr>
          <p:nvPr>
            <p:ph type="subTitle" idx="1"/>
          </p:nvPr>
        </p:nvSpPr>
        <p:spPr>
          <a:xfrm>
            <a:off x="432576" y="1096667"/>
            <a:ext cx="3204835" cy="2769989"/>
          </a:xfrm>
          <a:solidFill>
            <a:schemeClr val="bg1">
              <a:alpha val="65000"/>
            </a:schemeClr>
          </a:solidFill>
          <a:ln w="22225">
            <a:solidFill>
              <a:schemeClr val="accent1">
                <a:lumMod val="75000"/>
              </a:schemeClr>
            </a:solidFill>
          </a:ln>
        </p:spPr>
        <p:txBody>
          <a:bodyPr>
            <a:normAutofit fontScale="77500" lnSpcReduction="20000"/>
          </a:bodyPr>
          <a:lstStyle/>
          <a:p>
            <a:pPr>
              <a:lnSpc>
                <a:spcPct val="120000"/>
              </a:lnSpc>
              <a:spcBef>
                <a:spcPts val="0"/>
              </a:spcBef>
            </a:pPr>
            <a:r>
              <a:rPr lang="de-DE" sz="2300" b="1" dirty="0">
                <a:solidFill>
                  <a:schemeClr val="accent1">
                    <a:lumMod val="75000"/>
                  </a:schemeClr>
                </a:solidFill>
                <a:latin typeface="Times New Roman" panose="02020603050405020304" pitchFamily="18" charset="0"/>
                <a:cs typeface="Times New Roman" panose="02020603050405020304" pitchFamily="18" charset="0"/>
              </a:rPr>
              <a:t>Überblick</a:t>
            </a:r>
          </a:p>
          <a:p>
            <a:pPr algn="just">
              <a:lnSpc>
                <a:spcPct val="120000"/>
              </a:lnSpc>
              <a:spcBef>
                <a:spcPts val="0"/>
              </a:spcBef>
            </a:pPr>
            <a:r>
              <a:rPr lang="de-DE" sz="1500" dirty="0">
                <a:latin typeface="Times New Roman" panose="02020603050405020304" pitchFamily="18" charset="0"/>
                <a:cs typeface="Times New Roman" panose="02020603050405020304" pitchFamily="18" charset="0"/>
              </a:rPr>
              <a:t>Mein Mobilitätssemester fand in Form eines viermonatigem Praktikums statt. In der Abteilung der Ausstellungskoordination durfte ich miterleben, wie die Sonderausstellung „Göttinnen des Jugendstils“ organisiert, aufgebaut und schließlich eröffnet wurde.</a:t>
            </a:r>
          </a:p>
          <a:p>
            <a:pPr algn="just">
              <a:lnSpc>
                <a:spcPct val="120000"/>
              </a:lnSpc>
              <a:spcBef>
                <a:spcPts val="0"/>
              </a:spcBef>
            </a:pPr>
            <a:r>
              <a:rPr lang="de-DE" sz="1500" dirty="0">
                <a:latin typeface="Times New Roman" panose="02020603050405020304" pitchFamily="18" charset="0"/>
                <a:cs typeface="Times New Roman" panose="02020603050405020304" pitchFamily="18" charset="0"/>
              </a:rPr>
              <a:t>Mein Ziel war es, durch Interviews und teilnehmende Beobachtungen, die Dynamik der Mitarbeiter und die Arbeit im Museum kennenzulernen. Besonders wichtig war mir dabei, eine Verbindung meiner beiden Studienfächer, Ethnologie und Kunstgeschichte herstellen zu können.</a:t>
            </a:r>
          </a:p>
          <a:p>
            <a:pPr>
              <a:lnSpc>
                <a:spcPct val="100000"/>
              </a:lnSpc>
              <a:spcBef>
                <a:spcPts val="0"/>
              </a:spcBef>
            </a:pPr>
            <a:endParaRPr lang="de-DE" sz="1800" dirty="0">
              <a:latin typeface="Times New Roman" panose="02020603050405020304" pitchFamily="18" charset="0"/>
              <a:cs typeface="Times New Roman" panose="02020603050405020304" pitchFamily="18" charset="0"/>
            </a:endParaRPr>
          </a:p>
          <a:p>
            <a:endParaRPr lang="de-DE" sz="18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D95473E0-9694-4252-9A17-6ED34632F0E5}"/>
              </a:ext>
            </a:extLst>
          </p:cNvPr>
          <p:cNvSpPr txBox="1"/>
          <p:nvPr/>
        </p:nvSpPr>
        <p:spPr>
          <a:xfrm>
            <a:off x="8376298" y="1094024"/>
            <a:ext cx="3492663" cy="2769989"/>
          </a:xfrm>
          <a:prstGeom prst="rect">
            <a:avLst/>
          </a:prstGeom>
          <a:solidFill>
            <a:schemeClr val="bg1">
              <a:alpha val="65000"/>
            </a:schemeClr>
          </a:solidFill>
          <a:ln w="22225">
            <a:solidFill>
              <a:schemeClr val="accent1">
                <a:lumMod val="75000"/>
              </a:schemeClr>
            </a:solidFill>
          </a:ln>
        </p:spPr>
        <p:txBody>
          <a:bodyPr wrap="square" rtlCol="0">
            <a:spAutoFit/>
          </a:bodyPr>
          <a:lstStyle/>
          <a:p>
            <a:pPr algn="ctr"/>
            <a:r>
              <a:rPr lang="de-DE" b="1" dirty="0">
                <a:solidFill>
                  <a:schemeClr val="accent1">
                    <a:lumMod val="75000"/>
                  </a:schemeClr>
                </a:solidFill>
                <a:latin typeface="Times New Roman" panose="02020603050405020304" pitchFamily="18" charset="0"/>
                <a:cs typeface="Times New Roman" panose="02020603050405020304" pitchFamily="18" charset="0"/>
              </a:rPr>
              <a:t>Erkenntnisse und Ausblick</a:t>
            </a:r>
          </a:p>
          <a:p>
            <a:pPr algn="just"/>
            <a:r>
              <a:rPr lang="de-DE" sz="1200" dirty="0">
                <a:latin typeface="Times New Roman" panose="02020603050405020304" pitchFamily="18" charset="0"/>
                <a:cs typeface="Times New Roman" panose="02020603050405020304" pitchFamily="18" charset="0"/>
              </a:rPr>
              <a:t>Während des Mobilitätssemesters erkannte ich immer wieder, wie strukturiert und organisiert die verschiedenen Abteilungen miteinander arbeiten und wie ausschlaggebend Kooperation dabei ist. Der respektvolle Umgang und die Teamarbeit waren stets motivierend und schafften ein angenehmes Arbeitsumfeld.</a:t>
            </a:r>
          </a:p>
          <a:p>
            <a:pPr algn="just"/>
            <a:r>
              <a:rPr lang="de-DE" sz="1200" dirty="0">
                <a:latin typeface="Times New Roman" panose="02020603050405020304" pitchFamily="18" charset="0"/>
                <a:cs typeface="Times New Roman" panose="02020603050405020304" pitchFamily="18" charset="0"/>
              </a:rPr>
              <a:t>Ich konnte mein Wissen, das ich durch mein Ethnologie und Kunstgeschichte Studium erlernt habe, in die Praxis umsetzen. Beide Fächer lehrten mich, aufmerksames und objektives Beobachten, wodurch ich keine Schwierigkeiten hatte, Verbindungen herzustellen und mich anzupassen.</a:t>
            </a:r>
            <a:endParaRPr lang="de-DE" sz="2000" dirty="0">
              <a:latin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C7418252-1945-4226-9923-C18F3513F053}"/>
              </a:ext>
            </a:extLst>
          </p:cNvPr>
          <p:cNvSpPr txBox="1"/>
          <p:nvPr/>
        </p:nvSpPr>
        <p:spPr>
          <a:xfrm>
            <a:off x="1352728" y="640672"/>
            <a:ext cx="3204835" cy="307777"/>
          </a:xfrm>
          <a:prstGeom prst="rect">
            <a:avLst/>
          </a:prstGeom>
          <a:noFill/>
        </p:spPr>
        <p:txBody>
          <a:bodyPr wrap="square" rtlCol="0">
            <a:spAutoFit/>
          </a:bodyPr>
          <a:lstStyle/>
          <a:p>
            <a:r>
              <a:rPr lang="de-DE" sz="700" dirty="0">
                <a:latin typeface="Times New Roman" panose="02020603050405020304" pitchFamily="18" charset="0"/>
                <a:cs typeface="Times New Roman" panose="02020603050405020304" pitchFamily="18" charset="0"/>
              </a:rPr>
              <a:t>Luisa Gagliardi // gagliardil.1990@web.de // Eberhard Karls Universität // Asien Orient Institut // Abteilung für Ethnologie // Mobilitätssemester 2021/22</a:t>
            </a:r>
          </a:p>
        </p:txBody>
      </p:sp>
      <p:sp>
        <p:nvSpPr>
          <p:cNvPr id="4" name="Textfeld 3">
            <a:extLst>
              <a:ext uri="{FF2B5EF4-FFF2-40B4-BE49-F238E27FC236}">
                <a16:creationId xmlns:a16="http://schemas.microsoft.com/office/drawing/2014/main" id="{2AD630C9-EF5A-4A18-BCB3-3757608031B4}"/>
              </a:ext>
            </a:extLst>
          </p:cNvPr>
          <p:cNvSpPr txBox="1"/>
          <p:nvPr/>
        </p:nvSpPr>
        <p:spPr>
          <a:xfrm>
            <a:off x="4300316" y="1098422"/>
            <a:ext cx="3413077" cy="2769989"/>
          </a:xfrm>
          <a:prstGeom prst="rect">
            <a:avLst/>
          </a:prstGeom>
          <a:solidFill>
            <a:schemeClr val="bg1">
              <a:alpha val="65000"/>
            </a:schemeClr>
          </a:solidFill>
          <a:ln w="22225">
            <a:solidFill>
              <a:schemeClr val="accent1">
                <a:lumMod val="75000"/>
              </a:schemeClr>
            </a:solidFill>
          </a:ln>
        </p:spPr>
        <p:txBody>
          <a:bodyPr wrap="square" rtlCol="0">
            <a:spAutoFit/>
          </a:bodyPr>
          <a:lstStyle/>
          <a:p>
            <a:pPr algn="ctr"/>
            <a:r>
              <a:rPr lang="de-DE" b="1" dirty="0">
                <a:solidFill>
                  <a:schemeClr val="accent1">
                    <a:lumMod val="75000"/>
                  </a:schemeClr>
                </a:solidFill>
                <a:latin typeface="Times New Roman" panose="02020603050405020304" pitchFamily="18" charset="0"/>
                <a:cs typeface="Times New Roman" panose="02020603050405020304" pitchFamily="18" charset="0"/>
              </a:rPr>
              <a:t>Praktikum und Tätigkeiten</a:t>
            </a:r>
          </a:p>
          <a:p>
            <a:pPr algn="just"/>
            <a:r>
              <a:rPr lang="de-DE" sz="1200" dirty="0">
                <a:latin typeface="Times New Roman" panose="02020603050405020304" pitchFamily="18" charset="0"/>
                <a:cs typeface="Times New Roman" panose="02020603050405020304" pitchFamily="18" charset="0"/>
              </a:rPr>
              <a:t>Nach den ersten Wochen, in denen meine Arbeit hauptsächlich administrativer Natur war, verlagerte sich mit der Zeit mein Arbeitsbereich primär auf die Fläche der Sonderausstellung. Dort unterstützte ich die Mitarbeiter beim Aufbau und bei der Abholung der Ausstellungsobjekte. Zudem erledigte ich Botengänge und half bei der Aufstellung der Werke. Die Nähe zu den Ausstellungsobjekten war von Beginn bis zum Schluss, Bestandteil des Praktikums im Museum.</a:t>
            </a:r>
          </a:p>
          <a:p>
            <a:pPr algn="just"/>
            <a:r>
              <a:rPr lang="de-DE" sz="1200" dirty="0">
                <a:latin typeface="Times New Roman" panose="02020603050405020304" pitchFamily="18" charset="0"/>
                <a:cs typeface="Times New Roman" panose="02020603050405020304" pitchFamily="18" charset="0"/>
              </a:rPr>
              <a:t>Währenddessen lernte ich nicht nur das Museum selbst, sondern auch die Mitarbeiter und ihren Umgang untereinander kennen.</a:t>
            </a:r>
            <a:endParaRPr lang="de-DE" sz="2000"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3B58DAE5-E4DC-4DF4-AB7A-E404266A8036}"/>
              </a:ext>
            </a:extLst>
          </p:cNvPr>
          <p:cNvSpPr txBox="1"/>
          <p:nvPr/>
        </p:nvSpPr>
        <p:spPr>
          <a:xfrm>
            <a:off x="4908801" y="6488876"/>
            <a:ext cx="2374397" cy="215444"/>
          </a:xfrm>
          <a:prstGeom prst="rect">
            <a:avLst/>
          </a:prstGeom>
          <a:noFill/>
        </p:spPr>
        <p:txBody>
          <a:bodyPr wrap="square" rtlCol="0">
            <a:spAutoFit/>
          </a:bodyPr>
          <a:lstStyle/>
          <a:p>
            <a:pPr algn="ctr"/>
            <a:r>
              <a:rPr lang="de-DE" sz="800" dirty="0">
                <a:solidFill>
                  <a:schemeClr val="bg1"/>
                </a:solidFill>
                <a:latin typeface="Times New Roman" panose="02020603050405020304" pitchFamily="18" charset="0"/>
                <a:cs typeface="Times New Roman" panose="02020603050405020304" pitchFamily="18" charset="0"/>
              </a:rPr>
              <a:t>Abb. 2: Mein Arbeitsplatz im Büro</a:t>
            </a:r>
          </a:p>
        </p:txBody>
      </p:sp>
      <p:sp>
        <p:nvSpPr>
          <p:cNvPr id="17" name="Textfeld 16">
            <a:extLst>
              <a:ext uri="{FF2B5EF4-FFF2-40B4-BE49-F238E27FC236}">
                <a16:creationId xmlns:a16="http://schemas.microsoft.com/office/drawing/2014/main" id="{583B6B7D-F1EF-4763-9608-FA107FD8FE19}"/>
              </a:ext>
            </a:extLst>
          </p:cNvPr>
          <p:cNvSpPr txBox="1"/>
          <p:nvPr/>
        </p:nvSpPr>
        <p:spPr>
          <a:xfrm>
            <a:off x="8330017" y="6365765"/>
            <a:ext cx="3637695" cy="461665"/>
          </a:xfrm>
          <a:prstGeom prst="rect">
            <a:avLst/>
          </a:prstGeom>
          <a:noFill/>
        </p:spPr>
        <p:txBody>
          <a:bodyPr wrap="square" rtlCol="0">
            <a:spAutoFit/>
          </a:bodyPr>
          <a:lstStyle/>
          <a:p>
            <a:pPr algn="just"/>
            <a:r>
              <a:rPr lang="de-DE" sz="800" dirty="0">
                <a:solidFill>
                  <a:schemeClr val="bg1"/>
                </a:solidFill>
                <a:latin typeface="Times New Roman" panose="02020603050405020304" pitchFamily="18" charset="0"/>
                <a:cs typeface="Times New Roman" panose="02020603050405020304" pitchFamily="18" charset="0"/>
              </a:rPr>
              <a:t>Abb. 3: Netzwerkanalyse mit den wichtigsten Abteilungen. Zentral, Ausstellungskoordination. Kommunikation /Kulturvermittlung und Volontäre der AK,.</a:t>
            </a:r>
          </a:p>
        </p:txBody>
      </p:sp>
      <p:pic>
        <p:nvPicPr>
          <p:cNvPr id="10" name="Grafik 9">
            <a:extLst>
              <a:ext uri="{FF2B5EF4-FFF2-40B4-BE49-F238E27FC236}">
                <a16:creationId xmlns:a16="http://schemas.microsoft.com/office/drawing/2014/main" id="{63B5A732-EBD0-4E26-9D0C-A126A28C4A0A}"/>
              </a:ext>
            </a:extLst>
          </p:cNvPr>
          <p:cNvPicPr>
            <a:picLocks noChangeAspect="1"/>
          </p:cNvPicPr>
          <p:nvPr/>
        </p:nvPicPr>
        <p:blipFill rotWithShape="1">
          <a:blip r:embed="rId3">
            <a:extLst>
              <a:ext uri="{28A0092B-C50C-407E-A947-70E740481C1C}">
                <a14:useLocalDpi xmlns:a14="http://schemas.microsoft.com/office/drawing/2010/main" val="0"/>
              </a:ext>
            </a:extLst>
          </a:blip>
          <a:srcRect l="6961" t="5437" r="2388" b="58"/>
          <a:stretch/>
        </p:blipFill>
        <p:spPr>
          <a:xfrm>
            <a:off x="8376297" y="4055612"/>
            <a:ext cx="3492664" cy="2246066"/>
          </a:xfrm>
          <a:prstGeom prst="rect">
            <a:avLst/>
          </a:prstGeom>
        </p:spPr>
      </p:pic>
      <p:pic>
        <p:nvPicPr>
          <p:cNvPr id="13" name="Grafik 12" descr="Ein Bild, das drinnen, Fenster, Boden, Wand enthält.&#10;&#10;Automatisch generierte Beschreibung">
            <a:extLst>
              <a:ext uri="{FF2B5EF4-FFF2-40B4-BE49-F238E27FC236}">
                <a16:creationId xmlns:a16="http://schemas.microsoft.com/office/drawing/2014/main" id="{5F1A4708-E7AB-44F0-8887-6E2302AC281A}"/>
              </a:ext>
            </a:extLst>
          </p:cNvPr>
          <p:cNvPicPr>
            <a:picLocks noChangeAspect="1"/>
          </p:cNvPicPr>
          <p:nvPr/>
        </p:nvPicPr>
        <p:blipFill rotWithShape="1">
          <a:blip r:embed="rId4">
            <a:extLst>
              <a:ext uri="{28A0092B-C50C-407E-A947-70E740481C1C}">
                <a14:useLocalDpi xmlns:a14="http://schemas.microsoft.com/office/drawing/2010/main" val="0"/>
              </a:ext>
            </a:extLst>
          </a:blip>
          <a:srcRect t="19785" b="43065"/>
          <a:stretch/>
        </p:blipFill>
        <p:spPr>
          <a:xfrm>
            <a:off x="4300316" y="4055611"/>
            <a:ext cx="3413077" cy="2246067"/>
          </a:xfrm>
          <a:prstGeom prst="rect">
            <a:avLst/>
          </a:prstGeom>
        </p:spPr>
      </p:pic>
      <p:pic>
        <p:nvPicPr>
          <p:cNvPr id="18" name="Grafik 17" descr="Ein Bild, das Himmel, draußen, Gebäude enthält.&#10;&#10;Automatisch generierte Beschreibung">
            <a:extLst>
              <a:ext uri="{FF2B5EF4-FFF2-40B4-BE49-F238E27FC236}">
                <a16:creationId xmlns:a16="http://schemas.microsoft.com/office/drawing/2014/main" id="{8F85117E-C18D-41EC-BD1C-602B5FF4A021}"/>
              </a:ext>
            </a:extLst>
          </p:cNvPr>
          <p:cNvPicPr>
            <a:picLocks noChangeAspect="1"/>
          </p:cNvPicPr>
          <p:nvPr/>
        </p:nvPicPr>
        <p:blipFill rotWithShape="1">
          <a:blip r:embed="rId5">
            <a:extLst>
              <a:ext uri="{28A0092B-C50C-407E-A947-70E740481C1C}">
                <a14:useLocalDpi xmlns:a14="http://schemas.microsoft.com/office/drawing/2010/main" val="0"/>
              </a:ext>
            </a:extLst>
          </a:blip>
          <a:srcRect l="12641" r="43845"/>
          <a:stretch/>
        </p:blipFill>
        <p:spPr>
          <a:xfrm>
            <a:off x="432576" y="4055611"/>
            <a:ext cx="3204836" cy="2246067"/>
          </a:xfrm>
          <a:prstGeom prst="rect">
            <a:avLst/>
          </a:prstGeom>
        </p:spPr>
      </p:pic>
      <p:sp>
        <p:nvSpPr>
          <p:cNvPr id="19" name="Textfeld 18">
            <a:extLst>
              <a:ext uri="{FF2B5EF4-FFF2-40B4-BE49-F238E27FC236}">
                <a16:creationId xmlns:a16="http://schemas.microsoft.com/office/drawing/2014/main" id="{3DC60A9E-FD9B-41BD-94DA-C1CE38138A1D}"/>
              </a:ext>
            </a:extLst>
          </p:cNvPr>
          <p:cNvSpPr txBox="1"/>
          <p:nvPr/>
        </p:nvSpPr>
        <p:spPr>
          <a:xfrm>
            <a:off x="369318" y="6488876"/>
            <a:ext cx="3204835" cy="215444"/>
          </a:xfrm>
          <a:prstGeom prst="rect">
            <a:avLst/>
          </a:prstGeom>
          <a:noFill/>
        </p:spPr>
        <p:txBody>
          <a:bodyPr wrap="square" rtlCol="0">
            <a:spAutoFit/>
          </a:bodyPr>
          <a:lstStyle/>
          <a:p>
            <a:pPr algn="ctr"/>
            <a:r>
              <a:rPr lang="de-DE" sz="800" dirty="0">
                <a:solidFill>
                  <a:schemeClr val="bg1"/>
                </a:solidFill>
                <a:latin typeface="Times New Roman" panose="02020603050405020304" pitchFamily="18" charset="0"/>
                <a:cs typeface="Times New Roman" panose="02020603050405020304" pitchFamily="18" charset="0"/>
              </a:rPr>
              <a:t>Abb. 1: Aussicht vom Büro auf die Karlsruher Innenstadt</a:t>
            </a:r>
          </a:p>
        </p:txBody>
      </p:sp>
    </p:spTree>
    <p:extLst>
      <p:ext uri="{BB962C8B-B14F-4D97-AF65-F5344CB8AC3E}">
        <p14:creationId xmlns:p14="http://schemas.microsoft.com/office/powerpoint/2010/main" val="303161379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Words>
  <Application>Microsoft Office PowerPoint</Application>
  <PresentationFormat>Breitbild</PresentationFormat>
  <Paragraphs>14</Paragraphs>
  <Slides>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Times New Roman</vt:lpstr>
      <vt:lpstr>Office</vt:lpstr>
      <vt:lpstr>   Praktikum im Badischen Landesmuseum Karlsruhe Oktober 2021 – Januar 2022</vt:lpstr>
    </vt:vector>
  </TitlesOfParts>
  <Company>Messe Karlsruhe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Praktikum im Badischen Landesmuseum Karlsruhe</dc:title>
  <dc:creator>Luisa Gagliardi</dc:creator>
  <cp:lastModifiedBy>Luisa Gagliardi</cp:lastModifiedBy>
  <cp:revision>38</cp:revision>
  <dcterms:created xsi:type="dcterms:W3CDTF">2022-06-25T19:31:29Z</dcterms:created>
  <dcterms:modified xsi:type="dcterms:W3CDTF">2022-07-03T09:57:04Z</dcterms:modified>
</cp:coreProperties>
</file>