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2" r:id="rId2"/>
  </p:sldIdLst>
  <p:sldSz cx="30275213" cy="21383625"/>
  <p:notesSz cx="10234613" cy="7099300"/>
  <p:defaultTextStyle>
    <a:defPPr>
      <a:defRPr lang="en-US"/>
    </a:defPPr>
    <a:lvl1pPr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1pPr>
    <a:lvl2pPr marL="268430" indent="-12444"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2pPr>
    <a:lvl3pPr marL="536860" indent="-24888"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3pPr>
    <a:lvl4pPr marL="806179" indent="-3822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4pPr>
    <a:lvl5pPr marL="1074609" indent="-50664"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5pPr>
    <a:lvl6pPr marL="1279931" algn="l" defTabSz="511973"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6pPr>
    <a:lvl7pPr marL="1535918" algn="l" defTabSz="511973"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7pPr>
    <a:lvl8pPr marL="1791904" algn="l" defTabSz="511973"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8pPr>
    <a:lvl9pPr marL="2047890" algn="l" defTabSz="511973"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3119" userDrawn="1">
          <p15:clr>
            <a:srgbClr val="A4A3A4"/>
          </p15:clr>
        </p15:guide>
        <p15:guide id="2" orient="horz" pos="2577" userDrawn="1">
          <p15:clr>
            <a:srgbClr val="A4A3A4"/>
          </p15:clr>
        </p15:guide>
        <p15:guide id="3" orient="horz" pos="2717" userDrawn="1">
          <p15:clr>
            <a:srgbClr val="A4A3A4"/>
          </p15:clr>
        </p15:guide>
        <p15:guide id="4" orient="horz" pos="1476" userDrawn="1">
          <p15:clr>
            <a:srgbClr val="A4A3A4"/>
          </p15:clr>
        </p15:guide>
        <p15:guide id="5" orient="horz" pos="351" userDrawn="1">
          <p15:clr>
            <a:srgbClr val="A4A3A4"/>
          </p15:clr>
        </p15:guide>
        <p15:guide id="6" pos="708" userDrawn="1">
          <p15:clr>
            <a:srgbClr val="A4A3A4"/>
          </p15:clr>
        </p15:guide>
        <p15:guide id="7" pos="6279" userDrawn="1">
          <p15:clr>
            <a:srgbClr val="A4A3A4"/>
          </p15:clr>
        </p15:guide>
        <p15:guide id="8" pos="6749" userDrawn="1">
          <p15:clr>
            <a:srgbClr val="A4A3A4"/>
          </p15:clr>
        </p15:guide>
        <p15:guide id="9" pos="12322" userDrawn="1">
          <p15:clr>
            <a:srgbClr val="A4A3A4"/>
          </p15:clr>
        </p15:guide>
        <p15:guide id="10" pos="12792" userDrawn="1">
          <p15:clr>
            <a:srgbClr val="A4A3A4"/>
          </p15:clr>
        </p15:guide>
        <p15:guide id="11" pos="18363" userDrawn="1">
          <p15:clr>
            <a:srgbClr val="A4A3A4"/>
          </p15:clr>
        </p15:guide>
        <p15:guide id="12" pos="69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0"/>
    <a:srgbClr val="99FFCC"/>
    <a:srgbClr val="003300"/>
    <a:srgbClr val="006600"/>
    <a:srgbClr val="FFCCFF"/>
    <a:srgbClr val="00FFFF"/>
    <a:srgbClr val="CC3399"/>
    <a:srgbClr val="FFCE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6" autoAdjust="0"/>
    <p:restoredTop sz="95260" autoAdjust="0"/>
  </p:normalViewPr>
  <p:slideViewPr>
    <p:cSldViewPr>
      <p:cViewPr>
        <p:scale>
          <a:sx n="75" d="100"/>
          <a:sy n="75" d="100"/>
        </p:scale>
        <p:origin x="-36" y="-3012"/>
      </p:cViewPr>
      <p:guideLst>
        <p:guide orient="horz" pos="13119"/>
        <p:guide orient="horz" pos="2577"/>
        <p:guide orient="horz" pos="2717"/>
        <p:guide orient="horz" pos="1476"/>
        <p:guide orient="horz" pos="351"/>
        <p:guide pos="708"/>
        <p:guide pos="6279"/>
        <p:guide pos="6749"/>
        <p:guide pos="12322"/>
        <p:guide pos="12792"/>
        <p:guide pos="18363"/>
        <p:guide pos="698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1"/>
            <a:ext cx="4419285" cy="372198"/>
          </a:xfrm>
          <a:prstGeom prst="rect">
            <a:avLst/>
          </a:prstGeom>
          <a:noFill/>
          <a:ln w="9525">
            <a:noFill/>
            <a:miter lim="800000"/>
            <a:headEnd/>
            <a:tailEnd/>
          </a:ln>
          <a:effectLst/>
        </p:spPr>
        <p:txBody>
          <a:bodyPr vert="horz" wrap="square" lIns="93442" tIns="46721" rIns="93442" bIns="46721" numCol="1" anchor="t" anchorCtr="0" compatLnSpc="1">
            <a:prstTxWarp prst="textNoShape">
              <a:avLst/>
            </a:prstTxWarp>
          </a:bodyPr>
          <a:lstStyle>
            <a:lvl1pPr defTabSz="935719" eaLnBrk="0" hangingPunct="0">
              <a:defRPr sz="1300">
                <a:latin typeface="Times New Roman" pitchFamily="18" charset="0"/>
                <a:cs typeface="+mn-cs"/>
              </a:defRPr>
            </a:lvl1pPr>
          </a:lstStyle>
          <a:p>
            <a:pPr>
              <a:defRPr/>
            </a:pPr>
            <a:endParaRPr lang="en-AU"/>
          </a:p>
        </p:txBody>
      </p:sp>
      <p:sp>
        <p:nvSpPr>
          <p:cNvPr id="4099" name="Rectangle 3"/>
          <p:cNvSpPr>
            <a:spLocks noGrp="1" noChangeArrowheads="1"/>
          </p:cNvSpPr>
          <p:nvPr>
            <p:ph type="dt" sz="quarter" idx="1"/>
          </p:nvPr>
        </p:nvSpPr>
        <p:spPr bwMode="auto">
          <a:xfrm>
            <a:off x="5746674" y="1"/>
            <a:ext cx="4526848" cy="372198"/>
          </a:xfrm>
          <a:prstGeom prst="rect">
            <a:avLst/>
          </a:prstGeom>
          <a:noFill/>
          <a:ln w="9525">
            <a:noFill/>
            <a:miter lim="800000"/>
            <a:headEnd/>
            <a:tailEnd/>
          </a:ln>
          <a:effectLst/>
        </p:spPr>
        <p:txBody>
          <a:bodyPr vert="horz" wrap="square" lIns="93442" tIns="46721" rIns="93442" bIns="46721" numCol="1" anchor="t" anchorCtr="0" compatLnSpc="1">
            <a:prstTxWarp prst="textNoShape">
              <a:avLst/>
            </a:prstTxWarp>
          </a:bodyPr>
          <a:lstStyle>
            <a:lvl1pPr algn="r" defTabSz="935719" eaLnBrk="0" hangingPunct="0">
              <a:defRPr sz="1300">
                <a:latin typeface="Times New Roman" pitchFamily="18" charset="0"/>
                <a:cs typeface="+mn-cs"/>
              </a:defRPr>
            </a:lvl1pPr>
          </a:lstStyle>
          <a:p>
            <a:pPr>
              <a:defRPr/>
            </a:pPr>
            <a:endParaRPr lang="en-AU"/>
          </a:p>
        </p:txBody>
      </p:sp>
      <p:sp>
        <p:nvSpPr>
          <p:cNvPr id="4100" name="Rectangle 4"/>
          <p:cNvSpPr>
            <a:spLocks noGrp="1" noChangeArrowheads="1"/>
          </p:cNvSpPr>
          <p:nvPr>
            <p:ph type="ftr" sz="quarter" idx="2"/>
          </p:nvPr>
        </p:nvSpPr>
        <p:spPr bwMode="auto">
          <a:xfrm>
            <a:off x="2" y="6745821"/>
            <a:ext cx="4419285" cy="369996"/>
          </a:xfrm>
          <a:prstGeom prst="rect">
            <a:avLst/>
          </a:prstGeom>
          <a:noFill/>
          <a:ln w="9525">
            <a:noFill/>
            <a:miter lim="800000"/>
            <a:headEnd/>
            <a:tailEnd/>
          </a:ln>
          <a:effectLst/>
        </p:spPr>
        <p:txBody>
          <a:bodyPr vert="horz" wrap="square" lIns="93442" tIns="46721" rIns="93442" bIns="46721" numCol="1" anchor="b" anchorCtr="0" compatLnSpc="1">
            <a:prstTxWarp prst="textNoShape">
              <a:avLst/>
            </a:prstTxWarp>
          </a:bodyPr>
          <a:lstStyle>
            <a:lvl1pPr defTabSz="935719" eaLnBrk="0" hangingPunct="0">
              <a:defRPr sz="1300">
                <a:latin typeface="Times New Roman" pitchFamily="18" charset="0"/>
                <a:cs typeface="+mn-cs"/>
              </a:defRPr>
            </a:lvl1pPr>
          </a:lstStyle>
          <a:p>
            <a:pPr>
              <a:defRPr/>
            </a:pPr>
            <a:endParaRPr lang="en-AU"/>
          </a:p>
        </p:txBody>
      </p:sp>
      <p:sp>
        <p:nvSpPr>
          <p:cNvPr id="4101" name="Rectangle 5"/>
          <p:cNvSpPr>
            <a:spLocks noGrp="1" noChangeArrowheads="1"/>
          </p:cNvSpPr>
          <p:nvPr>
            <p:ph type="sldNum" sz="quarter" idx="3"/>
          </p:nvPr>
        </p:nvSpPr>
        <p:spPr bwMode="auto">
          <a:xfrm>
            <a:off x="5746674" y="6745821"/>
            <a:ext cx="4526848" cy="369996"/>
          </a:xfrm>
          <a:prstGeom prst="rect">
            <a:avLst/>
          </a:prstGeom>
          <a:noFill/>
          <a:ln w="9525">
            <a:noFill/>
            <a:miter lim="800000"/>
            <a:headEnd/>
            <a:tailEnd/>
          </a:ln>
          <a:effectLst/>
        </p:spPr>
        <p:txBody>
          <a:bodyPr vert="horz" wrap="square" lIns="93442" tIns="46721" rIns="93442" bIns="46721" numCol="1" anchor="b" anchorCtr="0" compatLnSpc="1">
            <a:prstTxWarp prst="textNoShape">
              <a:avLst/>
            </a:prstTxWarp>
          </a:bodyPr>
          <a:lstStyle>
            <a:lvl1pPr algn="r" defTabSz="935038">
              <a:defRPr sz="1300"/>
            </a:lvl1pPr>
          </a:lstStyle>
          <a:p>
            <a:fld id="{DEAD3E1D-233B-4A38-8A05-EC063C54FBB7}" type="slidenum">
              <a:rPr lang="en-AU" altLang="de-DE"/>
              <a:pPr/>
              <a:t>‹#›</a:t>
            </a:fld>
            <a:endParaRPr lang="en-AU"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4419285" cy="372198"/>
          </a:xfrm>
          <a:prstGeom prst="rect">
            <a:avLst/>
          </a:prstGeom>
          <a:noFill/>
          <a:ln w="9525">
            <a:noFill/>
            <a:miter lim="800000"/>
            <a:headEnd/>
            <a:tailEnd/>
          </a:ln>
          <a:effectLst/>
        </p:spPr>
        <p:txBody>
          <a:bodyPr vert="horz" wrap="square" lIns="93442" tIns="46721" rIns="93442" bIns="46721" numCol="1" anchor="t" anchorCtr="0" compatLnSpc="1">
            <a:prstTxWarp prst="textNoShape">
              <a:avLst/>
            </a:prstTxWarp>
          </a:bodyPr>
          <a:lstStyle>
            <a:lvl1pPr defTabSz="935719" eaLnBrk="0" hangingPunct="0">
              <a:defRPr sz="1300">
                <a:latin typeface="Times New Roman" pitchFamily="18" charset="0"/>
                <a:cs typeface="+mn-cs"/>
              </a:defRPr>
            </a:lvl1pPr>
          </a:lstStyle>
          <a:p>
            <a:pPr>
              <a:defRPr/>
            </a:pPr>
            <a:endParaRPr lang="en-AU"/>
          </a:p>
        </p:txBody>
      </p:sp>
      <p:sp>
        <p:nvSpPr>
          <p:cNvPr id="3075" name="Rectangle 3"/>
          <p:cNvSpPr>
            <a:spLocks noGrp="1" noChangeArrowheads="1"/>
          </p:cNvSpPr>
          <p:nvPr>
            <p:ph type="dt" idx="1"/>
          </p:nvPr>
        </p:nvSpPr>
        <p:spPr bwMode="auto">
          <a:xfrm>
            <a:off x="5746674" y="1"/>
            <a:ext cx="4526848" cy="372198"/>
          </a:xfrm>
          <a:prstGeom prst="rect">
            <a:avLst/>
          </a:prstGeom>
          <a:noFill/>
          <a:ln w="9525">
            <a:noFill/>
            <a:miter lim="800000"/>
            <a:headEnd/>
            <a:tailEnd/>
          </a:ln>
          <a:effectLst/>
        </p:spPr>
        <p:txBody>
          <a:bodyPr vert="horz" wrap="square" lIns="93442" tIns="46721" rIns="93442" bIns="46721" numCol="1" anchor="t" anchorCtr="0" compatLnSpc="1">
            <a:prstTxWarp prst="textNoShape">
              <a:avLst/>
            </a:prstTxWarp>
          </a:bodyPr>
          <a:lstStyle>
            <a:lvl1pPr algn="r" defTabSz="935719" eaLnBrk="0" hangingPunct="0">
              <a:defRPr sz="1300">
                <a:latin typeface="Times New Roman" pitchFamily="18" charset="0"/>
                <a:cs typeface="+mn-cs"/>
              </a:defRPr>
            </a:lvl1pPr>
          </a:lstStyle>
          <a:p>
            <a:pPr>
              <a:defRPr/>
            </a:pPr>
            <a:endParaRPr lang="en-AU"/>
          </a:p>
        </p:txBody>
      </p:sp>
      <p:sp>
        <p:nvSpPr>
          <p:cNvPr id="2052" name="Rectangle 4"/>
          <p:cNvSpPr>
            <a:spLocks noGrp="1" noRot="1" noChangeAspect="1" noChangeArrowheads="1" noTextEdit="1"/>
          </p:cNvSpPr>
          <p:nvPr>
            <p:ph type="sldImg" idx="2"/>
          </p:nvPr>
        </p:nvSpPr>
        <p:spPr bwMode="auto">
          <a:xfrm>
            <a:off x="3203575" y="530225"/>
            <a:ext cx="3760788" cy="2655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1325099" y="3398238"/>
            <a:ext cx="7513469" cy="3186811"/>
          </a:xfrm>
          <a:prstGeom prst="rect">
            <a:avLst/>
          </a:prstGeom>
          <a:noFill/>
          <a:ln w="9525">
            <a:noFill/>
            <a:miter lim="800000"/>
            <a:headEnd/>
            <a:tailEnd/>
          </a:ln>
          <a:effectLst/>
        </p:spPr>
        <p:txBody>
          <a:bodyPr vert="horz" wrap="square" lIns="93442" tIns="46721" rIns="93442" bIns="4672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2" y="6745821"/>
            <a:ext cx="4419285" cy="369996"/>
          </a:xfrm>
          <a:prstGeom prst="rect">
            <a:avLst/>
          </a:prstGeom>
          <a:noFill/>
          <a:ln w="9525">
            <a:noFill/>
            <a:miter lim="800000"/>
            <a:headEnd/>
            <a:tailEnd/>
          </a:ln>
          <a:effectLst/>
        </p:spPr>
        <p:txBody>
          <a:bodyPr vert="horz" wrap="square" lIns="93442" tIns="46721" rIns="93442" bIns="46721" numCol="1" anchor="b" anchorCtr="0" compatLnSpc="1">
            <a:prstTxWarp prst="textNoShape">
              <a:avLst/>
            </a:prstTxWarp>
          </a:bodyPr>
          <a:lstStyle>
            <a:lvl1pPr defTabSz="935719" eaLnBrk="0" hangingPunct="0">
              <a:defRPr sz="1300">
                <a:latin typeface="Times New Roman" pitchFamily="18" charset="0"/>
                <a:cs typeface="+mn-cs"/>
              </a:defRPr>
            </a:lvl1pPr>
          </a:lstStyle>
          <a:p>
            <a:pPr>
              <a:defRPr/>
            </a:pPr>
            <a:endParaRPr lang="en-AU"/>
          </a:p>
        </p:txBody>
      </p:sp>
      <p:sp>
        <p:nvSpPr>
          <p:cNvPr id="3079" name="Rectangle 7"/>
          <p:cNvSpPr>
            <a:spLocks noGrp="1" noChangeArrowheads="1"/>
          </p:cNvSpPr>
          <p:nvPr>
            <p:ph type="sldNum" sz="quarter" idx="5"/>
          </p:nvPr>
        </p:nvSpPr>
        <p:spPr bwMode="auto">
          <a:xfrm>
            <a:off x="5746674" y="6745821"/>
            <a:ext cx="4526848" cy="369996"/>
          </a:xfrm>
          <a:prstGeom prst="rect">
            <a:avLst/>
          </a:prstGeom>
          <a:noFill/>
          <a:ln w="9525">
            <a:noFill/>
            <a:miter lim="800000"/>
            <a:headEnd/>
            <a:tailEnd/>
          </a:ln>
          <a:effectLst/>
        </p:spPr>
        <p:txBody>
          <a:bodyPr vert="horz" wrap="square" lIns="93442" tIns="46721" rIns="93442" bIns="46721" numCol="1" anchor="b" anchorCtr="0" compatLnSpc="1">
            <a:prstTxWarp prst="textNoShape">
              <a:avLst/>
            </a:prstTxWarp>
          </a:bodyPr>
          <a:lstStyle>
            <a:lvl1pPr algn="r" defTabSz="935038">
              <a:defRPr sz="1300"/>
            </a:lvl1pPr>
          </a:lstStyle>
          <a:p>
            <a:fld id="{0A8ABF11-BBEE-42F2-B9DD-E04D09313814}" type="slidenum">
              <a:rPr lang="en-AU" altLang="de-DE"/>
              <a:pPr/>
              <a:t>‹#›</a:t>
            </a:fld>
            <a:endParaRPr lang="en-AU"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728" kern="1200">
        <a:solidFill>
          <a:schemeClr val="tx1"/>
        </a:solidFill>
        <a:latin typeface="Times New Roman" pitchFamily="18" charset="0"/>
        <a:ea typeface="+mn-ea"/>
        <a:cs typeface="+mn-cs"/>
      </a:defRPr>
    </a:lvl1pPr>
    <a:lvl2pPr marL="268430" algn="l" rtl="0" eaLnBrk="0" fontAlgn="base" hangingPunct="0">
      <a:spcBef>
        <a:spcPct val="30000"/>
      </a:spcBef>
      <a:spcAft>
        <a:spcPct val="0"/>
      </a:spcAft>
      <a:defRPr sz="728" kern="1200">
        <a:solidFill>
          <a:schemeClr val="tx1"/>
        </a:solidFill>
        <a:latin typeface="Times New Roman" pitchFamily="18" charset="0"/>
        <a:ea typeface="+mn-ea"/>
        <a:cs typeface="+mn-cs"/>
      </a:defRPr>
    </a:lvl2pPr>
    <a:lvl3pPr marL="536860" algn="l" rtl="0" eaLnBrk="0" fontAlgn="base" hangingPunct="0">
      <a:spcBef>
        <a:spcPct val="30000"/>
      </a:spcBef>
      <a:spcAft>
        <a:spcPct val="0"/>
      </a:spcAft>
      <a:defRPr sz="728" kern="1200">
        <a:solidFill>
          <a:schemeClr val="tx1"/>
        </a:solidFill>
        <a:latin typeface="Times New Roman" pitchFamily="18" charset="0"/>
        <a:ea typeface="+mn-ea"/>
        <a:cs typeface="+mn-cs"/>
      </a:defRPr>
    </a:lvl3pPr>
    <a:lvl4pPr marL="806179" algn="l" rtl="0" eaLnBrk="0" fontAlgn="base" hangingPunct="0">
      <a:spcBef>
        <a:spcPct val="30000"/>
      </a:spcBef>
      <a:spcAft>
        <a:spcPct val="0"/>
      </a:spcAft>
      <a:defRPr sz="728" kern="1200">
        <a:solidFill>
          <a:schemeClr val="tx1"/>
        </a:solidFill>
        <a:latin typeface="Times New Roman" pitchFamily="18" charset="0"/>
        <a:ea typeface="+mn-ea"/>
        <a:cs typeface="+mn-cs"/>
      </a:defRPr>
    </a:lvl4pPr>
    <a:lvl5pPr marL="1074609" algn="l" rtl="0" eaLnBrk="0" fontAlgn="base" hangingPunct="0">
      <a:spcBef>
        <a:spcPct val="30000"/>
      </a:spcBef>
      <a:spcAft>
        <a:spcPct val="0"/>
      </a:spcAft>
      <a:defRPr sz="728" kern="1200">
        <a:solidFill>
          <a:schemeClr val="tx1"/>
        </a:solidFill>
        <a:latin typeface="Times New Roman" pitchFamily="18" charset="0"/>
        <a:ea typeface="+mn-ea"/>
        <a:cs typeface="+mn-cs"/>
      </a:defRPr>
    </a:lvl5pPr>
    <a:lvl6pPr marL="1343672" algn="l" defTabSz="537469" rtl="0" eaLnBrk="1" latinLnBrk="0" hangingPunct="1">
      <a:defRPr sz="728" kern="1200">
        <a:solidFill>
          <a:schemeClr val="tx1"/>
        </a:solidFill>
        <a:latin typeface="+mn-lt"/>
        <a:ea typeface="+mn-ea"/>
        <a:cs typeface="+mn-cs"/>
      </a:defRPr>
    </a:lvl6pPr>
    <a:lvl7pPr marL="1612406" algn="l" defTabSz="537469" rtl="0" eaLnBrk="1" latinLnBrk="0" hangingPunct="1">
      <a:defRPr sz="728" kern="1200">
        <a:solidFill>
          <a:schemeClr val="tx1"/>
        </a:solidFill>
        <a:latin typeface="+mn-lt"/>
        <a:ea typeface="+mn-ea"/>
        <a:cs typeface="+mn-cs"/>
      </a:defRPr>
    </a:lvl7pPr>
    <a:lvl8pPr marL="1881141" algn="l" defTabSz="537469" rtl="0" eaLnBrk="1" latinLnBrk="0" hangingPunct="1">
      <a:defRPr sz="728" kern="1200">
        <a:solidFill>
          <a:schemeClr val="tx1"/>
        </a:solidFill>
        <a:latin typeface="+mn-lt"/>
        <a:ea typeface="+mn-ea"/>
        <a:cs typeface="+mn-cs"/>
      </a:defRPr>
    </a:lvl8pPr>
    <a:lvl9pPr marL="2149875" algn="l" defTabSz="537469" rtl="0" eaLnBrk="1" latinLnBrk="0" hangingPunct="1">
      <a:defRPr sz="72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xfrm>
            <a:off x="3203575" y="530225"/>
            <a:ext cx="3760788" cy="26558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de-DE" dirty="0"/>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038">
              <a:spcBef>
                <a:spcPct val="30000"/>
              </a:spcBef>
              <a:defRPr sz="1300">
                <a:solidFill>
                  <a:schemeClr val="tx1"/>
                </a:solidFill>
                <a:latin typeface="Times New Roman" panose="02020603050405020304" pitchFamily="18" charset="0"/>
              </a:defRPr>
            </a:lvl1pPr>
            <a:lvl2pPr marL="742950" indent="-285750" defTabSz="935038">
              <a:spcBef>
                <a:spcPct val="30000"/>
              </a:spcBef>
              <a:defRPr sz="1300">
                <a:solidFill>
                  <a:schemeClr val="tx1"/>
                </a:solidFill>
                <a:latin typeface="Times New Roman" panose="02020603050405020304" pitchFamily="18" charset="0"/>
              </a:defRPr>
            </a:lvl2pPr>
            <a:lvl3pPr marL="1143000" indent="-228600" defTabSz="935038">
              <a:spcBef>
                <a:spcPct val="30000"/>
              </a:spcBef>
              <a:defRPr sz="1300">
                <a:solidFill>
                  <a:schemeClr val="tx1"/>
                </a:solidFill>
                <a:latin typeface="Times New Roman" panose="02020603050405020304" pitchFamily="18" charset="0"/>
              </a:defRPr>
            </a:lvl3pPr>
            <a:lvl4pPr marL="1600200" indent="-228600" defTabSz="935038">
              <a:spcBef>
                <a:spcPct val="30000"/>
              </a:spcBef>
              <a:defRPr sz="1300">
                <a:solidFill>
                  <a:schemeClr val="tx1"/>
                </a:solidFill>
                <a:latin typeface="Times New Roman" panose="02020603050405020304" pitchFamily="18" charset="0"/>
              </a:defRPr>
            </a:lvl4pPr>
            <a:lvl5pPr marL="2057400" indent="-228600" defTabSz="935038">
              <a:spcBef>
                <a:spcPct val="30000"/>
              </a:spcBef>
              <a:defRPr sz="1300">
                <a:solidFill>
                  <a:schemeClr val="tx1"/>
                </a:solidFill>
                <a:latin typeface="Times New Roman" panose="02020603050405020304" pitchFamily="18" charset="0"/>
              </a:defRPr>
            </a:lvl5pPr>
            <a:lvl6pPr marL="2514600" indent="-228600" defTabSz="935038" eaLnBrk="0" fontAlgn="base" hangingPunct="0">
              <a:spcBef>
                <a:spcPct val="30000"/>
              </a:spcBef>
              <a:spcAft>
                <a:spcPct val="0"/>
              </a:spcAft>
              <a:defRPr sz="1300">
                <a:solidFill>
                  <a:schemeClr val="tx1"/>
                </a:solidFill>
                <a:latin typeface="Times New Roman" panose="02020603050405020304" pitchFamily="18" charset="0"/>
              </a:defRPr>
            </a:lvl6pPr>
            <a:lvl7pPr marL="2971800" indent="-228600" defTabSz="935038" eaLnBrk="0" fontAlgn="base" hangingPunct="0">
              <a:spcBef>
                <a:spcPct val="30000"/>
              </a:spcBef>
              <a:spcAft>
                <a:spcPct val="0"/>
              </a:spcAft>
              <a:defRPr sz="1300">
                <a:solidFill>
                  <a:schemeClr val="tx1"/>
                </a:solidFill>
                <a:latin typeface="Times New Roman" panose="02020603050405020304" pitchFamily="18" charset="0"/>
              </a:defRPr>
            </a:lvl7pPr>
            <a:lvl8pPr marL="3429000" indent="-228600" defTabSz="935038" eaLnBrk="0" fontAlgn="base" hangingPunct="0">
              <a:spcBef>
                <a:spcPct val="30000"/>
              </a:spcBef>
              <a:spcAft>
                <a:spcPct val="0"/>
              </a:spcAft>
              <a:defRPr sz="1300">
                <a:solidFill>
                  <a:schemeClr val="tx1"/>
                </a:solidFill>
                <a:latin typeface="Times New Roman" panose="02020603050405020304" pitchFamily="18" charset="0"/>
              </a:defRPr>
            </a:lvl8pPr>
            <a:lvl9pPr marL="3886200" indent="-228600" defTabSz="935038"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3FD20941-7E76-4210-8535-E1DECF1E7E05}" type="slidenum">
              <a:rPr lang="en-AU" altLang="de-DE"/>
              <a:pPr>
                <a:spcBef>
                  <a:spcPct val="0"/>
                </a:spcBef>
              </a:pPr>
              <a:t>1</a:t>
            </a:fld>
            <a:endParaRPr lang="en-AU"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017" y="6642871"/>
            <a:ext cx="25735181" cy="4583534"/>
          </a:xfrm>
        </p:spPr>
        <p:txBody>
          <a:bodyPr/>
          <a:lstStyle/>
          <a:p>
            <a:r>
              <a:rPr lang="en-US"/>
              <a:t>Click to edit Master title style</a:t>
            </a:r>
            <a:endParaRPr lang="en-IN"/>
          </a:p>
        </p:txBody>
      </p:sp>
      <p:sp>
        <p:nvSpPr>
          <p:cNvPr id="3" name="Subtitle 2"/>
          <p:cNvSpPr>
            <a:spLocks noGrp="1"/>
          </p:cNvSpPr>
          <p:nvPr>
            <p:ph type="subTitle" idx="1"/>
          </p:nvPr>
        </p:nvSpPr>
        <p:spPr>
          <a:xfrm>
            <a:off x="4541598" y="12117389"/>
            <a:ext cx="21192025" cy="5464446"/>
          </a:xfrm>
        </p:spPr>
        <p:txBody>
          <a:bodyPr/>
          <a:lstStyle>
            <a:lvl1pPr marL="0" indent="0" algn="ctr">
              <a:buNone/>
              <a:defRPr/>
            </a:lvl1pPr>
            <a:lvl2pPr marL="141566" indent="0" algn="ctr">
              <a:buNone/>
              <a:defRPr/>
            </a:lvl2pPr>
            <a:lvl3pPr marL="283132" indent="0" algn="ctr">
              <a:buNone/>
              <a:defRPr/>
            </a:lvl3pPr>
            <a:lvl4pPr marL="424698" indent="0" algn="ctr">
              <a:buNone/>
              <a:defRPr/>
            </a:lvl4pPr>
            <a:lvl5pPr marL="566263" indent="0" algn="ctr">
              <a:buNone/>
              <a:defRPr/>
            </a:lvl5pPr>
            <a:lvl6pPr marL="707828" indent="0" algn="ctr">
              <a:buNone/>
              <a:defRPr/>
            </a:lvl6pPr>
            <a:lvl7pPr marL="849394" indent="0" algn="ctr">
              <a:buNone/>
              <a:defRPr/>
            </a:lvl7pPr>
            <a:lvl8pPr marL="990961" indent="0" algn="ctr">
              <a:buNone/>
              <a:defRPr/>
            </a:lvl8pPr>
            <a:lvl9pPr marL="1132527" indent="0" algn="ctr">
              <a:buNone/>
              <a:defRPr/>
            </a:lvl9pPr>
          </a:lstStyle>
          <a:p>
            <a:r>
              <a:rPr lang="en-US"/>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67AB38-CD5C-466E-B1DA-9A6699AF308D}" type="slidenum">
              <a:rPr lang="en-US" altLang="de-DE"/>
              <a:pPr/>
              <a:t>‹#›</a:t>
            </a:fld>
            <a:endParaRPr lang="en-US" altLang="de-DE"/>
          </a:p>
        </p:txBody>
      </p:sp>
    </p:spTree>
    <p:extLst>
      <p:ext uri="{BB962C8B-B14F-4D97-AF65-F5344CB8AC3E}">
        <p14:creationId xmlns:p14="http://schemas.microsoft.com/office/powerpoint/2010/main" val="327191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9AFDE8C-4137-4BC3-9BAB-68E53B909CA0}" type="slidenum">
              <a:rPr lang="en-US" altLang="de-DE"/>
              <a:pPr/>
              <a:t>‹#›</a:t>
            </a:fld>
            <a:endParaRPr lang="en-US" altLang="de-DE"/>
          </a:p>
        </p:txBody>
      </p:sp>
    </p:spTree>
    <p:extLst>
      <p:ext uri="{BB962C8B-B14F-4D97-AF65-F5344CB8AC3E}">
        <p14:creationId xmlns:p14="http://schemas.microsoft.com/office/powerpoint/2010/main" val="3010550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71407" y="1901284"/>
            <a:ext cx="6433794" cy="17106126"/>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2270017" y="1901284"/>
            <a:ext cx="19151509" cy="171061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A487D41-F1C5-4301-BED1-AEFB635D3A3B}" type="slidenum">
              <a:rPr lang="en-US" altLang="de-DE"/>
              <a:pPr/>
              <a:t>‹#›</a:t>
            </a:fld>
            <a:endParaRPr lang="en-US" altLang="de-DE"/>
          </a:p>
        </p:txBody>
      </p:sp>
    </p:spTree>
    <p:extLst>
      <p:ext uri="{BB962C8B-B14F-4D97-AF65-F5344CB8AC3E}">
        <p14:creationId xmlns:p14="http://schemas.microsoft.com/office/powerpoint/2010/main" val="84349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DBBCC89-D36B-452A-8793-ADC311316148}" type="slidenum">
              <a:rPr lang="en-US" altLang="de-DE"/>
              <a:pPr/>
              <a:t>‹#›</a:t>
            </a:fld>
            <a:endParaRPr lang="en-US" altLang="de-DE"/>
          </a:p>
        </p:txBody>
      </p:sp>
    </p:spTree>
    <p:extLst>
      <p:ext uri="{BB962C8B-B14F-4D97-AF65-F5344CB8AC3E}">
        <p14:creationId xmlns:p14="http://schemas.microsoft.com/office/powerpoint/2010/main" val="223251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795" y="13741305"/>
            <a:ext cx="25733618" cy="4246509"/>
          </a:xfrm>
        </p:spPr>
        <p:txBody>
          <a:bodyPr anchor="t"/>
          <a:lstStyle>
            <a:lvl1pPr algn="l">
              <a:defRPr sz="1240" b="1" cap="all"/>
            </a:lvl1pPr>
          </a:lstStyle>
          <a:p>
            <a:r>
              <a:rPr lang="en-US"/>
              <a:t>Click to edit Master title style</a:t>
            </a:r>
            <a:endParaRPr lang="en-IN"/>
          </a:p>
        </p:txBody>
      </p:sp>
      <p:sp>
        <p:nvSpPr>
          <p:cNvPr id="3" name="Text Placeholder 2"/>
          <p:cNvSpPr>
            <a:spLocks noGrp="1"/>
          </p:cNvSpPr>
          <p:nvPr>
            <p:ph type="body" idx="1"/>
          </p:nvPr>
        </p:nvSpPr>
        <p:spPr>
          <a:xfrm>
            <a:off x="2391795" y="9063249"/>
            <a:ext cx="25733618" cy="4678056"/>
          </a:xfrm>
        </p:spPr>
        <p:txBody>
          <a:bodyPr anchor="b"/>
          <a:lstStyle>
            <a:lvl1pPr marL="0" indent="0">
              <a:buNone/>
              <a:defRPr sz="619"/>
            </a:lvl1pPr>
            <a:lvl2pPr marL="141566" indent="0">
              <a:buNone/>
              <a:defRPr sz="559"/>
            </a:lvl2pPr>
            <a:lvl3pPr marL="283132" indent="0">
              <a:buNone/>
              <a:defRPr sz="501"/>
            </a:lvl3pPr>
            <a:lvl4pPr marL="424698" indent="0">
              <a:buNone/>
              <a:defRPr sz="442"/>
            </a:lvl4pPr>
            <a:lvl5pPr marL="566263" indent="0">
              <a:buNone/>
              <a:defRPr sz="442"/>
            </a:lvl5pPr>
            <a:lvl6pPr marL="707828" indent="0">
              <a:buNone/>
              <a:defRPr sz="442"/>
            </a:lvl6pPr>
            <a:lvl7pPr marL="849394" indent="0">
              <a:buNone/>
              <a:defRPr sz="442"/>
            </a:lvl7pPr>
            <a:lvl8pPr marL="990961" indent="0">
              <a:buNone/>
              <a:defRPr sz="442"/>
            </a:lvl8pPr>
            <a:lvl9pPr marL="1132527" indent="0">
              <a:buNone/>
              <a:defRPr sz="442"/>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D02CBE2-FF3D-4811-AA04-59DDBB893262}" type="slidenum">
              <a:rPr lang="en-US" altLang="de-DE"/>
              <a:pPr/>
              <a:t>‹#›</a:t>
            </a:fld>
            <a:endParaRPr lang="en-US" altLang="de-DE"/>
          </a:p>
        </p:txBody>
      </p:sp>
    </p:spTree>
    <p:extLst>
      <p:ext uri="{BB962C8B-B14F-4D97-AF65-F5344CB8AC3E}">
        <p14:creationId xmlns:p14="http://schemas.microsoft.com/office/powerpoint/2010/main" val="28625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2270020" y="6177233"/>
            <a:ext cx="12792651" cy="12830175"/>
          </a:xfrm>
        </p:spPr>
        <p:txBody>
          <a:bodyPr/>
          <a:lstStyle>
            <a:lvl1pPr>
              <a:defRPr sz="856"/>
            </a:lvl1pPr>
            <a:lvl2pPr>
              <a:defRPr sz="737"/>
            </a:lvl2pPr>
            <a:lvl3pPr>
              <a:defRPr sz="619"/>
            </a:lvl3pPr>
            <a:lvl4pPr>
              <a:defRPr sz="559"/>
            </a:lvl4pPr>
            <a:lvl5pPr>
              <a:defRPr sz="559"/>
            </a:lvl5pPr>
            <a:lvl6pPr>
              <a:defRPr sz="559"/>
            </a:lvl6pPr>
            <a:lvl7pPr>
              <a:defRPr sz="559"/>
            </a:lvl7pPr>
            <a:lvl8pPr>
              <a:defRPr sz="559"/>
            </a:lvl8pPr>
            <a:lvl9pPr>
              <a:defRPr sz="5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15212548" y="6177233"/>
            <a:ext cx="12792651" cy="12830175"/>
          </a:xfrm>
        </p:spPr>
        <p:txBody>
          <a:bodyPr/>
          <a:lstStyle>
            <a:lvl1pPr>
              <a:defRPr sz="856"/>
            </a:lvl1pPr>
            <a:lvl2pPr>
              <a:defRPr sz="737"/>
            </a:lvl2pPr>
            <a:lvl3pPr>
              <a:defRPr sz="619"/>
            </a:lvl3pPr>
            <a:lvl4pPr>
              <a:defRPr sz="559"/>
            </a:lvl4pPr>
            <a:lvl5pPr>
              <a:defRPr sz="559"/>
            </a:lvl5pPr>
            <a:lvl6pPr>
              <a:defRPr sz="559"/>
            </a:lvl6pPr>
            <a:lvl7pPr>
              <a:defRPr sz="559"/>
            </a:lvl7pPr>
            <a:lvl8pPr>
              <a:defRPr sz="559"/>
            </a:lvl8pPr>
            <a:lvl9pPr>
              <a:defRPr sz="5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E416C7A-2FC5-4B76-AA2F-90B6E00B0038}" type="slidenum">
              <a:rPr lang="en-US" altLang="de-DE"/>
              <a:pPr/>
              <a:t>‹#›</a:t>
            </a:fld>
            <a:endParaRPr lang="en-US" altLang="de-DE"/>
          </a:p>
        </p:txBody>
      </p:sp>
    </p:spTree>
    <p:extLst>
      <p:ext uri="{BB962C8B-B14F-4D97-AF65-F5344CB8AC3E}">
        <p14:creationId xmlns:p14="http://schemas.microsoft.com/office/powerpoint/2010/main" val="917486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4388" y="856121"/>
            <a:ext cx="27246444" cy="3563938"/>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1514390" y="4786525"/>
            <a:ext cx="13376548" cy="1995031"/>
          </a:xfrm>
        </p:spPr>
        <p:txBody>
          <a:bodyPr anchor="b"/>
          <a:lstStyle>
            <a:lvl1pPr marL="0" indent="0">
              <a:buNone/>
              <a:defRPr sz="737" b="1"/>
            </a:lvl1pPr>
            <a:lvl2pPr marL="141566" indent="0">
              <a:buNone/>
              <a:defRPr sz="619" b="1"/>
            </a:lvl2pPr>
            <a:lvl3pPr marL="283132" indent="0">
              <a:buNone/>
              <a:defRPr sz="559" b="1"/>
            </a:lvl3pPr>
            <a:lvl4pPr marL="424698" indent="0">
              <a:buNone/>
              <a:defRPr sz="501" b="1"/>
            </a:lvl4pPr>
            <a:lvl5pPr marL="566263" indent="0">
              <a:buNone/>
              <a:defRPr sz="501" b="1"/>
            </a:lvl5pPr>
            <a:lvl6pPr marL="707828" indent="0">
              <a:buNone/>
              <a:defRPr sz="501" b="1"/>
            </a:lvl6pPr>
            <a:lvl7pPr marL="849394" indent="0">
              <a:buNone/>
              <a:defRPr sz="501" b="1"/>
            </a:lvl7pPr>
            <a:lvl8pPr marL="990961" indent="0">
              <a:buNone/>
              <a:defRPr sz="501" b="1"/>
            </a:lvl8pPr>
            <a:lvl9pPr marL="1132527" indent="0">
              <a:buNone/>
              <a:defRPr sz="501" b="1"/>
            </a:lvl9pPr>
          </a:lstStyle>
          <a:p>
            <a:pPr lvl="0"/>
            <a:r>
              <a:rPr lang="en-US"/>
              <a:t>Click to edit Master text styles</a:t>
            </a:r>
          </a:p>
        </p:txBody>
      </p:sp>
      <p:sp>
        <p:nvSpPr>
          <p:cNvPr id="4" name="Content Placeholder 3"/>
          <p:cNvSpPr>
            <a:spLocks noGrp="1"/>
          </p:cNvSpPr>
          <p:nvPr>
            <p:ph sz="half" idx="2"/>
          </p:nvPr>
        </p:nvSpPr>
        <p:spPr>
          <a:xfrm>
            <a:off x="1514390" y="6781557"/>
            <a:ext cx="13376548" cy="12320377"/>
          </a:xfrm>
        </p:spPr>
        <p:txBody>
          <a:bodyPr/>
          <a:lstStyle>
            <a:lvl1pPr>
              <a:defRPr sz="737"/>
            </a:lvl1pPr>
            <a:lvl2pPr>
              <a:defRPr sz="619"/>
            </a:lvl2pPr>
            <a:lvl3pPr>
              <a:defRPr sz="559"/>
            </a:lvl3pPr>
            <a:lvl4pPr>
              <a:defRPr sz="501"/>
            </a:lvl4pPr>
            <a:lvl5pPr>
              <a:defRPr sz="501"/>
            </a:lvl5pPr>
            <a:lvl6pPr>
              <a:defRPr sz="501"/>
            </a:lvl6pPr>
            <a:lvl7pPr>
              <a:defRPr sz="501"/>
            </a:lvl7pPr>
            <a:lvl8pPr>
              <a:defRPr sz="501"/>
            </a:lvl8pPr>
            <a:lvl9pPr>
              <a:defRPr sz="5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15379598" y="4786525"/>
            <a:ext cx="13381230" cy="1995031"/>
          </a:xfrm>
        </p:spPr>
        <p:txBody>
          <a:bodyPr anchor="b"/>
          <a:lstStyle>
            <a:lvl1pPr marL="0" indent="0">
              <a:buNone/>
              <a:defRPr sz="737" b="1"/>
            </a:lvl1pPr>
            <a:lvl2pPr marL="141566" indent="0">
              <a:buNone/>
              <a:defRPr sz="619" b="1"/>
            </a:lvl2pPr>
            <a:lvl3pPr marL="283132" indent="0">
              <a:buNone/>
              <a:defRPr sz="559" b="1"/>
            </a:lvl3pPr>
            <a:lvl4pPr marL="424698" indent="0">
              <a:buNone/>
              <a:defRPr sz="501" b="1"/>
            </a:lvl4pPr>
            <a:lvl5pPr marL="566263" indent="0">
              <a:buNone/>
              <a:defRPr sz="501" b="1"/>
            </a:lvl5pPr>
            <a:lvl6pPr marL="707828" indent="0">
              <a:buNone/>
              <a:defRPr sz="501" b="1"/>
            </a:lvl6pPr>
            <a:lvl7pPr marL="849394" indent="0">
              <a:buNone/>
              <a:defRPr sz="501" b="1"/>
            </a:lvl7pPr>
            <a:lvl8pPr marL="990961" indent="0">
              <a:buNone/>
              <a:defRPr sz="501" b="1"/>
            </a:lvl8pPr>
            <a:lvl9pPr marL="1132527" indent="0">
              <a:buNone/>
              <a:defRPr sz="501" b="1"/>
            </a:lvl9pPr>
          </a:lstStyle>
          <a:p>
            <a:pPr lvl="0"/>
            <a:r>
              <a:rPr lang="en-US"/>
              <a:t>Click to edit Master text styles</a:t>
            </a:r>
          </a:p>
        </p:txBody>
      </p:sp>
      <p:sp>
        <p:nvSpPr>
          <p:cNvPr id="6" name="Content Placeholder 5"/>
          <p:cNvSpPr>
            <a:spLocks noGrp="1"/>
          </p:cNvSpPr>
          <p:nvPr>
            <p:ph sz="quarter" idx="4"/>
          </p:nvPr>
        </p:nvSpPr>
        <p:spPr>
          <a:xfrm>
            <a:off x="15379598" y="6781557"/>
            <a:ext cx="13381230" cy="12320377"/>
          </a:xfrm>
        </p:spPr>
        <p:txBody>
          <a:bodyPr/>
          <a:lstStyle>
            <a:lvl1pPr>
              <a:defRPr sz="737"/>
            </a:lvl1pPr>
            <a:lvl2pPr>
              <a:defRPr sz="619"/>
            </a:lvl2pPr>
            <a:lvl3pPr>
              <a:defRPr sz="559"/>
            </a:lvl3pPr>
            <a:lvl4pPr>
              <a:defRPr sz="501"/>
            </a:lvl4pPr>
            <a:lvl5pPr>
              <a:defRPr sz="501"/>
            </a:lvl5pPr>
            <a:lvl6pPr>
              <a:defRPr sz="501"/>
            </a:lvl6pPr>
            <a:lvl7pPr>
              <a:defRPr sz="501"/>
            </a:lvl7pPr>
            <a:lvl8pPr>
              <a:defRPr sz="501"/>
            </a:lvl8pPr>
            <a:lvl9pPr>
              <a:defRPr sz="5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90166ED-00F2-498B-AD5F-79CD8446FC93}" type="slidenum">
              <a:rPr lang="en-US" altLang="de-DE"/>
              <a:pPr/>
              <a:t>‹#›</a:t>
            </a:fld>
            <a:endParaRPr lang="en-US" altLang="de-DE"/>
          </a:p>
        </p:txBody>
      </p:sp>
    </p:spTree>
    <p:extLst>
      <p:ext uri="{BB962C8B-B14F-4D97-AF65-F5344CB8AC3E}">
        <p14:creationId xmlns:p14="http://schemas.microsoft.com/office/powerpoint/2010/main" val="1798125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A74CF0A-D327-4CB7-9391-F3B32D534C5C}" type="slidenum">
              <a:rPr lang="en-US" altLang="de-DE"/>
              <a:pPr/>
              <a:t>‹#›</a:t>
            </a:fld>
            <a:endParaRPr lang="en-US" altLang="de-DE"/>
          </a:p>
        </p:txBody>
      </p:sp>
    </p:spTree>
    <p:extLst>
      <p:ext uri="{BB962C8B-B14F-4D97-AF65-F5344CB8AC3E}">
        <p14:creationId xmlns:p14="http://schemas.microsoft.com/office/powerpoint/2010/main" val="285504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6AF1F50-6641-47A0-A223-5DDCA86CCA9C}" type="slidenum">
              <a:rPr lang="en-US" altLang="de-DE"/>
              <a:pPr/>
              <a:t>‹#›</a:t>
            </a:fld>
            <a:endParaRPr lang="en-US" altLang="de-DE"/>
          </a:p>
        </p:txBody>
      </p:sp>
    </p:spTree>
    <p:extLst>
      <p:ext uri="{BB962C8B-B14F-4D97-AF65-F5344CB8AC3E}">
        <p14:creationId xmlns:p14="http://schemas.microsoft.com/office/powerpoint/2010/main" val="2468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385" y="851474"/>
            <a:ext cx="9959035" cy="3623594"/>
          </a:xfrm>
        </p:spPr>
        <p:txBody>
          <a:bodyPr anchor="b"/>
          <a:lstStyle>
            <a:lvl1pPr algn="l">
              <a:defRPr sz="619" b="1"/>
            </a:lvl1pPr>
          </a:lstStyle>
          <a:p>
            <a:r>
              <a:rPr lang="en-US"/>
              <a:t>Click to edit Master title style</a:t>
            </a:r>
            <a:endParaRPr lang="en-IN"/>
          </a:p>
        </p:txBody>
      </p:sp>
      <p:sp>
        <p:nvSpPr>
          <p:cNvPr id="3" name="Content Placeholder 2"/>
          <p:cNvSpPr>
            <a:spLocks noGrp="1"/>
          </p:cNvSpPr>
          <p:nvPr>
            <p:ph idx="1"/>
          </p:nvPr>
        </p:nvSpPr>
        <p:spPr>
          <a:xfrm>
            <a:off x="11837188" y="851473"/>
            <a:ext cx="16923644" cy="18250459"/>
          </a:xfrm>
        </p:spPr>
        <p:txBody>
          <a:bodyPr/>
          <a:lstStyle>
            <a:lvl1pPr>
              <a:defRPr sz="1003"/>
            </a:lvl1pPr>
            <a:lvl2pPr>
              <a:defRPr sz="856"/>
            </a:lvl2pPr>
            <a:lvl3pPr>
              <a:defRPr sz="737"/>
            </a:lvl3pPr>
            <a:lvl4pPr>
              <a:defRPr sz="619"/>
            </a:lvl4pPr>
            <a:lvl5pPr>
              <a:defRPr sz="619"/>
            </a:lvl5pPr>
            <a:lvl6pPr>
              <a:defRPr sz="619"/>
            </a:lvl6pPr>
            <a:lvl7pPr>
              <a:defRPr sz="619"/>
            </a:lvl7pPr>
            <a:lvl8pPr>
              <a:defRPr sz="619"/>
            </a:lvl8pPr>
            <a:lvl9pPr>
              <a:defRPr sz="61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1514385" y="4475068"/>
            <a:ext cx="9959035" cy="14626864"/>
          </a:xfrm>
        </p:spPr>
        <p:txBody>
          <a:bodyPr/>
          <a:lstStyle>
            <a:lvl1pPr marL="0" indent="0">
              <a:buNone/>
              <a:defRPr sz="442"/>
            </a:lvl1pPr>
            <a:lvl2pPr marL="141566" indent="0">
              <a:buNone/>
              <a:defRPr sz="384"/>
            </a:lvl2pPr>
            <a:lvl3pPr marL="283132" indent="0">
              <a:buNone/>
              <a:defRPr sz="295"/>
            </a:lvl3pPr>
            <a:lvl4pPr marL="424698" indent="0">
              <a:buNone/>
              <a:defRPr sz="266"/>
            </a:lvl4pPr>
            <a:lvl5pPr marL="566263" indent="0">
              <a:buNone/>
              <a:defRPr sz="266"/>
            </a:lvl5pPr>
            <a:lvl6pPr marL="707828" indent="0">
              <a:buNone/>
              <a:defRPr sz="266"/>
            </a:lvl6pPr>
            <a:lvl7pPr marL="849394" indent="0">
              <a:buNone/>
              <a:defRPr sz="266"/>
            </a:lvl7pPr>
            <a:lvl8pPr marL="990961" indent="0">
              <a:buNone/>
              <a:defRPr sz="266"/>
            </a:lvl8pPr>
            <a:lvl9pPr marL="1132527" indent="0">
              <a:buNone/>
              <a:defRPr sz="266"/>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427BD5F-316D-4D0E-BA15-E8569B9219D8}" type="slidenum">
              <a:rPr lang="en-US" altLang="de-DE"/>
              <a:pPr/>
              <a:t>‹#›</a:t>
            </a:fld>
            <a:endParaRPr lang="en-US" altLang="de-DE"/>
          </a:p>
        </p:txBody>
      </p:sp>
    </p:spTree>
    <p:extLst>
      <p:ext uri="{BB962C8B-B14F-4D97-AF65-F5344CB8AC3E}">
        <p14:creationId xmlns:p14="http://schemas.microsoft.com/office/powerpoint/2010/main" val="3152459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207" y="14968537"/>
            <a:ext cx="18164815" cy="1767248"/>
          </a:xfrm>
        </p:spPr>
        <p:txBody>
          <a:bodyPr anchor="b"/>
          <a:lstStyle>
            <a:lvl1pPr algn="l">
              <a:defRPr sz="619" b="1"/>
            </a:lvl1pPr>
          </a:lstStyle>
          <a:p>
            <a:r>
              <a:rPr lang="en-US"/>
              <a:t>Click to edit Master title style</a:t>
            </a:r>
            <a:endParaRPr lang="en-IN"/>
          </a:p>
        </p:txBody>
      </p:sp>
      <p:sp>
        <p:nvSpPr>
          <p:cNvPr id="3" name="Picture Placeholder 2"/>
          <p:cNvSpPr>
            <a:spLocks noGrp="1"/>
          </p:cNvSpPr>
          <p:nvPr>
            <p:ph type="pic" idx="1"/>
          </p:nvPr>
        </p:nvSpPr>
        <p:spPr>
          <a:xfrm>
            <a:off x="5934207" y="1910581"/>
            <a:ext cx="18164815" cy="12830175"/>
          </a:xfrm>
        </p:spPr>
        <p:txBody>
          <a:bodyPr/>
          <a:lstStyle>
            <a:lvl1pPr marL="0" indent="0">
              <a:buNone/>
              <a:defRPr sz="1003"/>
            </a:lvl1pPr>
            <a:lvl2pPr marL="141566" indent="0">
              <a:buNone/>
              <a:defRPr sz="856"/>
            </a:lvl2pPr>
            <a:lvl3pPr marL="283132" indent="0">
              <a:buNone/>
              <a:defRPr sz="737"/>
            </a:lvl3pPr>
            <a:lvl4pPr marL="424698" indent="0">
              <a:buNone/>
              <a:defRPr sz="619"/>
            </a:lvl4pPr>
            <a:lvl5pPr marL="566263" indent="0">
              <a:buNone/>
              <a:defRPr sz="619"/>
            </a:lvl5pPr>
            <a:lvl6pPr marL="707828" indent="0">
              <a:buNone/>
              <a:defRPr sz="619"/>
            </a:lvl6pPr>
            <a:lvl7pPr marL="849394" indent="0">
              <a:buNone/>
              <a:defRPr sz="619"/>
            </a:lvl7pPr>
            <a:lvl8pPr marL="990961" indent="0">
              <a:buNone/>
              <a:defRPr sz="619"/>
            </a:lvl8pPr>
            <a:lvl9pPr marL="1132527" indent="0">
              <a:buNone/>
              <a:defRPr sz="619"/>
            </a:lvl9pPr>
          </a:lstStyle>
          <a:p>
            <a:pPr lvl="0"/>
            <a:endParaRPr lang="en-IN" noProof="0"/>
          </a:p>
        </p:txBody>
      </p:sp>
      <p:sp>
        <p:nvSpPr>
          <p:cNvPr id="4" name="Text Placeholder 3"/>
          <p:cNvSpPr>
            <a:spLocks noGrp="1"/>
          </p:cNvSpPr>
          <p:nvPr>
            <p:ph type="body" sz="half" idx="2"/>
          </p:nvPr>
        </p:nvSpPr>
        <p:spPr>
          <a:xfrm>
            <a:off x="5934207" y="16735788"/>
            <a:ext cx="18164815" cy="2509476"/>
          </a:xfrm>
        </p:spPr>
        <p:txBody>
          <a:bodyPr/>
          <a:lstStyle>
            <a:lvl1pPr marL="0" indent="0">
              <a:buNone/>
              <a:defRPr sz="442"/>
            </a:lvl1pPr>
            <a:lvl2pPr marL="141566" indent="0">
              <a:buNone/>
              <a:defRPr sz="384"/>
            </a:lvl2pPr>
            <a:lvl3pPr marL="283132" indent="0">
              <a:buNone/>
              <a:defRPr sz="295"/>
            </a:lvl3pPr>
            <a:lvl4pPr marL="424698" indent="0">
              <a:buNone/>
              <a:defRPr sz="266"/>
            </a:lvl4pPr>
            <a:lvl5pPr marL="566263" indent="0">
              <a:buNone/>
              <a:defRPr sz="266"/>
            </a:lvl5pPr>
            <a:lvl6pPr marL="707828" indent="0">
              <a:buNone/>
              <a:defRPr sz="266"/>
            </a:lvl6pPr>
            <a:lvl7pPr marL="849394" indent="0">
              <a:buNone/>
              <a:defRPr sz="266"/>
            </a:lvl7pPr>
            <a:lvl8pPr marL="990961" indent="0">
              <a:buNone/>
              <a:defRPr sz="266"/>
            </a:lvl8pPr>
            <a:lvl9pPr marL="1132527" indent="0">
              <a:buNone/>
              <a:defRPr sz="266"/>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A22C6CD-D900-45A0-8964-E5564CB47242}" type="slidenum">
              <a:rPr lang="en-US" altLang="de-DE"/>
              <a:pPr/>
              <a:t>‹#›</a:t>
            </a:fld>
            <a:endParaRPr lang="en-US" altLang="de-DE"/>
          </a:p>
        </p:txBody>
      </p:sp>
    </p:spTree>
    <p:extLst>
      <p:ext uri="{BB962C8B-B14F-4D97-AF65-F5344CB8AC3E}">
        <p14:creationId xmlns:p14="http://schemas.microsoft.com/office/powerpoint/2010/main" val="161759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DEB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70454" y="1902236"/>
            <a:ext cx="25734306" cy="356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47024" tIns="223512" rIns="447024" bIns="223512" numCol="1" anchor="ctr" anchorCtr="0" compatLnSpc="1">
            <a:prstTxWarp prst="textNoShape">
              <a:avLst/>
            </a:prstTxWarp>
          </a:bodyPr>
          <a:lstStyle/>
          <a:p>
            <a:pPr lvl="0"/>
            <a:r>
              <a:rPr lang="en-US" altLang="de-DE"/>
              <a:t>Click to edit Master title style</a:t>
            </a:r>
          </a:p>
        </p:txBody>
      </p:sp>
      <p:sp>
        <p:nvSpPr>
          <p:cNvPr id="1027" name="Rectangle 3"/>
          <p:cNvSpPr>
            <a:spLocks noGrp="1" noChangeArrowheads="1"/>
          </p:cNvSpPr>
          <p:nvPr>
            <p:ph type="body" idx="1"/>
          </p:nvPr>
        </p:nvSpPr>
        <p:spPr bwMode="auto">
          <a:xfrm>
            <a:off x="2270454" y="6177309"/>
            <a:ext cx="25734306" cy="12829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47024" tIns="223512" rIns="447024" bIns="223512"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028" name="Rectangle 4"/>
          <p:cNvSpPr>
            <a:spLocks noGrp="1" noChangeArrowheads="1"/>
          </p:cNvSpPr>
          <p:nvPr>
            <p:ph type="dt" sz="half" idx="2"/>
          </p:nvPr>
        </p:nvSpPr>
        <p:spPr bwMode="auto">
          <a:xfrm>
            <a:off x="2270453" y="19481389"/>
            <a:ext cx="6307336" cy="1428331"/>
          </a:xfrm>
          <a:prstGeom prst="rect">
            <a:avLst/>
          </a:prstGeom>
          <a:noFill/>
          <a:ln w="9525">
            <a:noFill/>
            <a:miter lim="800000"/>
            <a:headEnd/>
            <a:tailEnd/>
          </a:ln>
          <a:effectLst/>
        </p:spPr>
        <p:txBody>
          <a:bodyPr vert="horz" wrap="square" lIns="447024" tIns="223512" rIns="447024" bIns="223512" numCol="1" anchor="t" anchorCtr="0" compatLnSpc="1">
            <a:prstTxWarp prst="textNoShape">
              <a:avLst/>
            </a:prstTxWarp>
          </a:bodyPr>
          <a:lstStyle>
            <a:lvl1pPr eaLnBrk="0" hangingPunct="0">
              <a:defRPr sz="2007">
                <a:latin typeface="Times New Roman" pitchFamily="18"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0346097" y="19481389"/>
            <a:ext cx="9583021" cy="1428331"/>
          </a:xfrm>
          <a:prstGeom prst="rect">
            <a:avLst/>
          </a:prstGeom>
          <a:noFill/>
          <a:ln w="9525">
            <a:noFill/>
            <a:miter lim="800000"/>
            <a:headEnd/>
            <a:tailEnd/>
          </a:ln>
          <a:effectLst/>
        </p:spPr>
        <p:txBody>
          <a:bodyPr vert="horz" wrap="square" lIns="447024" tIns="223512" rIns="447024" bIns="223512" numCol="1" anchor="t" anchorCtr="0" compatLnSpc="1">
            <a:prstTxWarp prst="textNoShape">
              <a:avLst/>
            </a:prstTxWarp>
          </a:bodyPr>
          <a:lstStyle>
            <a:lvl1pPr algn="ctr" eaLnBrk="0" hangingPunct="0">
              <a:defRPr sz="2007">
                <a:latin typeface="Times New Roman" pitchFamily="18"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1697424" y="19481389"/>
            <a:ext cx="6307336" cy="1428331"/>
          </a:xfrm>
          <a:prstGeom prst="rect">
            <a:avLst/>
          </a:prstGeom>
          <a:noFill/>
          <a:ln w="9525">
            <a:noFill/>
            <a:miter lim="800000"/>
            <a:headEnd/>
            <a:tailEnd/>
          </a:ln>
          <a:effectLst/>
        </p:spPr>
        <p:txBody>
          <a:bodyPr vert="horz" wrap="square" lIns="447024" tIns="223512" rIns="447024" bIns="223512" numCol="1" anchor="t" anchorCtr="0" compatLnSpc="1">
            <a:prstTxWarp prst="textNoShape">
              <a:avLst/>
            </a:prstTxWarp>
          </a:bodyPr>
          <a:lstStyle>
            <a:lvl1pPr algn="r">
              <a:defRPr sz="2007"/>
            </a:lvl1pPr>
          </a:lstStyle>
          <a:p>
            <a:fld id="{691EEAB5-596E-49C7-9888-194487987240}" type="slidenum">
              <a:rPr lang="en-US" altLang="de-DE"/>
              <a:pPr/>
              <a:t>‹#›</a:t>
            </a:fld>
            <a:endParaRPr lang="en-US"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18067" rtl="0" eaLnBrk="0" fontAlgn="base" hangingPunct="0">
        <a:spcBef>
          <a:spcPct val="0"/>
        </a:spcBef>
        <a:spcAft>
          <a:spcPct val="0"/>
        </a:spcAft>
        <a:defRPr sz="6341">
          <a:solidFill>
            <a:schemeClr val="tx2"/>
          </a:solidFill>
          <a:latin typeface="+mj-lt"/>
          <a:ea typeface="+mj-ea"/>
          <a:cs typeface="+mj-cs"/>
        </a:defRPr>
      </a:lvl1pPr>
      <a:lvl2pPr algn="ctr" defTabSz="1318067" rtl="0" eaLnBrk="0" fontAlgn="base" hangingPunct="0">
        <a:spcBef>
          <a:spcPct val="0"/>
        </a:spcBef>
        <a:spcAft>
          <a:spcPct val="0"/>
        </a:spcAft>
        <a:defRPr sz="6341">
          <a:solidFill>
            <a:schemeClr val="tx2"/>
          </a:solidFill>
          <a:latin typeface="Times New Roman" pitchFamily="18" charset="0"/>
        </a:defRPr>
      </a:lvl2pPr>
      <a:lvl3pPr algn="ctr" defTabSz="1318067" rtl="0" eaLnBrk="0" fontAlgn="base" hangingPunct="0">
        <a:spcBef>
          <a:spcPct val="0"/>
        </a:spcBef>
        <a:spcAft>
          <a:spcPct val="0"/>
        </a:spcAft>
        <a:defRPr sz="6341">
          <a:solidFill>
            <a:schemeClr val="tx2"/>
          </a:solidFill>
          <a:latin typeface="Times New Roman" pitchFamily="18" charset="0"/>
        </a:defRPr>
      </a:lvl3pPr>
      <a:lvl4pPr algn="ctr" defTabSz="1318067" rtl="0" eaLnBrk="0" fontAlgn="base" hangingPunct="0">
        <a:spcBef>
          <a:spcPct val="0"/>
        </a:spcBef>
        <a:spcAft>
          <a:spcPct val="0"/>
        </a:spcAft>
        <a:defRPr sz="6341">
          <a:solidFill>
            <a:schemeClr val="tx2"/>
          </a:solidFill>
          <a:latin typeface="Times New Roman" pitchFamily="18" charset="0"/>
        </a:defRPr>
      </a:lvl4pPr>
      <a:lvl5pPr algn="ctr" defTabSz="1318067" rtl="0" eaLnBrk="0" fontAlgn="base" hangingPunct="0">
        <a:spcBef>
          <a:spcPct val="0"/>
        </a:spcBef>
        <a:spcAft>
          <a:spcPct val="0"/>
        </a:spcAft>
        <a:defRPr sz="6341">
          <a:solidFill>
            <a:schemeClr val="tx2"/>
          </a:solidFill>
          <a:latin typeface="Times New Roman" pitchFamily="18" charset="0"/>
        </a:defRPr>
      </a:lvl5pPr>
      <a:lvl6pPr marL="141566" algn="ctr" defTabSz="1318332" rtl="0" eaLnBrk="0" fontAlgn="base" hangingPunct="0">
        <a:spcBef>
          <a:spcPct val="0"/>
        </a:spcBef>
        <a:spcAft>
          <a:spcPct val="0"/>
        </a:spcAft>
        <a:defRPr sz="6341">
          <a:solidFill>
            <a:schemeClr val="tx2"/>
          </a:solidFill>
          <a:latin typeface="Times New Roman" pitchFamily="18" charset="0"/>
        </a:defRPr>
      </a:lvl6pPr>
      <a:lvl7pPr marL="283132" algn="ctr" defTabSz="1318332" rtl="0" eaLnBrk="0" fontAlgn="base" hangingPunct="0">
        <a:spcBef>
          <a:spcPct val="0"/>
        </a:spcBef>
        <a:spcAft>
          <a:spcPct val="0"/>
        </a:spcAft>
        <a:defRPr sz="6341">
          <a:solidFill>
            <a:schemeClr val="tx2"/>
          </a:solidFill>
          <a:latin typeface="Times New Roman" pitchFamily="18" charset="0"/>
        </a:defRPr>
      </a:lvl7pPr>
      <a:lvl8pPr marL="424698" algn="ctr" defTabSz="1318332" rtl="0" eaLnBrk="0" fontAlgn="base" hangingPunct="0">
        <a:spcBef>
          <a:spcPct val="0"/>
        </a:spcBef>
        <a:spcAft>
          <a:spcPct val="0"/>
        </a:spcAft>
        <a:defRPr sz="6341">
          <a:solidFill>
            <a:schemeClr val="tx2"/>
          </a:solidFill>
          <a:latin typeface="Times New Roman" pitchFamily="18" charset="0"/>
        </a:defRPr>
      </a:lvl8pPr>
      <a:lvl9pPr marL="566263" algn="ctr" defTabSz="1318332" rtl="0" eaLnBrk="0" fontAlgn="base" hangingPunct="0">
        <a:spcBef>
          <a:spcPct val="0"/>
        </a:spcBef>
        <a:spcAft>
          <a:spcPct val="0"/>
        </a:spcAft>
        <a:defRPr sz="6341">
          <a:solidFill>
            <a:schemeClr val="tx2"/>
          </a:solidFill>
          <a:latin typeface="Times New Roman" pitchFamily="18" charset="0"/>
        </a:defRPr>
      </a:lvl9pPr>
    </p:titleStyle>
    <p:bodyStyle>
      <a:lvl1pPr marL="494452" indent="-494452" algn="l" defTabSz="1318067" rtl="0" eaLnBrk="0" fontAlgn="base" hangingPunct="0">
        <a:spcBef>
          <a:spcPct val="20000"/>
        </a:spcBef>
        <a:spcAft>
          <a:spcPct val="0"/>
        </a:spcAft>
        <a:buChar char="•"/>
        <a:defRPr sz="4602">
          <a:solidFill>
            <a:schemeClr val="tx1"/>
          </a:solidFill>
          <a:latin typeface="+mn-lt"/>
          <a:ea typeface="+mn-ea"/>
          <a:cs typeface="+mn-cs"/>
        </a:defRPr>
      </a:lvl1pPr>
      <a:lvl2pPr marL="1070843" indent="-411574" algn="l" defTabSz="1318067" rtl="0" eaLnBrk="0" fontAlgn="base" hangingPunct="0">
        <a:spcBef>
          <a:spcPct val="20000"/>
        </a:spcBef>
        <a:spcAft>
          <a:spcPct val="0"/>
        </a:spcAft>
        <a:buChar char="–"/>
        <a:defRPr sz="4070">
          <a:solidFill>
            <a:schemeClr val="tx1"/>
          </a:solidFill>
          <a:latin typeface="+mn-lt"/>
        </a:defRPr>
      </a:lvl2pPr>
      <a:lvl3pPr marL="1647702" indent="-329634" algn="l" defTabSz="1318067" rtl="0" eaLnBrk="0" fontAlgn="base" hangingPunct="0">
        <a:spcBef>
          <a:spcPct val="20000"/>
        </a:spcBef>
        <a:spcAft>
          <a:spcPct val="0"/>
        </a:spcAft>
        <a:buChar char="•"/>
        <a:defRPr sz="3480">
          <a:solidFill>
            <a:schemeClr val="tx1"/>
          </a:solidFill>
          <a:latin typeface="+mn-lt"/>
        </a:defRPr>
      </a:lvl3pPr>
      <a:lvl4pPr marL="2306969" indent="-329166" algn="l" defTabSz="1318067" rtl="0" eaLnBrk="0" fontAlgn="base" hangingPunct="0">
        <a:spcBef>
          <a:spcPct val="20000"/>
        </a:spcBef>
        <a:spcAft>
          <a:spcPct val="0"/>
        </a:spcAft>
        <a:buChar char="–"/>
        <a:defRPr sz="2890">
          <a:solidFill>
            <a:schemeClr val="tx1"/>
          </a:solidFill>
          <a:latin typeface="+mn-lt"/>
        </a:defRPr>
      </a:lvl4pPr>
      <a:lvl5pPr marL="2966238" indent="-329166" algn="l" defTabSz="1318067" rtl="0" eaLnBrk="0" fontAlgn="base" hangingPunct="0">
        <a:spcBef>
          <a:spcPct val="20000"/>
        </a:spcBef>
        <a:spcAft>
          <a:spcPct val="0"/>
        </a:spcAft>
        <a:buChar char="»"/>
        <a:defRPr sz="2890">
          <a:solidFill>
            <a:schemeClr val="tx1"/>
          </a:solidFill>
          <a:latin typeface="+mn-lt"/>
        </a:defRPr>
      </a:lvl5pPr>
      <a:lvl6pPr marL="3108058" indent="-329337" algn="l" defTabSz="1318332" rtl="0" eaLnBrk="0" fontAlgn="base" hangingPunct="0">
        <a:spcBef>
          <a:spcPct val="20000"/>
        </a:spcBef>
        <a:spcAft>
          <a:spcPct val="0"/>
        </a:spcAft>
        <a:buChar char="»"/>
        <a:defRPr sz="2890">
          <a:solidFill>
            <a:schemeClr val="tx1"/>
          </a:solidFill>
          <a:latin typeface="+mn-lt"/>
        </a:defRPr>
      </a:lvl6pPr>
      <a:lvl7pPr marL="3249623" indent="-329337" algn="l" defTabSz="1318332" rtl="0" eaLnBrk="0" fontAlgn="base" hangingPunct="0">
        <a:spcBef>
          <a:spcPct val="20000"/>
        </a:spcBef>
        <a:spcAft>
          <a:spcPct val="0"/>
        </a:spcAft>
        <a:buChar char="»"/>
        <a:defRPr sz="2890">
          <a:solidFill>
            <a:schemeClr val="tx1"/>
          </a:solidFill>
          <a:latin typeface="+mn-lt"/>
        </a:defRPr>
      </a:lvl7pPr>
      <a:lvl8pPr marL="3391189" indent="-329337" algn="l" defTabSz="1318332" rtl="0" eaLnBrk="0" fontAlgn="base" hangingPunct="0">
        <a:spcBef>
          <a:spcPct val="20000"/>
        </a:spcBef>
        <a:spcAft>
          <a:spcPct val="0"/>
        </a:spcAft>
        <a:buChar char="»"/>
        <a:defRPr sz="2890">
          <a:solidFill>
            <a:schemeClr val="tx1"/>
          </a:solidFill>
          <a:latin typeface="+mn-lt"/>
        </a:defRPr>
      </a:lvl8pPr>
      <a:lvl9pPr marL="3532755" indent="-329337" algn="l" defTabSz="1318332" rtl="0" eaLnBrk="0" fontAlgn="base" hangingPunct="0">
        <a:spcBef>
          <a:spcPct val="20000"/>
        </a:spcBef>
        <a:spcAft>
          <a:spcPct val="0"/>
        </a:spcAft>
        <a:buChar char="»"/>
        <a:defRPr sz="2890">
          <a:solidFill>
            <a:schemeClr val="tx1"/>
          </a:solidFill>
          <a:latin typeface="+mn-lt"/>
        </a:defRPr>
      </a:lvl9pPr>
    </p:bodyStyle>
    <p:otherStyle>
      <a:defPPr>
        <a:defRPr lang="en-US"/>
      </a:defPPr>
      <a:lvl1pPr marL="0" algn="l" defTabSz="283132" rtl="0" eaLnBrk="1" latinLnBrk="0" hangingPunct="1">
        <a:defRPr sz="559" kern="1200">
          <a:solidFill>
            <a:schemeClr val="tx1"/>
          </a:solidFill>
          <a:latin typeface="+mn-lt"/>
          <a:ea typeface="+mn-ea"/>
          <a:cs typeface="+mn-cs"/>
        </a:defRPr>
      </a:lvl1pPr>
      <a:lvl2pPr marL="141566" algn="l" defTabSz="283132" rtl="0" eaLnBrk="1" latinLnBrk="0" hangingPunct="1">
        <a:defRPr sz="559" kern="1200">
          <a:solidFill>
            <a:schemeClr val="tx1"/>
          </a:solidFill>
          <a:latin typeface="+mn-lt"/>
          <a:ea typeface="+mn-ea"/>
          <a:cs typeface="+mn-cs"/>
        </a:defRPr>
      </a:lvl2pPr>
      <a:lvl3pPr marL="283132" algn="l" defTabSz="283132" rtl="0" eaLnBrk="1" latinLnBrk="0" hangingPunct="1">
        <a:defRPr sz="559" kern="1200">
          <a:solidFill>
            <a:schemeClr val="tx1"/>
          </a:solidFill>
          <a:latin typeface="+mn-lt"/>
          <a:ea typeface="+mn-ea"/>
          <a:cs typeface="+mn-cs"/>
        </a:defRPr>
      </a:lvl3pPr>
      <a:lvl4pPr marL="424698" algn="l" defTabSz="283132" rtl="0" eaLnBrk="1" latinLnBrk="0" hangingPunct="1">
        <a:defRPr sz="559" kern="1200">
          <a:solidFill>
            <a:schemeClr val="tx1"/>
          </a:solidFill>
          <a:latin typeface="+mn-lt"/>
          <a:ea typeface="+mn-ea"/>
          <a:cs typeface="+mn-cs"/>
        </a:defRPr>
      </a:lvl4pPr>
      <a:lvl5pPr marL="566263" algn="l" defTabSz="283132" rtl="0" eaLnBrk="1" latinLnBrk="0" hangingPunct="1">
        <a:defRPr sz="559" kern="1200">
          <a:solidFill>
            <a:schemeClr val="tx1"/>
          </a:solidFill>
          <a:latin typeface="+mn-lt"/>
          <a:ea typeface="+mn-ea"/>
          <a:cs typeface="+mn-cs"/>
        </a:defRPr>
      </a:lvl5pPr>
      <a:lvl6pPr marL="707828" algn="l" defTabSz="283132" rtl="0" eaLnBrk="1" latinLnBrk="0" hangingPunct="1">
        <a:defRPr sz="559" kern="1200">
          <a:solidFill>
            <a:schemeClr val="tx1"/>
          </a:solidFill>
          <a:latin typeface="+mn-lt"/>
          <a:ea typeface="+mn-ea"/>
          <a:cs typeface="+mn-cs"/>
        </a:defRPr>
      </a:lvl6pPr>
      <a:lvl7pPr marL="849394" algn="l" defTabSz="283132" rtl="0" eaLnBrk="1" latinLnBrk="0" hangingPunct="1">
        <a:defRPr sz="559" kern="1200">
          <a:solidFill>
            <a:schemeClr val="tx1"/>
          </a:solidFill>
          <a:latin typeface="+mn-lt"/>
          <a:ea typeface="+mn-ea"/>
          <a:cs typeface="+mn-cs"/>
        </a:defRPr>
      </a:lvl7pPr>
      <a:lvl8pPr marL="990961" algn="l" defTabSz="283132" rtl="0" eaLnBrk="1" latinLnBrk="0" hangingPunct="1">
        <a:defRPr sz="559" kern="1200">
          <a:solidFill>
            <a:schemeClr val="tx1"/>
          </a:solidFill>
          <a:latin typeface="+mn-lt"/>
          <a:ea typeface="+mn-ea"/>
          <a:cs typeface="+mn-cs"/>
        </a:defRPr>
      </a:lvl8pPr>
      <a:lvl9pPr marL="1132527" algn="l" defTabSz="283132" rtl="0" eaLnBrk="1" latinLnBrk="0" hangingPunct="1">
        <a:defRPr sz="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3"/>
          <p:cNvGrpSpPr>
            <a:grpSpLocks/>
          </p:cNvGrpSpPr>
          <p:nvPr/>
        </p:nvGrpSpPr>
        <p:grpSpPr bwMode="auto">
          <a:xfrm>
            <a:off x="-1" y="-85919"/>
            <a:ext cx="30275213" cy="2953366"/>
            <a:chOff x="0" y="0"/>
            <a:chExt cx="35666363" cy="3247449"/>
          </a:xfrm>
        </p:grpSpPr>
        <p:sp>
          <p:nvSpPr>
            <p:cNvPr id="4119" name="Text Box 2054"/>
            <p:cNvSpPr txBox="1">
              <a:spLocks noChangeArrowheads="1"/>
            </p:cNvSpPr>
            <p:nvPr/>
          </p:nvSpPr>
          <p:spPr bwMode="auto">
            <a:xfrm>
              <a:off x="0" y="0"/>
              <a:ext cx="35666363" cy="324744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8940" tIns="265457" rIns="158940" bIns="158940"/>
            <a:lstStyle>
              <a:lvl1pPr defTabSz="957263">
                <a:spcBef>
                  <a:spcPct val="20000"/>
                </a:spcBef>
                <a:buChar char="•"/>
                <a:defRPr sz="15600">
                  <a:solidFill>
                    <a:schemeClr val="tx1"/>
                  </a:solidFill>
                  <a:latin typeface="Times New Roman" panose="02020603050405020304" pitchFamily="18" charset="0"/>
                </a:defRPr>
              </a:lvl1pPr>
              <a:lvl2pPr marL="742950" indent="-285750" defTabSz="957263">
                <a:spcBef>
                  <a:spcPct val="20000"/>
                </a:spcBef>
                <a:buChar char="–"/>
                <a:defRPr sz="13800">
                  <a:solidFill>
                    <a:schemeClr val="tx1"/>
                  </a:solidFill>
                  <a:latin typeface="Times New Roman" panose="02020603050405020304" pitchFamily="18" charset="0"/>
                </a:defRPr>
              </a:lvl2pPr>
              <a:lvl3pPr marL="1143000" indent="-228600" defTabSz="957263">
                <a:spcBef>
                  <a:spcPct val="20000"/>
                </a:spcBef>
                <a:buChar char="•"/>
                <a:defRPr sz="11800">
                  <a:solidFill>
                    <a:schemeClr val="tx1"/>
                  </a:solidFill>
                  <a:latin typeface="Times New Roman" panose="02020603050405020304" pitchFamily="18" charset="0"/>
                </a:defRPr>
              </a:lvl3pPr>
              <a:lvl4pPr marL="1600200" indent="-228600" defTabSz="957263">
                <a:spcBef>
                  <a:spcPct val="20000"/>
                </a:spcBef>
                <a:buChar char="–"/>
                <a:defRPr sz="9800">
                  <a:solidFill>
                    <a:schemeClr val="tx1"/>
                  </a:solidFill>
                  <a:latin typeface="Times New Roman" panose="02020603050405020304" pitchFamily="18" charset="0"/>
                </a:defRPr>
              </a:lvl4pPr>
              <a:lvl5pPr marL="2057400" indent="-228600" defTabSz="957263">
                <a:spcBef>
                  <a:spcPct val="20000"/>
                </a:spcBef>
                <a:buChar char="»"/>
                <a:defRPr sz="9800">
                  <a:solidFill>
                    <a:schemeClr val="tx1"/>
                  </a:solidFill>
                  <a:latin typeface="Times New Roman" panose="02020603050405020304" pitchFamily="18" charset="0"/>
                </a:defRPr>
              </a:lvl5pPr>
              <a:lvl6pPr marL="2514600" indent="-228600" defTabSz="957263"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defTabSz="957263"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defTabSz="957263"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defTabSz="957263"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algn="ctr">
                <a:spcBef>
                  <a:spcPct val="0"/>
                </a:spcBef>
                <a:buFontTx/>
                <a:buNone/>
              </a:pPr>
              <a:endParaRPr lang="en-GB" altLang="de-DE" sz="3098" b="1" dirty="0">
                <a:solidFill>
                  <a:srgbClr val="C00000"/>
                </a:solidFill>
                <a:latin typeface="Arial" panose="020B0604020202020204" pitchFamily="34" charset="0"/>
              </a:endParaRPr>
            </a:p>
          </p:txBody>
        </p:sp>
        <p:sp>
          <p:nvSpPr>
            <p:cNvPr id="3" name="Text Box 2083"/>
            <p:cNvSpPr txBox="1">
              <a:spLocks noChangeArrowheads="1"/>
            </p:cNvSpPr>
            <p:nvPr/>
          </p:nvSpPr>
          <p:spPr bwMode="auto">
            <a:xfrm>
              <a:off x="12206476" y="2112006"/>
              <a:ext cx="10494281" cy="1063500"/>
            </a:xfrm>
            <a:prstGeom prst="rect">
              <a:avLst/>
            </a:prstGeom>
            <a:noFill/>
            <a:ln w="9525">
              <a:noFill/>
              <a:miter lim="800000"/>
              <a:headEnd/>
              <a:tailEnd/>
            </a:ln>
          </p:spPr>
          <p:txBody>
            <a:bodyPr lIns="106182" tIns="106182" rIns="106182" bIns="106182"/>
            <a:lstStyle/>
            <a:p>
              <a:pPr algn="ctr">
                <a:defRPr/>
              </a:pPr>
              <a:r>
                <a:rPr lang="de-DE" sz="1800" b="1" dirty="0">
                  <a:solidFill>
                    <a:schemeClr val="bg1">
                      <a:lumMod val="95000"/>
                    </a:schemeClr>
                  </a:solidFill>
                  <a:latin typeface="Comic Sans MS" panose="030F0902030302020204" pitchFamily="66" charset="0"/>
                  <a:cs typeface="Arial" charset="0"/>
                </a:rPr>
                <a:t>Mobility Semester 2021/2022</a:t>
              </a:r>
            </a:p>
            <a:p>
              <a:pPr algn="ctr">
                <a:defRPr/>
              </a:pPr>
              <a:r>
                <a:rPr lang="de-DE" sz="1800" b="1" dirty="0">
                  <a:solidFill>
                    <a:schemeClr val="bg1">
                      <a:lumMod val="95000"/>
                    </a:schemeClr>
                  </a:solidFill>
                  <a:latin typeface="Comic Sans MS" panose="030F0902030302020204" pitchFamily="66" charset="0"/>
                  <a:cs typeface="Arial" charset="0"/>
                </a:rPr>
                <a:t>Shobha Rana Grover</a:t>
              </a:r>
            </a:p>
            <a:p>
              <a:pPr algn="ctr">
                <a:defRPr/>
              </a:pPr>
              <a:r>
                <a:rPr lang="de-DE" sz="1600" b="1" dirty="0">
                  <a:solidFill>
                    <a:schemeClr val="bg1">
                      <a:lumMod val="95000"/>
                    </a:schemeClr>
                  </a:solidFill>
                  <a:latin typeface="Comic Sans MS" panose="030F0902030302020204" pitchFamily="66" charset="0"/>
                  <a:cs typeface="Arial" charset="0"/>
                </a:rPr>
                <a:t>shobhagrover123@gmail.com</a:t>
              </a:r>
            </a:p>
            <a:p>
              <a:pPr algn="ctr">
                <a:defRPr/>
              </a:pPr>
              <a:endParaRPr lang="de-DE" sz="1600" b="1" dirty="0">
                <a:solidFill>
                  <a:schemeClr val="bg1">
                    <a:lumMod val="95000"/>
                  </a:schemeClr>
                </a:solidFill>
                <a:latin typeface="Comic Sans MS" panose="030F0902030302020204" pitchFamily="66" charset="0"/>
                <a:cs typeface="Arial" charset="0"/>
              </a:endParaRPr>
            </a:p>
            <a:p>
              <a:pPr algn="ctr">
                <a:defRPr/>
              </a:pPr>
              <a:endParaRPr lang="en-IN" sz="1600" b="1" dirty="0">
                <a:solidFill>
                  <a:schemeClr val="bg1">
                    <a:lumMod val="95000"/>
                  </a:schemeClr>
                </a:solidFill>
                <a:latin typeface="Comic Sans MS" panose="030F0902030302020204" pitchFamily="66" charset="0"/>
                <a:cs typeface="Arial" charset="0"/>
              </a:endParaRPr>
            </a:p>
            <a:p>
              <a:pPr algn="ctr">
                <a:defRPr/>
              </a:pPr>
              <a:r>
                <a:rPr lang="en-US" sz="1600" b="1" dirty="0">
                  <a:solidFill>
                    <a:schemeClr val="bg1">
                      <a:lumMod val="95000"/>
                    </a:schemeClr>
                  </a:solidFill>
                  <a:latin typeface="Comic Sans MS" panose="030F0902030302020204" pitchFamily="66" charset="0"/>
                  <a:cs typeface="Arial" charset="0"/>
                </a:rPr>
                <a:t> </a:t>
              </a:r>
              <a:endParaRPr lang="en-GB" sz="1600" b="1" dirty="0">
                <a:solidFill>
                  <a:schemeClr val="bg1">
                    <a:lumMod val="95000"/>
                  </a:schemeClr>
                </a:solidFill>
                <a:latin typeface="Comic Sans MS" panose="030F0902030302020204" pitchFamily="66" charset="0"/>
                <a:cs typeface="Arial" charset="0"/>
              </a:endParaRPr>
            </a:p>
            <a:p>
              <a:pPr algn="ctr">
                <a:spcBef>
                  <a:spcPct val="20000"/>
                </a:spcBef>
                <a:defRPr/>
              </a:pPr>
              <a:endParaRPr lang="en-GB" sz="1600" b="1" dirty="0">
                <a:solidFill>
                  <a:schemeClr val="bg1">
                    <a:lumMod val="95000"/>
                  </a:schemeClr>
                </a:solidFill>
                <a:latin typeface="Comic Sans MS" panose="030F0902030302020204" pitchFamily="66" charset="0"/>
                <a:cs typeface="Arial" charset="0"/>
              </a:endParaRPr>
            </a:p>
          </p:txBody>
        </p:sp>
      </p:grpSp>
      <p:sp>
        <p:nvSpPr>
          <p:cNvPr id="63" name="TextBox 62"/>
          <p:cNvSpPr txBox="1"/>
          <p:nvPr/>
        </p:nvSpPr>
        <p:spPr>
          <a:xfrm>
            <a:off x="19269423" y="4481997"/>
            <a:ext cx="14262473" cy="486857"/>
          </a:xfrm>
          <a:prstGeom prst="rect">
            <a:avLst/>
          </a:prstGeom>
          <a:noFill/>
        </p:spPr>
        <p:txBody>
          <a:bodyPr lIns="28314" tIns="14157" rIns="28314" bIns="14157">
            <a:spAutoFit/>
          </a:bodyPr>
          <a:lstStyle/>
          <a:p>
            <a:pPr algn="ctr" defTabSz="1407560" eaLnBrk="1" fontAlgn="auto" hangingPunct="1">
              <a:spcBef>
                <a:spcPts val="0"/>
              </a:spcBef>
              <a:spcAft>
                <a:spcPts val="0"/>
              </a:spcAft>
              <a:defRPr/>
            </a:pPr>
            <a:endParaRPr lang="en-US" sz="2978" b="1" dirty="0">
              <a:solidFill>
                <a:schemeClr val="accent2">
                  <a:lumMod val="60000"/>
                  <a:lumOff val="40000"/>
                </a:schemeClr>
              </a:solidFill>
              <a:latin typeface="+mn-lt"/>
              <a:cs typeface="Arial" charset="0"/>
            </a:endParaRPr>
          </a:p>
        </p:txBody>
      </p:sp>
      <p:sp>
        <p:nvSpPr>
          <p:cNvPr id="4100" name="TextBox 64"/>
          <p:cNvSpPr txBox="1">
            <a:spLocks noChangeArrowheads="1"/>
          </p:cNvSpPr>
          <p:nvPr/>
        </p:nvSpPr>
        <p:spPr bwMode="auto">
          <a:xfrm>
            <a:off x="4460750" y="415515"/>
            <a:ext cx="21481072" cy="180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314" tIns="14157" rIns="28314" bIns="14157">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algn="ctr">
              <a:lnSpc>
                <a:spcPct val="107000"/>
              </a:lnSpc>
              <a:spcBef>
                <a:spcPct val="0"/>
              </a:spcBef>
              <a:spcAft>
                <a:spcPts val="236"/>
              </a:spcAft>
              <a:buNone/>
            </a:pPr>
            <a:r>
              <a:rPr lang="en-IN" altLang="en-US" sz="5400" dirty="0">
                <a:solidFill>
                  <a:schemeClr val="bg1"/>
                </a:solidFill>
                <a:latin typeface="Comic Sans MS" panose="030F0702030302020204" pitchFamily="66" charset="0"/>
                <a:cs typeface="Calibri" panose="020F0502020204030204" pitchFamily="34" charset="0"/>
              </a:rPr>
              <a:t>Education In The Time of Covid-19: Learning Beyond Schooling</a:t>
            </a:r>
            <a:endParaRPr lang="de-DE" altLang="en-US" sz="5400" dirty="0">
              <a:solidFill>
                <a:schemeClr val="bg1"/>
              </a:solidFill>
              <a:latin typeface="Comic Sans MS" panose="030F0702030302020204" pitchFamily="66" charset="0"/>
              <a:ea typeface="Calibri" panose="020F0502020204030204" pitchFamily="34" charset="0"/>
              <a:cs typeface="Mangal" pitchFamily="18" charset="0"/>
            </a:endParaRPr>
          </a:p>
          <a:p>
            <a:pPr algn="ctr" eaLnBrk="1" hangingPunct="1">
              <a:spcBef>
                <a:spcPct val="0"/>
              </a:spcBef>
              <a:buFontTx/>
              <a:buNone/>
            </a:pPr>
            <a:r>
              <a:rPr lang="en-IN" altLang="en-US" sz="2800" dirty="0">
                <a:solidFill>
                  <a:schemeClr val="bg1"/>
                </a:solidFill>
                <a:latin typeface="Comic Sans MS" panose="030F0702030302020204" pitchFamily="66" charset="0"/>
                <a:cs typeface="Calibri" panose="020F0502020204030204" pitchFamily="34" charset="0"/>
              </a:rPr>
              <a:t>   Cultivation and Leveraging of Social and Cultural Capital During the Pandemic by Refugee Families in South Germany</a:t>
            </a:r>
          </a:p>
          <a:p>
            <a:pPr algn="ctr" eaLnBrk="1" hangingPunct="1">
              <a:spcBef>
                <a:spcPct val="0"/>
              </a:spcBef>
              <a:buFontTx/>
              <a:buNone/>
            </a:pPr>
            <a:r>
              <a:rPr lang="en-IN" altLang="en-US" sz="2800" dirty="0">
                <a:solidFill>
                  <a:schemeClr val="bg1"/>
                </a:solidFill>
                <a:latin typeface="Comic Sans MS" panose="030F0702030302020204" pitchFamily="66" charset="0"/>
                <a:cs typeface="Calibri" panose="020F0502020204030204" pitchFamily="34" charset="0"/>
              </a:rPr>
              <a:t>   </a:t>
            </a:r>
            <a:endParaRPr lang="de-DE" altLang="en-US" sz="2800" dirty="0">
              <a:solidFill>
                <a:schemeClr val="bg1"/>
              </a:solidFill>
              <a:latin typeface="Comic Sans MS" panose="030F0702030302020204" pitchFamily="66" charset="0"/>
              <a:cs typeface="Calibri" panose="020F0502020204030204" pitchFamily="34" charset="0"/>
            </a:endParaRPr>
          </a:p>
        </p:txBody>
      </p:sp>
      <p:grpSp>
        <p:nvGrpSpPr>
          <p:cNvPr id="16" name="Group 15">
            <a:extLst>
              <a:ext uri="{FF2B5EF4-FFF2-40B4-BE49-F238E27FC236}">
                <a16:creationId xmlns:a16="http://schemas.microsoft.com/office/drawing/2014/main" id="{3EDDAEAB-985D-E1DA-10D0-FF6E5D70B191}"/>
              </a:ext>
            </a:extLst>
          </p:cNvPr>
          <p:cNvGrpSpPr/>
          <p:nvPr/>
        </p:nvGrpSpPr>
        <p:grpSpPr>
          <a:xfrm>
            <a:off x="519982" y="3203828"/>
            <a:ext cx="9720000" cy="17641112"/>
            <a:chOff x="519982" y="3203828"/>
            <a:chExt cx="9720000" cy="17641112"/>
          </a:xfrm>
        </p:grpSpPr>
        <p:grpSp>
          <p:nvGrpSpPr>
            <p:cNvPr id="8" name="Group 7">
              <a:extLst>
                <a:ext uri="{FF2B5EF4-FFF2-40B4-BE49-F238E27FC236}">
                  <a16:creationId xmlns:a16="http://schemas.microsoft.com/office/drawing/2014/main" id="{6F4FAF7D-4CC5-F671-1850-06AB6D0F15E7}"/>
                </a:ext>
              </a:extLst>
            </p:cNvPr>
            <p:cNvGrpSpPr/>
            <p:nvPr/>
          </p:nvGrpSpPr>
          <p:grpSpPr>
            <a:xfrm>
              <a:off x="519982" y="3203828"/>
              <a:ext cx="9720000" cy="7973097"/>
              <a:chOff x="580451" y="3505494"/>
              <a:chExt cx="9720000" cy="7973097"/>
            </a:xfrm>
          </p:grpSpPr>
          <p:sp>
            <p:nvSpPr>
              <p:cNvPr id="2063" name="Text Box 2078"/>
              <p:cNvSpPr txBox="1">
                <a:spLocks noChangeArrowheads="1"/>
              </p:cNvSpPr>
              <p:nvPr/>
            </p:nvSpPr>
            <p:spPr bwMode="auto">
              <a:xfrm>
                <a:off x="580451" y="3505494"/>
                <a:ext cx="9720000" cy="7973097"/>
              </a:xfrm>
              <a:prstGeom prst="rect">
                <a:avLst/>
              </a:prstGeom>
              <a:solidFill>
                <a:schemeClr val="bg1"/>
              </a:solidFill>
              <a:ln w="9525">
                <a:solidFill>
                  <a:srgbClr val="0000D0"/>
                </a:solidFill>
                <a:miter lim="800000"/>
                <a:headEnd/>
                <a:tailEnd/>
              </a:ln>
            </p:spPr>
            <p:txBody>
              <a:bodyPr lIns="106182" tIns="53091" rIns="106182" bIns="106182"/>
              <a:lstStyle>
                <a:lvl1pPr>
                  <a:spcBef>
                    <a:spcPct val="20000"/>
                  </a:spcBef>
                  <a:buChar char="•"/>
                  <a:defRPr sz="15600">
                    <a:solidFill>
                      <a:schemeClr val="tx1"/>
                    </a:solidFill>
                    <a:latin typeface="Times New Roman" panose="02020603050405020304" pitchFamily="18" charset="0"/>
                  </a:defRPr>
                </a:lvl1pPr>
                <a:lvl2pPr marL="3630613" indent="-1395413">
                  <a:spcBef>
                    <a:spcPct val="20000"/>
                  </a:spcBef>
                  <a:buChar char="–"/>
                  <a:defRPr sz="13800">
                    <a:solidFill>
                      <a:schemeClr val="tx1"/>
                    </a:solidFill>
                    <a:latin typeface="Times New Roman" panose="02020603050405020304" pitchFamily="18" charset="0"/>
                  </a:defRPr>
                </a:lvl2pPr>
                <a:lvl3pPr>
                  <a:spcBef>
                    <a:spcPct val="20000"/>
                  </a:spcBef>
                  <a:buChar char="•"/>
                  <a:defRPr sz="11800">
                    <a:solidFill>
                      <a:schemeClr val="tx1"/>
                    </a:solidFill>
                    <a:latin typeface="Times New Roman" panose="02020603050405020304" pitchFamily="18" charset="0"/>
                  </a:defRPr>
                </a:lvl3pPr>
                <a:lvl4pPr marL="98425" indent="479425">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marL="0" lvl="2" indent="0" algn="just" eaLnBrk="1" hangingPunct="1"/>
                <a:endParaRPr lang="en-US" altLang="de-DE" sz="1400" b="1" dirty="0">
                  <a:solidFill>
                    <a:srgbClr val="0000D0"/>
                  </a:solidFill>
                  <a:latin typeface="Comic Sans MS" panose="030F0702030302020204" pitchFamily="66" charset="0"/>
                </a:endParaRPr>
              </a:p>
              <a:p>
                <a:pPr marL="0" lvl="2" indent="0" algn="r" eaLnBrk="1" hangingPunct="1">
                  <a:buNone/>
                </a:pPr>
                <a:endParaRPr lang="en-US" altLang="de-DE" sz="1400" b="1" dirty="0">
                  <a:solidFill>
                    <a:srgbClr val="0000D0"/>
                  </a:solidFill>
                  <a:latin typeface="Comic Sans MS" panose="030F0702030302020204" pitchFamily="66" charset="0"/>
                </a:endParaRPr>
              </a:p>
              <a:p>
                <a:pPr marL="0" lvl="2" indent="0" algn="just" eaLnBrk="1" hangingPunct="1">
                  <a:buNone/>
                </a:pPr>
                <a:endParaRPr lang="en-US" altLang="en-US" sz="1400" b="1" dirty="0">
                  <a:solidFill>
                    <a:srgbClr val="0000D0"/>
                  </a:solidFill>
                  <a:latin typeface="Comic Sans MS" panose="030F0702030302020204" pitchFamily="66" charset="0"/>
                </a:endParaRPr>
              </a:p>
              <a:p>
                <a:pPr marL="0" lvl="2" indent="0" algn="just" eaLnBrk="1" hangingPunct="1">
                  <a:buNone/>
                </a:pPr>
                <a:r>
                  <a:rPr lang="en-IN" altLang="en-US" sz="2200" dirty="0">
                    <a:latin typeface="Comic Sans MS" panose="030F0902030302020204" pitchFamily="66" charset="0"/>
                    <a:cs typeface="Calibri" panose="020F0502020204030204" pitchFamily="34" charset="0"/>
                  </a:rPr>
                  <a:t>The COVID-19 pandemic and related protective regulations have impacted lives globally, and school education is one area that has borne a severe brunt. The lockdowns in 2020 led to the closure of </a:t>
                </a:r>
                <a:r>
                  <a:rPr lang="en-IN" altLang="en-US" sz="2200" dirty="0" err="1">
                    <a:latin typeface="Comic Sans MS" panose="030F0902030302020204" pitchFamily="66" charset="0"/>
                    <a:cs typeface="Calibri" panose="020F0502020204030204" pitchFamily="34" charset="0"/>
                  </a:rPr>
                  <a:t>daycares</a:t>
                </a:r>
                <a:r>
                  <a:rPr lang="en-IN" altLang="en-US" sz="2200" dirty="0">
                    <a:latin typeface="Comic Sans MS" panose="030F0902030302020204" pitchFamily="66" charset="0"/>
                    <a:cs typeface="Calibri" panose="020F0502020204030204" pitchFamily="34" charset="0"/>
                  </a:rPr>
                  <a:t> and  primary and secondary schools, affecting millions of students worldwide. The length of closures varied widely. Schools in Germany opened and closed as the infections ebbed or advanced, and learning became a hybrid of in-person and remote arrangements. This study explores the educational consequences of the pandemic-related safety measures for the school-aged children who are in Germany following civil strife and war in their home countries. According to UNHCR’s flagship report, </a:t>
                </a:r>
                <a:r>
                  <a:rPr lang="en-IN" altLang="en-US" sz="2200" i="1" dirty="0">
                    <a:latin typeface="Comic Sans MS" panose="030F0902030302020204" pitchFamily="66" charset="0"/>
                    <a:cs typeface="Calibri" panose="020F0502020204030204" pitchFamily="34" charset="0"/>
                  </a:rPr>
                  <a:t>Global Trends</a:t>
                </a:r>
                <a:r>
                  <a:rPr lang="en-IN" altLang="en-US" sz="2200" dirty="0">
                    <a:latin typeface="Comic Sans MS" panose="030F0902030302020204" pitchFamily="66" charset="0"/>
                    <a:cs typeface="Calibri" panose="020F0502020204030204" pitchFamily="34" charset="0"/>
                  </a:rPr>
                  <a:t>, 82.4 million people were forcibly displaced globally at the end of 2020, and the number of refugees in the same year reached 26.4 million, and at least half were minors. I have tried to record the experiences of families identifying as refugees about the education and learning of their minor children living in the city of </a:t>
                </a:r>
                <a:r>
                  <a:rPr lang="en-IN" altLang="en-US" sz="2200" dirty="0" err="1">
                    <a:latin typeface="Comic Sans MS" panose="030F0902030302020204" pitchFamily="66" charset="0"/>
                    <a:cs typeface="Calibri" panose="020F0502020204030204" pitchFamily="34" charset="0"/>
                  </a:rPr>
                  <a:t>Mössingen</a:t>
                </a:r>
                <a:r>
                  <a:rPr lang="en-IN" altLang="en-US" sz="2200" dirty="0">
                    <a:latin typeface="Comic Sans MS" panose="030F0902030302020204" pitchFamily="66" charset="0"/>
                    <a:cs typeface="Calibri" panose="020F0502020204030204" pitchFamily="34" charset="0"/>
                  </a:rPr>
                  <a:t> in the southern state of Baden-Württemberg. The six-month-long fieldwork addresses the two-fold issue of parental aspirations for their children’s educational achievements and the </a:t>
                </a:r>
                <a:r>
                  <a:rPr lang="en-IN" altLang="en-US" sz="2200">
                    <a:latin typeface="Comic Sans MS" panose="030F0902030302020204" pitchFamily="66" charset="0"/>
                    <a:cs typeface="Calibri" panose="020F0502020204030204" pitchFamily="34" charset="0"/>
                  </a:rPr>
                  <a:t>structural problems </a:t>
                </a:r>
                <a:r>
                  <a:rPr lang="en-IN" altLang="en-US" sz="2200" dirty="0">
                    <a:latin typeface="Comic Sans MS" panose="030F0902030302020204" pitchFamily="66" charset="0"/>
                    <a:cs typeface="Calibri" panose="020F0502020204030204" pitchFamily="34" charset="0"/>
                  </a:rPr>
                  <a:t>plaguing the German school education system. This study also focuses on the ways these families leverage their social and cultural capital to navigate the challenges posed by the pandemic and related regulations. </a:t>
                </a:r>
                <a:endParaRPr lang="en-US" altLang="de-DE" sz="2200" b="1" dirty="0"/>
              </a:p>
              <a:p>
                <a:pPr eaLnBrk="1" hangingPunct="1">
                  <a:spcBef>
                    <a:spcPct val="0"/>
                  </a:spcBef>
                  <a:buClr>
                    <a:srgbClr val="FF9933"/>
                  </a:buClr>
                  <a:buFontTx/>
                  <a:buNone/>
                </a:pPr>
                <a:endParaRPr lang="en-US" altLang="de-DE" sz="22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a:p>
                <a:pPr eaLnBrk="1" hangingPunct="1">
                  <a:spcBef>
                    <a:spcPct val="0"/>
                  </a:spcBef>
                  <a:buClr>
                    <a:srgbClr val="FF9933"/>
                  </a:buClr>
                  <a:buFontTx/>
                  <a:buNone/>
                </a:pPr>
                <a:endParaRPr lang="en-US" altLang="de-DE" sz="1400" b="1" dirty="0"/>
              </a:p>
            </p:txBody>
          </p:sp>
          <p:sp>
            <p:nvSpPr>
              <p:cNvPr id="4102" name="AutoShape 5"/>
              <p:cNvSpPr>
                <a:spLocks noChangeArrowheads="1"/>
              </p:cNvSpPr>
              <p:nvPr/>
            </p:nvSpPr>
            <p:spPr bwMode="auto">
              <a:xfrm>
                <a:off x="3544318" y="3635028"/>
                <a:ext cx="3565619" cy="649188"/>
              </a:xfrm>
              <a:prstGeom prst="roundRect">
                <a:avLst>
                  <a:gd name="adj" fmla="val 50000"/>
                </a:avLst>
              </a:prstGeom>
              <a:solidFill>
                <a:srgbClr val="000066"/>
              </a:solidFill>
              <a:ln w="28575">
                <a:solidFill>
                  <a:srgbClr val="000080"/>
                </a:solidFill>
                <a:round/>
                <a:headEnd/>
                <a:tailEnd/>
              </a:ln>
            </p:spPr>
            <p:txBody>
              <a:bodyPr anchor="ctr" anchorCtr="1">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eaLnBrk="1" hangingPunct="1">
                  <a:spcBef>
                    <a:spcPct val="0"/>
                  </a:spcBef>
                  <a:buFontTx/>
                  <a:buNone/>
                </a:pPr>
                <a:r>
                  <a:rPr lang="en-US" altLang="de-DE" sz="2400" b="1" dirty="0">
                    <a:solidFill>
                      <a:srgbClr val="FFFF00"/>
                    </a:solidFill>
                    <a:latin typeface="Comic Sans MS" panose="030F0902030302020204" pitchFamily="66" charset="0"/>
                  </a:rPr>
                  <a:t>OVERVIEW</a:t>
                </a:r>
              </a:p>
            </p:txBody>
          </p:sp>
        </p:grpSp>
        <p:grpSp>
          <p:nvGrpSpPr>
            <p:cNvPr id="6" name="Group 5">
              <a:extLst>
                <a:ext uri="{FF2B5EF4-FFF2-40B4-BE49-F238E27FC236}">
                  <a16:creationId xmlns:a16="http://schemas.microsoft.com/office/drawing/2014/main" id="{44C06DEC-21C9-1753-3DEA-47980F3A475A}"/>
                </a:ext>
              </a:extLst>
            </p:cNvPr>
            <p:cNvGrpSpPr/>
            <p:nvPr/>
          </p:nvGrpSpPr>
          <p:grpSpPr>
            <a:xfrm>
              <a:off x="519982" y="16172332"/>
              <a:ext cx="9720000" cy="4672608"/>
              <a:chOff x="13031040" y="9755158"/>
              <a:chExt cx="9720000" cy="4672608"/>
            </a:xfrm>
          </p:grpSpPr>
          <p:sp>
            <p:nvSpPr>
              <p:cNvPr id="30" name="Text Box 2078"/>
              <p:cNvSpPr txBox="1">
                <a:spLocks noChangeArrowheads="1"/>
              </p:cNvSpPr>
              <p:nvPr/>
            </p:nvSpPr>
            <p:spPr bwMode="auto">
              <a:xfrm>
                <a:off x="13031040" y="9755158"/>
                <a:ext cx="9720000" cy="4672608"/>
              </a:xfrm>
              <a:prstGeom prst="rect">
                <a:avLst/>
              </a:prstGeom>
              <a:solidFill>
                <a:schemeClr val="bg1"/>
              </a:solidFill>
              <a:ln w="9525">
                <a:solidFill>
                  <a:srgbClr val="0000D0"/>
                </a:solidFill>
                <a:miter lim="800000"/>
                <a:headEnd/>
                <a:tailEnd/>
              </a:ln>
            </p:spPr>
            <p:txBody>
              <a:bodyPr lIns="106182" tIns="53091" rIns="106182" bIns="106182"/>
              <a:lstStyle>
                <a:lvl1pPr>
                  <a:spcBef>
                    <a:spcPct val="20000"/>
                  </a:spcBef>
                  <a:buChar char="•"/>
                  <a:defRPr sz="15600">
                    <a:solidFill>
                      <a:schemeClr val="tx1"/>
                    </a:solidFill>
                    <a:latin typeface="Times New Roman" panose="02020603050405020304" pitchFamily="18" charset="0"/>
                  </a:defRPr>
                </a:lvl1pPr>
                <a:lvl2pPr marL="3630613" indent="-1395413">
                  <a:spcBef>
                    <a:spcPct val="20000"/>
                  </a:spcBef>
                  <a:buChar char="–"/>
                  <a:defRPr sz="13800">
                    <a:solidFill>
                      <a:schemeClr val="tx1"/>
                    </a:solidFill>
                    <a:latin typeface="Times New Roman" panose="02020603050405020304" pitchFamily="18" charset="0"/>
                  </a:defRPr>
                </a:lvl2pPr>
                <a:lvl3pPr>
                  <a:spcBef>
                    <a:spcPct val="20000"/>
                  </a:spcBef>
                  <a:buChar char="•"/>
                  <a:defRPr sz="11800">
                    <a:solidFill>
                      <a:schemeClr val="tx1"/>
                    </a:solidFill>
                    <a:latin typeface="Times New Roman" panose="02020603050405020304" pitchFamily="18" charset="0"/>
                  </a:defRPr>
                </a:lvl3pPr>
                <a:lvl4pPr marL="98425" indent="479425">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marL="0" lvl="2" indent="0" algn="just" eaLnBrk="1" hangingPunct="1">
                  <a:buNone/>
                </a:pPr>
                <a:endParaRPr lang="en-US" altLang="de-DE" sz="1800" b="1" dirty="0">
                  <a:solidFill>
                    <a:srgbClr val="0000D0"/>
                  </a:solidFill>
                  <a:latin typeface="Comic Sans MS" panose="030F0902030302020204" pitchFamily="66" charset="0"/>
                </a:endParaRPr>
              </a:p>
              <a:p>
                <a:pPr marL="0" lvl="2" indent="0" algn="just" eaLnBrk="1" hangingPunct="1">
                  <a:buNone/>
                </a:pPr>
                <a:endParaRPr lang="en-US" altLang="de-DE" sz="1800" b="1" dirty="0">
                  <a:solidFill>
                    <a:srgbClr val="0000D0"/>
                  </a:solidFill>
                  <a:latin typeface="Comic Sans MS" panose="030F0902030302020204" pitchFamily="66" charset="0"/>
                  <a:cs typeface="Calibri" panose="020F0502020204030204" pitchFamily="34" charset="0"/>
                </a:endParaRPr>
              </a:p>
              <a:p>
                <a:pPr marL="0" lvl="2" indent="0" algn="just" eaLnBrk="1" hangingPunct="1">
                  <a:buNone/>
                </a:pPr>
                <a:endParaRPr lang="en-US" altLang="de-DE" sz="1800" b="1" dirty="0">
                  <a:solidFill>
                    <a:srgbClr val="0000D0"/>
                  </a:solidFill>
                  <a:latin typeface="Comic Sans MS" panose="030F0902030302020204" pitchFamily="66" charset="0"/>
                  <a:cs typeface="Calibri" panose="020F0502020204030204" pitchFamily="34" charset="0"/>
                </a:endParaRPr>
              </a:p>
              <a:p>
                <a:pPr marL="285750" indent="-285750" algn="just">
                  <a:lnSpc>
                    <a:spcPct val="107000"/>
                  </a:lnSpc>
                  <a:spcBef>
                    <a:spcPct val="0"/>
                  </a:spcBef>
                  <a:spcAft>
                    <a:spcPts val="236"/>
                  </a:spcAft>
                </a:pPr>
                <a:r>
                  <a:rPr lang="en-IN" altLang="en-US" sz="2200" b="1" dirty="0">
                    <a:latin typeface="Comic Sans MS" panose="030F0902030302020204" pitchFamily="66" charset="0"/>
                    <a:ea typeface="Calibri" panose="020F0502020204030204" pitchFamily="34" charset="0"/>
                    <a:cs typeface="Calibri" panose="020F0502020204030204" pitchFamily="34" charset="0"/>
                  </a:rPr>
                  <a:t>Learning acquired </a:t>
                </a:r>
                <a:r>
                  <a:rPr lang="en-IN" altLang="en-US" sz="2200" dirty="0">
                    <a:latin typeface="Comic Sans MS" panose="030F0902030302020204" pitchFamily="66" charset="0"/>
                    <a:ea typeface="Calibri" panose="020F0502020204030204" pitchFamily="34" charset="0"/>
                    <a:cs typeface="Calibri" panose="020F0502020204030204" pitchFamily="34" charset="0"/>
                  </a:rPr>
                  <a:t>a non-linear and multidimensional form during the pandemic.</a:t>
                </a:r>
                <a:endParaRPr lang="de-DE" altLang="en-US" sz="2200" dirty="0">
                  <a:latin typeface="Comic Sans MS" panose="030F0902030302020204" pitchFamily="66" charset="0"/>
                  <a:ea typeface="Calibri" panose="020F0502020204030204" pitchFamily="34" charset="0"/>
                  <a:cs typeface="Calibri" panose="020F0502020204030204" pitchFamily="34" charset="0"/>
                </a:endParaRPr>
              </a:p>
              <a:p>
                <a:pPr marL="285750" indent="-285750" algn="just">
                  <a:lnSpc>
                    <a:spcPct val="107000"/>
                  </a:lnSpc>
                  <a:spcBef>
                    <a:spcPct val="0"/>
                  </a:spcBef>
                  <a:spcAft>
                    <a:spcPts val="236"/>
                  </a:spcAft>
                </a:pPr>
                <a:r>
                  <a:rPr lang="en-IN" altLang="en-US" sz="2200" b="1" dirty="0">
                    <a:latin typeface="Comic Sans MS" panose="030F0902030302020204" pitchFamily="66" charset="0"/>
                    <a:ea typeface="Calibri" panose="020F0502020204030204" pitchFamily="34" charset="0"/>
                    <a:cs typeface="Calibri" panose="020F0502020204030204" pitchFamily="34" charset="0"/>
                  </a:rPr>
                  <a:t>Family values </a:t>
                </a:r>
                <a:r>
                  <a:rPr lang="en-IN" altLang="en-US" sz="2200" dirty="0">
                    <a:latin typeface="Comic Sans MS" panose="030F0902030302020204" pitchFamily="66" charset="0"/>
                    <a:ea typeface="Calibri" panose="020F0502020204030204" pitchFamily="34" charset="0"/>
                    <a:cs typeface="Calibri" panose="020F0502020204030204" pitchFamily="34" charset="0"/>
                  </a:rPr>
                  <a:t>constituted powerful cultural capital.</a:t>
                </a:r>
                <a:endParaRPr lang="de-DE" altLang="en-US" sz="2200" dirty="0">
                  <a:latin typeface="Comic Sans MS" panose="030F0902030302020204" pitchFamily="66" charset="0"/>
                  <a:ea typeface="Calibri" panose="020F0502020204030204" pitchFamily="34" charset="0"/>
                  <a:cs typeface="Calibri" panose="020F0502020204030204" pitchFamily="34" charset="0"/>
                </a:endParaRPr>
              </a:p>
              <a:p>
                <a:pPr marL="285750" indent="-285750" algn="just">
                  <a:lnSpc>
                    <a:spcPct val="107000"/>
                  </a:lnSpc>
                  <a:spcBef>
                    <a:spcPct val="0"/>
                  </a:spcBef>
                  <a:spcAft>
                    <a:spcPts val="236"/>
                  </a:spcAft>
                </a:pPr>
                <a:r>
                  <a:rPr lang="en-IN" altLang="en-US" sz="2200" b="1" dirty="0">
                    <a:latin typeface="Comic Sans MS" panose="030F0902030302020204" pitchFamily="66" charset="0"/>
                    <a:ea typeface="Calibri" panose="020F0502020204030204" pitchFamily="34" charset="0"/>
                    <a:cs typeface="Calibri" panose="020F0502020204030204" pitchFamily="34" charset="0"/>
                  </a:rPr>
                  <a:t>Religion and native language </a:t>
                </a:r>
                <a:r>
                  <a:rPr lang="en-IN" altLang="en-US" sz="2200" dirty="0">
                    <a:latin typeface="Comic Sans MS" panose="030F0902030302020204" pitchFamily="66" charset="0"/>
                    <a:ea typeface="Calibri" panose="020F0502020204030204" pitchFamily="34" charset="0"/>
                    <a:cs typeface="Calibri" panose="020F0502020204030204" pitchFamily="34" charset="0"/>
                  </a:rPr>
                  <a:t>constituted both social and cultural capital helping families form support networks and navigate circumstances related to the pandemic. </a:t>
                </a:r>
                <a:endParaRPr lang="de-DE" altLang="en-US" sz="2200" dirty="0">
                  <a:latin typeface="Comic Sans MS" panose="030F0902030302020204" pitchFamily="66" charset="0"/>
                  <a:ea typeface="Calibri" panose="020F0502020204030204" pitchFamily="34" charset="0"/>
                  <a:cs typeface="Calibri" panose="020F0502020204030204" pitchFamily="34" charset="0"/>
                </a:endParaRPr>
              </a:p>
              <a:p>
                <a:pPr marL="285750" indent="-285750" algn="just">
                  <a:lnSpc>
                    <a:spcPct val="107000"/>
                  </a:lnSpc>
                  <a:spcBef>
                    <a:spcPct val="0"/>
                  </a:spcBef>
                  <a:spcAft>
                    <a:spcPts val="236"/>
                  </a:spcAft>
                </a:pPr>
                <a:r>
                  <a:rPr lang="en-IN" altLang="en-US" sz="2200" b="1" dirty="0">
                    <a:latin typeface="Comic Sans MS" panose="030F0902030302020204" pitchFamily="66" charset="0"/>
                    <a:ea typeface="Calibri" panose="020F0502020204030204" pitchFamily="34" charset="0"/>
                    <a:cs typeface="Calibri" panose="020F0502020204030204" pitchFamily="34" charset="0"/>
                  </a:rPr>
                  <a:t>Families recounted </a:t>
                </a:r>
                <a:r>
                  <a:rPr lang="en-IN" altLang="en-US" sz="2200" dirty="0">
                    <a:latin typeface="Comic Sans MS" panose="030F0902030302020204" pitchFamily="66" charset="0"/>
                    <a:ea typeface="Calibri" panose="020F0502020204030204" pitchFamily="34" charset="0"/>
                    <a:cs typeface="Calibri" panose="020F0502020204030204" pitchFamily="34" charset="0"/>
                  </a:rPr>
                  <a:t>experience of fleeing from strife-torn homelands and challenges faced during initial years in Germany and compared it with the uncertainty and chaos associated with the pandemic. </a:t>
                </a:r>
                <a:r>
                  <a:rPr lang="en-US" altLang="de-DE" sz="2200" dirty="0">
                    <a:latin typeface="Comic Sans MS" panose="030F0902030302020204" pitchFamily="66" charset="0"/>
                    <a:cs typeface="Calibri" panose="020F0502020204030204" pitchFamily="34" charset="0"/>
                  </a:rPr>
                  <a:t> </a:t>
                </a:r>
              </a:p>
              <a:p>
                <a:pPr algn="just">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gn="just">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gn="just">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a:p>
                <a:pPr algn="just" eaLnBrk="1" hangingPunct="1">
                  <a:spcBef>
                    <a:spcPct val="0"/>
                  </a:spcBef>
                  <a:buClr>
                    <a:srgbClr val="FF9933"/>
                  </a:buClr>
                  <a:buFontTx/>
                  <a:buNone/>
                </a:pPr>
                <a:endParaRPr lang="en-US" altLang="de-DE" sz="1800" b="1" dirty="0">
                  <a:latin typeface="Comic Sans MS" panose="030F0902030302020204" pitchFamily="66" charset="0"/>
                </a:endParaRPr>
              </a:p>
            </p:txBody>
          </p:sp>
          <p:sp>
            <p:nvSpPr>
              <p:cNvPr id="31" name="AutoShape 5"/>
              <p:cNvSpPr>
                <a:spLocks noChangeArrowheads="1"/>
              </p:cNvSpPr>
              <p:nvPr/>
            </p:nvSpPr>
            <p:spPr bwMode="auto">
              <a:xfrm>
                <a:off x="16055376" y="9910630"/>
                <a:ext cx="3837196" cy="649188"/>
              </a:xfrm>
              <a:prstGeom prst="roundRect">
                <a:avLst>
                  <a:gd name="adj" fmla="val 50000"/>
                </a:avLst>
              </a:prstGeom>
              <a:solidFill>
                <a:srgbClr val="000066"/>
              </a:solidFill>
              <a:ln w="28575">
                <a:solidFill>
                  <a:srgbClr val="000080"/>
                </a:solidFill>
                <a:round/>
                <a:headEnd/>
                <a:tailEnd/>
              </a:ln>
            </p:spPr>
            <p:txBody>
              <a:bodyPr anchor="ctr" anchorCtr="1">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eaLnBrk="1" hangingPunct="1">
                  <a:spcBef>
                    <a:spcPct val="0"/>
                  </a:spcBef>
                  <a:buFontTx/>
                  <a:buNone/>
                </a:pPr>
                <a:r>
                  <a:rPr lang="en-US" altLang="de-DE" sz="2400" b="1" dirty="0">
                    <a:solidFill>
                      <a:srgbClr val="FFFF00"/>
                    </a:solidFill>
                    <a:latin typeface="Comic Sans MS" panose="030F0902030302020204" pitchFamily="66" charset="0"/>
                  </a:rPr>
                  <a:t>OBSERVATIONS</a:t>
                </a:r>
              </a:p>
            </p:txBody>
          </p:sp>
        </p:grpSp>
        <p:grpSp>
          <p:nvGrpSpPr>
            <p:cNvPr id="10" name="Group 9">
              <a:extLst>
                <a:ext uri="{FF2B5EF4-FFF2-40B4-BE49-F238E27FC236}">
                  <a16:creationId xmlns:a16="http://schemas.microsoft.com/office/drawing/2014/main" id="{A8E149AB-CC2D-58E6-38D6-ED2F5639427A}"/>
                </a:ext>
              </a:extLst>
            </p:cNvPr>
            <p:cNvGrpSpPr/>
            <p:nvPr/>
          </p:nvGrpSpPr>
          <p:grpSpPr>
            <a:xfrm>
              <a:off x="519982" y="11607666"/>
              <a:ext cx="9720000" cy="4124706"/>
              <a:chOff x="591990" y="11751682"/>
              <a:chExt cx="9720000" cy="4124706"/>
            </a:xfrm>
          </p:grpSpPr>
          <p:sp>
            <p:nvSpPr>
              <p:cNvPr id="4104" name="Text Box 2078"/>
              <p:cNvSpPr txBox="1">
                <a:spLocks noChangeArrowheads="1"/>
              </p:cNvSpPr>
              <p:nvPr/>
            </p:nvSpPr>
            <p:spPr bwMode="auto">
              <a:xfrm>
                <a:off x="591990" y="11751682"/>
                <a:ext cx="9720000" cy="4124706"/>
              </a:xfrm>
              <a:prstGeom prst="rect">
                <a:avLst/>
              </a:prstGeom>
              <a:solidFill>
                <a:schemeClr val="bg1"/>
              </a:solidFill>
              <a:ln w="9525">
                <a:solidFill>
                  <a:srgbClr val="0000D0"/>
                </a:solidFill>
                <a:miter lim="800000"/>
                <a:headEnd/>
                <a:tailEnd/>
              </a:ln>
            </p:spPr>
            <p:txBody>
              <a:bodyPr lIns="106182" tIns="53091" rIns="106182" bIns="106182"/>
              <a:lstStyle>
                <a:lvl1pPr>
                  <a:spcBef>
                    <a:spcPct val="20000"/>
                  </a:spcBef>
                  <a:buChar char="•"/>
                  <a:defRPr sz="15600">
                    <a:solidFill>
                      <a:schemeClr val="tx1"/>
                    </a:solidFill>
                    <a:latin typeface="Times New Roman" panose="02020603050405020304" pitchFamily="18" charset="0"/>
                  </a:defRPr>
                </a:lvl1pPr>
                <a:lvl2pPr marL="3630613" indent="-1395413">
                  <a:spcBef>
                    <a:spcPct val="20000"/>
                  </a:spcBef>
                  <a:buChar char="–"/>
                  <a:defRPr sz="13800">
                    <a:solidFill>
                      <a:schemeClr val="tx1"/>
                    </a:solidFill>
                    <a:latin typeface="Times New Roman" panose="02020603050405020304" pitchFamily="18" charset="0"/>
                  </a:defRPr>
                </a:lvl2pPr>
                <a:lvl3pPr marL="5586413" indent="-1117600">
                  <a:spcBef>
                    <a:spcPct val="20000"/>
                  </a:spcBef>
                  <a:buChar char="•"/>
                  <a:defRPr sz="11800">
                    <a:solidFill>
                      <a:schemeClr val="tx1"/>
                    </a:solidFill>
                    <a:latin typeface="Times New Roman" panose="02020603050405020304" pitchFamily="18" charset="0"/>
                  </a:defRPr>
                </a:lvl3pPr>
                <a:lvl4pPr marL="98425" indent="479425">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algn="just">
                  <a:lnSpc>
                    <a:spcPct val="107000"/>
                  </a:lnSpc>
                  <a:spcBef>
                    <a:spcPct val="0"/>
                  </a:spcBef>
                  <a:spcAft>
                    <a:spcPts val="236"/>
                  </a:spcAft>
                  <a:buNone/>
                </a:pPr>
                <a:endParaRPr lang="en-IN" altLang="en-US" sz="1800" dirty="0">
                  <a:latin typeface="Comic Sans MS" panose="030F0902030302020204" pitchFamily="66" charset="0"/>
                  <a:ea typeface="Calibri" panose="020F0502020204030204" pitchFamily="34" charset="0"/>
                  <a:cs typeface="Mangal" pitchFamily="18" charset="0"/>
                </a:endParaRPr>
              </a:p>
              <a:p>
                <a:pPr algn="just">
                  <a:lnSpc>
                    <a:spcPct val="107000"/>
                  </a:lnSpc>
                  <a:spcBef>
                    <a:spcPct val="0"/>
                  </a:spcBef>
                  <a:spcAft>
                    <a:spcPts val="236"/>
                  </a:spcAft>
                  <a:buNone/>
                </a:pPr>
                <a:endParaRPr lang="en-IN" altLang="en-US" sz="2200" dirty="0">
                  <a:latin typeface="Comic Sans MS" panose="030F0902030302020204" pitchFamily="66" charset="0"/>
                  <a:ea typeface="Calibri" panose="020F0502020204030204" pitchFamily="34" charset="0"/>
                  <a:cs typeface="Mangal" pitchFamily="18" charset="0"/>
                </a:endParaRPr>
              </a:p>
              <a:p>
                <a:pPr algn="just">
                  <a:lnSpc>
                    <a:spcPct val="107000"/>
                  </a:lnSpc>
                  <a:spcBef>
                    <a:spcPct val="0"/>
                  </a:spcBef>
                  <a:spcAft>
                    <a:spcPts val="236"/>
                  </a:spcAft>
                  <a:buNone/>
                </a:pPr>
                <a:endParaRPr lang="en-IN" altLang="en-US" sz="600" dirty="0">
                  <a:latin typeface="Comic Sans MS" panose="030F0902030302020204" pitchFamily="66" charset="0"/>
                  <a:ea typeface="Calibri" panose="020F0502020204030204" pitchFamily="34" charset="0"/>
                  <a:cs typeface="Mangal" pitchFamily="18" charset="0"/>
                </a:endParaRPr>
              </a:p>
              <a:p>
                <a:pPr algn="just">
                  <a:lnSpc>
                    <a:spcPct val="107000"/>
                  </a:lnSpc>
                  <a:spcBef>
                    <a:spcPct val="0"/>
                  </a:spcBef>
                  <a:spcAft>
                    <a:spcPts val="236"/>
                  </a:spcAft>
                  <a:buNone/>
                </a:pPr>
                <a:r>
                  <a:rPr lang="en-IN" altLang="en-US" sz="2200" dirty="0">
                    <a:latin typeface="Comic Sans MS" panose="030F0902030302020204" pitchFamily="66" charset="0"/>
                    <a:ea typeface="Calibri" panose="020F0502020204030204" pitchFamily="34" charset="0"/>
                    <a:cs typeface="Mangal" pitchFamily="18" charset="0"/>
                  </a:rPr>
                  <a:t>This study prioritizes children’s perspectives on education, learning, and overall life in the pandemic, records their stories and ideas and addresses the oft-evoked binary of victimhood and agency associated with children in anthropological research. It explores the impact of their social and cultural capital in the generation and assertion of their agency during the pandemic-related restrictions. By situating these young people at the </a:t>
                </a:r>
                <a:r>
                  <a:rPr lang="en-IN" altLang="en-US" sz="2200" dirty="0" err="1">
                    <a:latin typeface="Comic Sans MS" panose="030F0902030302020204" pitchFamily="66" charset="0"/>
                    <a:ea typeface="Calibri" panose="020F0502020204030204" pitchFamily="34" charset="0"/>
                    <a:cs typeface="Mangal" pitchFamily="18" charset="0"/>
                  </a:rPr>
                  <a:t>epicenter</a:t>
                </a:r>
                <a:r>
                  <a:rPr lang="en-IN" altLang="en-US" sz="2200" dirty="0">
                    <a:latin typeface="Comic Sans MS" panose="030F0902030302020204" pitchFamily="66" charset="0"/>
                    <a:ea typeface="Calibri" panose="020F0502020204030204" pitchFamily="34" charset="0"/>
                    <a:cs typeface="Mangal" pitchFamily="18" charset="0"/>
                  </a:rPr>
                  <a:t> of research, I have attempted to address the issue of what scholars term the “invisibility of children” in anthropology</a:t>
                </a:r>
                <a:r>
                  <a:rPr lang="en-IN" altLang="en-US" sz="1800" dirty="0">
                    <a:latin typeface="Comic Sans MS" panose="030F0902030302020204" pitchFamily="66" charset="0"/>
                    <a:ea typeface="Calibri" panose="020F0502020204030204" pitchFamily="34" charset="0"/>
                    <a:cs typeface="Mangal" pitchFamily="18" charset="0"/>
                  </a:rPr>
                  <a:t>. </a:t>
                </a:r>
                <a:endParaRPr lang="de-DE" altLang="en-US" sz="1800" dirty="0">
                  <a:latin typeface="Comic Sans MS" panose="030F0902030302020204" pitchFamily="66" charset="0"/>
                  <a:ea typeface="Calibri" panose="020F0502020204030204" pitchFamily="34" charset="0"/>
                  <a:cs typeface="Mangal" pitchFamily="18" charset="0"/>
                </a:endParaRPr>
              </a:p>
              <a:p>
                <a:pPr>
                  <a:lnSpc>
                    <a:spcPct val="107000"/>
                  </a:lnSpc>
                  <a:spcBef>
                    <a:spcPct val="0"/>
                  </a:spcBef>
                  <a:spcAft>
                    <a:spcPts val="236"/>
                  </a:spcAft>
                  <a:buNone/>
                </a:pPr>
                <a:endParaRPr lang="de-DE" altLang="en-US" sz="1800" dirty="0">
                  <a:latin typeface="Comic Sans MS" panose="030F0902030302020204" pitchFamily="66" charset="0"/>
                  <a:ea typeface="Calibri" panose="020F0502020204030204" pitchFamily="34" charset="0"/>
                  <a:cs typeface="Mangal" pitchFamily="18" charset="0"/>
                </a:endParaRPr>
              </a:p>
            </p:txBody>
          </p:sp>
          <p:sp>
            <p:nvSpPr>
              <p:cNvPr id="32" name="AutoShape 5"/>
              <p:cNvSpPr>
                <a:spLocks noChangeArrowheads="1"/>
              </p:cNvSpPr>
              <p:nvPr/>
            </p:nvSpPr>
            <p:spPr bwMode="auto">
              <a:xfrm>
                <a:off x="3451538" y="11862128"/>
                <a:ext cx="3837196" cy="649188"/>
              </a:xfrm>
              <a:prstGeom prst="roundRect">
                <a:avLst>
                  <a:gd name="adj" fmla="val 50000"/>
                </a:avLst>
              </a:prstGeom>
              <a:solidFill>
                <a:srgbClr val="000066"/>
              </a:solidFill>
              <a:ln w="28575">
                <a:solidFill>
                  <a:srgbClr val="000080"/>
                </a:solidFill>
                <a:round/>
                <a:headEnd/>
                <a:tailEnd/>
              </a:ln>
            </p:spPr>
            <p:txBody>
              <a:bodyPr wrap="square" anchor="ctr" anchorCtr="1">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eaLnBrk="1" hangingPunct="1">
                  <a:spcBef>
                    <a:spcPct val="0"/>
                  </a:spcBef>
                  <a:buFontTx/>
                  <a:buNone/>
                </a:pPr>
                <a:r>
                  <a:rPr lang="en-US" altLang="de-DE" sz="2400" b="1" dirty="0">
                    <a:solidFill>
                      <a:srgbClr val="FFFF00"/>
                    </a:solidFill>
                    <a:latin typeface="Comic Sans MS" panose="030F0902030302020204" pitchFamily="66" charset="0"/>
                  </a:rPr>
                  <a:t>AIM</a:t>
                </a:r>
              </a:p>
            </p:txBody>
          </p:sp>
        </p:grpSp>
      </p:grpSp>
      <p:grpSp>
        <p:nvGrpSpPr>
          <p:cNvPr id="17" name="Group 16">
            <a:extLst>
              <a:ext uri="{FF2B5EF4-FFF2-40B4-BE49-F238E27FC236}">
                <a16:creationId xmlns:a16="http://schemas.microsoft.com/office/drawing/2014/main" id="{589083FE-EA90-70E8-47AF-21C9ECFAB69E}"/>
              </a:ext>
            </a:extLst>
          </p:cNvPr>
          <p:cNvGrpSpPr/>
          <p:nvPr/>
        </p:nvGrpSpPr>
        <p:grpSpPr>
          <a:xfrm>
            <a:off x="10590460" y="3054109"/>
            <a:ext cx="9371682" cy="18157306"/>
            <a:chOff x="10745118" y="3054109"/>
            <a:chExt cx="9371682" cy="18157306"/>
          </a:xfrm>
        </p:grpSpPr>
        <p:sp>
          <p:nvSpPr>
            <p:cNvPr id="4108" name="Text Box 2078"/>
            <p:cNvSpPr txBox="1">
              <a:spLocks noChangeArrowheads="1"/>
            </p:cNvSpPr>
            <p:nvPr/>
          </p:nvSpPr>
          <p:spPr bwMode="auto">
            <a:xfrm>
              <a:off x="10745118" y="10128162"/>
              <a:ext cx="9371682" cy="4524090"/>
            </a:xfrm>
            <a:prstGeom prst="rect">
              <a:avLst/>
            </a:prstGeom>
            <a:solidFill>
              <a:schemeClr val="bg1"/>
            </a:solidFill>
            <a:ln w="9525">
              <a:solidFill>
                <a:srgbClr val="0000D0"/>
              </a:solidFill>
              <a:miter lim="800000"/>
              <a:headEnd/>
              <a:tailEnd/>
            </a:ln>
          </p:spPr>
          <p:txBody>
            <a:bodyPr lIns="106182" tIns="53091" rIns="106182" bIns="106182"/>
            <a:lstStyle>
              <a:lvl1pPr>
                <a:spcBef>
                  <a:spcPct val="20000"/>
                </a:spcBef>
                <a:buChar char="•"/>
                <a:defRPr sz="15600">
                  <a:solidFill>
                    <a:schemeClr val="tx1"/>
                  </a:solidFill>
                  <a:latin typeface="Times New Roman" panose="02020603050405020304" pitchFamily="18" charset="0"/>
                </a:defRPr>
              </a:lvl1pPr>
              <a:lvl2pPr marL="3630613" indent="-1395413">
                <a:spcBef>
                  <a:spcPct val="20000"/>
                </a:spcBef>
                <a:buChar char="–"/>
                <a:defRPr sz="13800">
                  <a:solidFill>
                    <a:schemeClr val="tx1"/>
                  </a:solidFill>
                  <a:latin typeface="Times New Roman" panose="02020603050405020304" pitchFamily="18" charset="0"/>
                </a:defRPr>
              </a:lvl2pPr>
              <a:lvl3pPr>
                <a:spcBef>
                  <a:spcPct val="20000"/>
                </a:spcBef>
                <a:buChar char="•"/>
                <a:defRPr sz="11800">
                  <a:solidFill>
                    <a:schemeClr val="tx1"/>
                  </a:solidFill>
                  <a:latin typeface="Times New Roman" panose="02020603050405020304" pitchFamily="18" charset="0"/>
                </a:defRPr>
              </a:lvl3pPr>
              <a:lvl4pPr marL="98425" indent="479425">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marL="0" lvl="2" indent="0" algn="just" eaLnBrk="1" hangingPunct="1"/>
              <a:endParaRPr lang="en-US" altLang="de-DE" sz="1800" b="1" dirty="0">
                <a:solidFill>
                  <a:srgbClr val="0000D0"/>
                </a:solidFill>
                <a:latin typeface="Comic Sans MS" panose="030F0902030302020204" pitchFamily="66" charset="0"/>
              </a:endParaRPr>
            </a:p>
            <a:p>
              <a:pPr marL="0" lvl="2" indent="0" algn="just" eaLnBrk="1" hangingPunct="1">
                <a:buNone/>
              </a:pPr>
              <a:endParaRPr lang="en-IN" altLang="en-US" sz="2200" b="1" dirty="0">
                <a:latin typeface="Comic Sans MS" panose="030F0902030302020204" pitchFamily="66" charset="0"/>
                <a:ea typeface="Calibri" panose="020F0502020204030204" pitchFamily="34" charset="0"/>
                <a:cs typeface="Mangal" pitchFamily="18" charset="0"/>
              </a:endParaRPr>
            </a:p>
            <a:p>
              <a:pPr marL="342900" lvl="2" indent="-342900" eaLnBrk="1" hangingPunct="1"/>
              <a:r>
                <a:rPr lang="en-IN" altLang="en-US" sz="2200" b="1" dirty="0">
                  <a:latin typeface="Comic Sans MS" panose="030F0902030302020204" pitchFamily="66" charset="0"/>
                  <a:ea typeface="Calibri" panose="020F0502020204030204" pitchFamily="34" charset="0"/>
                  <a:cs typeface="Mangal" pitchFamily="18" charset="0"/>
                </a:rPr>
                <a:t>Duration of fieldwork</a:t>
              </a:r>
              <a:r>
                <a:rPr lang="en-IN" altLang="en-US" sz="2200" dirty="0">
                  <a:latin typeface="Comic Sans MS" panose="030F0902030302020204" pitchFamily="66" charset="0"/>
                  <a:ea typeface="Calibri" panose="020F0502020204030204" pitchFamily="34" charset="0"/>
                  <a:cs typeface="Mangal" pitchFamily="18" charset="0"/>
                </a:rPr>
                <a:t>: October 2021 – April 2022</a:t>
              </a:r>
              <a:endParaRPr lang="en-IN" altLang="en-US" sz="2200" dirty="0">
                <a:latin typeface="Comic Sans MS" panose="030F0902030302020204" pitchFamily="66" charset="0"/>
                <a:ea typeface="Calibri" panose="020F0502020204030204" pitchFamily="34" charset="0"/>
                <a:cs typeface="Calibri" panose="020F0502020204030204" pitchFamily="34" charset="0"/>
              </a:endParaRPr>
            </a:p>
            <a:p>
              <a:pPr marL="285750" lvl="2" indent="-285750" eaLnBrk="1" hangingPunct="1">
                <a:buFont typeface="Arial" panose="020B0604020202020204" pitchFamily="34" charset="0"/>
                <a:buChar char="•"/>
              </a:pPr>
              <a:r>
                <a:rPr lang="en-IN" altLang="en-US" sz="2200" b="1" dirty="0">
                  <a:latin typeface="Comic Sans MS" panose="030F0902030302020204" pitchFamily="66" charset="0"/>
                  <a:cs typeface="Calibri" panose="020F0502020204030204" pitchFamily="34" charset="0"/>
                </a:rPr>
                <a:t>Case study - </a:t>
              </a:r>
              <a:r>
                <a:rPr lang="en-IN" altLang="en-US" sz="2200" dirty="0" err="1">
                  <a:latin typeface="Comic Sans MS" panose="030F0902030302020204" pitchFamily="66" charset="0"/>
                  <a:cs typeface="Calibri" panose="020F0502020204030204" pitchFamily="34" charset="0"/>
                </a:rPr>
                <a:t>Muttersprachliche</a:t>
              </a:r>
              <a:r>
                <a:rPr lang="en-IN" altLang="en-US" sz="2200" dirty="0">
                  <a:latin typeface="Comic Sans MS" panose="030F0902030302020204" pitchFamily="66" charset="0"/>
                  <a:cs typeface="Calibri" panose="020F0502020204030204" pitchFamily="34" charset="0"/>
                </a:rPr>
                <a:t> Schule Mössingen </a:t>
              </a:r>
              <a:endParaRPr lang="de-DE" altLang="en-US" sz="2200" dirty="0">
                <a:latin typeface="Comic Sans MS" panose="030F0902030302020204" pitchFamily="66" charset="0"/>
                <a:cs typeface="Calibri" panose="020F0502020204030204" pitchFamily="34" charset="0"/>
              </a:endParaRPr>
            </a:p>
            <a:p>
              <a:pPr marL="285750" lvl="2" indent="-285750" eaLnBrk="1" hangingPunct="1">
                <a:buFont typeface="Arial" panose="020B0604020202020204" pitchFamily="34" charset="0"/>
                <a:buChar char="•"/>
              </a:pPr>
              <a:r>
                <a:rPr lang="en-IN" altLang="en-US" sz="2200" b="1" dirty="0">
                  <a:latin typeface="Comic Sans MS" panose="030F0902030302020204" pitchFamily="66" charset="0"/>
                  <a:cs typeface="Calibri" panose="020F0502020204030204" pitchFamily="34" charset="0"/>
                </a:rPr>
                <a:t>Group discussion and interviews - </a:t>
              </a:r>
              <a:r>
                <a:rPr lang="en-IN" altLang="en-US" sz="2200" dirty="0">
                  <a:latin typeface="Comic Sans MS" panose="030F0902030302020204" pitchFamily="66" charset="0"/>
                  <a:cs typeface="Calibri" panose="020F0502020204030204" pitchFamily="34" charset="0"/>
                </a:rPr>
                <a:t>Children at the </a:t>
              </a:r>
              <a:r>
                <a:rPr lang="en-IN" altLang="en-US" sz="2200" dirty="0" err="1">
                  <a:latin typeface="Comic Sans MS" panose="030F0902030302020204" pitchFamily="66" charset="0"/>
                  <a:cs typeface="Calibri" panose="020F0502020204030204" pitchFamily="34" charset="0"/>
                </a:rPr>
                <a:t>Muttersprachliche</a:t>
              </a:r>
              <a:r>
                <a:rPr lang="en-IN" altLang="en-US" sz="2200" dirty="0">
                  <a:latin typeface="Comic Sans MS" panose="030F0902030302020204" pitchFamily="66" charset="0"/>
                  <a:cs typeface="Calibri" panose="020F0502020204030204" pitchFamily="34" charset="0"/>
                </a:rPr>
                <a:t> Schule </a:t>
              </a:r>
              <a:endParaRPr lang="de-DE" altLang="en-US" sz="2200" dirty="0">
                <a:latin typeface="Comic Sans MS" panose="030F0902030302020204" pitchFamily="66" charset="0"/>
                <a:cs typeface="Calibri" panose="020F0502020204030204" pitchFamily="34" charset="0"/>
              </a:endParaRPr>
            </a:p>
            <a:p>
              <a:pPr marL="285750" lvl="2" indent="-285750" eaLnBrk="1" hangingPunct="1">
                <a:buFont typeface="Arial" panose="020B0604020202020204" pitchFamily="34" charset="0"/>
                <a:buChar char="•"/>
              </a:pPr>
              <a:r>
                <a:rPr lang="en-IN" altLang="en-US" sz="2200" b="1" dirty="0">
                  <a:latin typeface="Comic Sans MS" panose="030F0902030302020204" pitchFamily="66" charset="0"/>
                  <a:cs typeface="Calibri" panose="020F0502020204030204" pitchFamily="34" charset="0"/>
                </a:rPr>
                <a:t>Participant observation - </a:t>
              </a:r>
              <a:r>
                <a:rPr lang="en-IN" altLang="en-US" sz="2200" dirty="0">
                  <a:latin typeface="Comic Sans MS" panose="030F0902030302020204" pitchFamily="66" charset="0"/>
                  <a:cs typeface="Calibri" panose="020F0502020204030204" pitchFamily="34" charset="0"/>
                </a:rPr>
                <a:t>Syrian and Afghani Families, narrative life-history interviews</a:t>
              </a:r>
              <a:endParaRPr lang="de-DE" altLang="en-US" sz="2200" dirty="0">
                <a:latin typeface="Comic Sans MS" panose="030F0902030302020204" pitchFamily="66" charset="0"/>
                <a:cs typeface="Calibri" panose="020F0502020204030204" pitchFamily="34" charset="0"/>
              </a:endParaRPr>
            </a:p>
            <a:p>
              <a:pPr marL="285750" lvl="2" indent="-285750" eaLnBrk="1" hangingPunct="1">
                <a:buFont typeface="Arial" panose="020B0604020202020204" pitchFamily="34" charset="0"/>
                <a:buChar char="•"/>
              </a:pPr>
              <a:r>
                <a:rPr lang="en-IN" altLang="en-US" sz="2200" b="1" dirty="0">
                  <a:latin typeface="Comic Sans MS" panose="030F0902030302020204" pitchFamily="66" charset="0"/>
                  <a:cs typeface="Calibri" panose="020F0502020204030204" pitchFamily="34" charset="0"/>
                </a:rPr>
                <a:t>Formal, semi-structured interviews - </a:t>
              </a:r>
              <a:r>
                <a:rPr lang="en-IN" altLang="en-US" sz="2200" dirty="0">
                  <a:latin typeface="Comic Sans MS" panose="030F0902030302020204" pitchFamily="66" charset="0"/>
                  <a:cs typeface="Calibri" panose="020F0502020204030204" pitchFamily="34" charset="0"/>
                </a:rPr>
                <a:t>Integration official and volunteers</a:t>
              </a:r>
              <a:endParaRPr lang="de-DE" altLang="en-US" sz="2200" dirty="0">
                <a:latin typeface="Comic Sans MS" panose="030F0902030302020204" pitchFamily="66" charset="0"/>
                <a:cs typeface="Calibri" panose="020F0502020204030204" pitchFamily="34" charset="0"/>
              </a:endParaRPr>
            </a:p>
            <a:p>
              <a:pPr marL="285750" lvl="2" indent="-285750" eaLnBrk="1" hangingPunct="1">
                <a:buFont typeface="Arial" panose="020B0604020202020204" pitchFamily="34" charset="0"/>
                <a:buChar char="•"/>
              </a:pPr>
              <a:r>
                <a:rPr lang="en-IN" altLang="en-US" sz="2200" b="1" dirty="0">
                  <a:latin typeface="Comic Sans MS" panose="030F0902030302020204" pitchFamily="66" charset="0"/>
                  <a:cs typeface="Calibri" panose="020F0502020204030204" pitchFamily="34" charset="0"/>
                </a:rPr>
                <a:t>Number of participants- </a:t>
              </a:r>
              <a:r>
                <a:rPr lang="en-IN" altLang="en-US" sz="2200" dirty="0">
                  <a:latin typeface="Comic Sans MS" panose="030F0902030302020204" pitchFamily="66" charset="0"/>
                  <a:cs typeface="Calibri" panose="020F0502020204030204" pitchFamily="34" charset="0"/>
                </a:rPr>
                <a:t>24 children (age range 6 to 15 years) and 13 adults</a:t>
              </a:r>
              <a:endParaRPr lang="en-IN" altLang="de-DE" sz="2200" dirty="0">
                <a:solidFill>
                  <a:srgbClr val="000000"/>
                </a:solidFill>
                <a:latin typeface="Comic Sans MS" panose="030F0902030302020204" pitchFamily="66" charset="0"/>
                <a:cs typeface="Calibri" panose="020F0502020204030204" pitchFamily="34" charset="0"/>
              </a:endParaRPr>
            </a:p>
            <a:p>
              <a:pPr marL="0" lvl="2" indent="0" algn="just" eaLnBrk="1" hangingPunct="1">
                <a:buNone/>
              </a:pPr>
              <a:endParaRPr lang="en-US" altLang="de-DE" sz="2200" dirty="0">
                <a:solidFill>
                  <a:srgbClr val="000000"/>
                </a:solidFill>
                <a:latin typeface="Comic Sans MS" panose="030F0902030302020204" pitchFamily="66" charset="0"/>
                <a:cs typeface="Calibri" panose="020F0502020204030204" pitchFamily="34" charset="0"/>
              </a:endParaRPr>
            </a:p>
            <a:p>
              <a:pPr marL="0" lvl="2" indent="0" algn="just" eaLnBrk="1" hangingPunct="1">
                <a:buNone/>
              </a:pPr>
              <a:r>
                <a:rPr lang="en-US" altLang="de-DE" sz="2200" dirty="0">
                  <a:latin typeface="Comic Sans MS" panose="030F0902030302020204" pitchFamily="66" charset="0"/>
                  <a:cs typeface="Calibri" panose="020F0502020204030204" pitchFamily="34" charset="0"/>
                </a:rPr>
                <a:t> </a:t>
              </a:r>
            </a:p>
            <a:p>
              <a:pPr marL="0" lvl="2" indent="0">
                <a:lnSpc>
                  <a:spcPct val="107000"/>
                </a:lnSpc>
                <a:spcBef>
                  <a:spcPct val="0"/>
                </a:spcBef>
                <a:spcAft>
                  <a:spcPts val="236"/>
                </a:spcAft>
                <a:buNone/>
              </a:pPr>
              <a:endParaRPr lang="en-US" altLang="de-DE" sz="2200" dirty="0">
                <a:latin typeface="Comic Sans MS" panose="030F0902030302020204" pitchFamily="66" charset="0"/>
                <a:cs typeface="Calibri" panose="020F0502020204030204" pitchFamily="34" charset="0"/>
              </a:endParaRPr>
            </a:p>
            <a:p>
              <a:pPr marL="0" lvl="2" indent="0">
                <a:lnSpc>
                  <a:spcPct val="107000"/>
                </a:lnSpc>
                <a:spcBef>
                  <a:spcPct val="0"/>
                </a:spcBef>
                <a:spcAft>
                  <a:spcPts val="236"/>
                </a:spcAft>
                <a:buNone/>
              </a:pPr>
              <a:endParaRPr lang="en-US" altLang="de-DE" sz="1800" dirty="0">
                <a:latin typeface="Comic Sans MS" panose="030F0902030302020204" pitchFamily="66" charset="0"/>
                <a:cs typeface="Calibri" panose="020F0502020204030204" pitchFamily="34" charset="0"/>
              </a:endParaRPr>
            </a:p>
            <a:p>
              <a:pPr marL="0" lvl="2" indent="0">
                <a:lnSpc>
                  <a:spcPct val="107000"/>
                </a:lnSpc>
                <a:spcBef>
                  <a:spcPct val="0"/>
                </a:spcBef>
                <a:spcAft>
                  <a:spcPts val="236"/>
                </a:spcAft>
                <a:buNone/>
              </a:pPr>
              <a:endParaRPr lang="en-US" altLang="de-DE" sz="1800" dirty="0">
                <a:latin typeface="Comic Sans MS" panose="030F0902030302020204" pitchFamily="66" charset="0"/>
                <a:cs typeface="Calibri" panose="020F0502020204030204" pitchFamily="34" charset="0"/>
              </a:endParaRPr>
            </a:p>
            <a:p>
              <a:pPr marL="0" lvl="2" indent="0">
                <a:lnSpc>
                  <a:spcPct val="107000"/>
                </a:lnSpc>
                <a:spcBef>
                  <a:spcPct val="0"/>
                </a:spcBef>
                <a:spcAft>
                  <a:spcPts val="236"/>
                </a:spcAft>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r>
                <a:rPr lang="en-US" altLang="de-DE" sz="1800" dirty="0">
                  <a:latin typeface="Comic Sans MS" panose="030F0902030302020204" pitchFamily="66" charset="0"/>
                  <a:cs typeface="Calibri" panose="020F0502020204030204" pitchFamily="34" charset="0"/>
                </a:rPr>
                <a:t> </a:t>
              </a: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p:txBody>
        </p:sp>
        <p:sp>
          <p:nvSpPr>
            <p:cNvPr id="4109" name="AutoShape 5"/>
            <p:cNvSpPr>
              <a:spLocks noChangeArrowheads="1"/>
            </p:cNvSpPr>
            <p:nvPr/>
          </p:nvSpPr>
          <p:spPr bwMode="auto">
            <a:xfrm>
              <a:off x="13675594" y="10260399"/>
              <a:ext cx="3837196" cy="649188"/>
            </a:xfrm>
            <a:prstGeom prst="roundRect">
              <a:avLst>
                <a:gd name="adj" fmla="val 50000"/>
              </a:avLst>
            </a:prstGeom>
            <a:solidFill>
              <a:srgbClr val="000066"/>
            </a:solidFill>
            <a:ln w="28575">
              <a:solidFill>
                <a:srgbClr val="000080"/>
              </a:solidFill>
              <a:round/>
              <a:headEnd/>
              <a:tailEnd/>
            </a:ln>
          </p:spPr>
          <p:txBody>
            <a:bodyPr anchor="ctr" anchorCtr="1">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eaLnBrk="1" hangingPunct="1">
                <a:spcBef>
                  <a:spcPct val="0"/>
                </a:spcBef>
                <a:buFontTx/>
                <a:buNone/>
              </a:pPr>
              <a:r>
                <a:rPr lang="en-US" altLang="de-DE" sz="2400" b="1" dirty="0">
                  <a:solidFill>
                    <a:srgbClr val="FFFF00"/>
                  </a:solidFill>
                  <a:latin typeface="Comic Sans MS" panose="030F0902030302020204" pitchFamily="66" charset="0"/>
                </a:rPr>
                <a:t>RESEARCH METHOD</a:t>
              </a:r>
            </a:p>
          </p:txBody>
        </p:sp>
        <p:pic>
          <p:nvPicPr>
            <p:cNvPr id="4103" name="Picture 7" descr="A picture containing indoor&#10;&#10;Description automatically generat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1210" y="3054109"/>
              <a:ext cx="9145017" cy="6534988"/>
            </a:xfrm>
            <a:prstGeom prst="rect">
              <a:avLst/>
            </a:prstGeom>
            <a:ln w="31750">
              <a:solidFill>
                <a:srgbClr val="0000D0"/>
              </a:solidFill>
            </a:ln>
          </p:spPr>
        </p:pic>
        <p:pic>
          <p:nvPicPr>
            <p:cNvPr id="4110" name="Picture 13" descr="A group of people in a classroom&#10;&#10;Description automatically generated with medium confidenc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83683" y="14812620"/>
              <a:ext cx="9261109" cy="6121796"/>
            </a:xfrm>
            <a:prstGeom prst="rect">
              <a:avLst/>
            </a:prstGeom>
            <a:ln w="31750">
              <a:solidFill>
                <a:srgbClr val="0000D0"/>
              </a:solidFill>
            </a:ln>
            <a:extLst>
              <a:ext uri="{909E8E84-426E-40DD-AFC4-6F175D3DCCD1}">
                <a14:hiddenFill xmlns:a14="http://schemas.microsoft.com/office/drawing/2010/main">
                  <a:solidFill>
                    <a:srgbClr val="FFFFFF"/>
                  </a:solidFill>
                </a14:hiddenFill>
              </a:ext>
            </a:extLst>
          </p:spPr>
        </p:pic>
        <p:sp>
          <p:nvSpPr>
            <p:cNvPr id="4" name="Rechteck 3"/>
            <p:cNvSpPr/>
            <p:nvPr/>
          </p:nvSpPr>
          <p:spPr>
            <a:xfrm>
              <a:off x="10861210" y="9611957"/>
              <a:ext cx="8947377" cy="461665"/>
            </a:xfrm>
            <a:prstGeom prst="rect">
              <a:avLst/>
            </a:prstGeom>
          </p:spPr>
          <p:txBody>
            <a:bodyPr wrap="square">
              <a:spAutoFit/>
            </a:bodyPr>
            <a:lstStyle/>
            <a:p>
              <a:r>
                <a:rPr lang="de-DE" altLang="en-US" sz="1200" b="1" dirty="0" err="1">
                  <a:latin typeface="Comic Sans MS" panose="030F0902030302020204" pitchFamily="66" charset="0"/>
                  <a:ea typeface="Calibri" panose="020F0502020204030204" pitchFamily="34" charset="0"/>
                  <a:cs typeface="Mangal" pitchFamily="18" charset="0"/>
                </a:rPr>
                <a:t>Two</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eight-year-old</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girls</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drawing</a:t>
              </a:r>
              <a:r>
                <a:rPr lang="de-DE" altLang="en-US" sz="1200" b="1" dirty="0">
                  <a:latin typeface="Comic Sans MS" panose="030F0902030302020204" pitchFamily="66" charset="0"/>
                  <a:ea typeface="Calibri" panose="020F0502020204030204" pitchFamily="34" charset="0"/>
                  <a:cs typeface="Mangal" pitchFamily="18" charset="0"/>
                </a:rPr>
                <a:t> on </a:t>
              </a:r>
              <a:r>
                <a:rPr lang="de-DE" altLang="en-US" sz="1200" b="1" dirty="0" err="1">
                  <a:latin typeface="Comic Sans MS" panose="030F0902030302020204" pitchFamily="66" charset="0"/>
                  <a:ea typeface="Calibri" panose="020F0502020204030204" pitchFamily="34" charset="0"/>
                  <a:cs typeface="Mangal" pitchFamily="18" charset="0"/>
                </a:rPr>
                <a:t>the</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blackboard</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depicting</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their</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first</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day</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of</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regular</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school</a:t>
              </a:r>
              <a:r>
                <a:rPr lang="de-DE" altLang="en-US" sz="1200" b="1" dirty="0">
                  <a:latin typeface="Comic Sans MS" panose="030F0902030302020204" pitchFamily="66" charset="0"/>
                  <a:ea typeface="Calibri" panose="020F0502020204030204" pitchFamily="34" charset="0"/>
                  <a:cs typeface="Mangal" pitchFamily="18" charset="0"/>
                </a:rPr>
                <a:t>. Both </a:t>
              </a:r>
              <a:r>
                <a:rPr lang="de-DE" altLang="en-US" sz="1200" b="1" dirty="0" err="1">
                  <a:latin typeface="Comic Sans MS" panose="030F0902030302020204" pitchFamily="66" charset="0"/>
                  <a:ea typeface="Calibri" panose="020F0502020204030204" pitchFamily="34" charset="0"/>
                  <a:cs typeface="Mangal" pitchFamily="18" charset="0"/>
                </a:rPr>
                <a:t>of</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them</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started</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their</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school</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life</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wearing</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face</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masks</a:t>
              </a:r>
              <a:r>
                <a:rPr lang="de-DE" altLang="en-US" sz="1200" b="1" dirty="0">
                  <a:latin typeface="Comic Sans MS" panose="030F0902030302020204" pitchFamily="66" charset="0"/>
                  <a:ea typeface="Calibri" panose="020F0502020204030204" pitchFamily="34" charset="0"/>
                  <a:cs typeface="Mangal" pitchFamily="18" charset="0"/>
                </a:rPr>
                <a:t>  </a:t>
              </a:r>
              <a:r>
                <a:rPr lang="en-IN" sz="1200" b="1" dirty="0">
                  <a:latin typeface="Comic Sans MS" panose="030F0902030302020204" pitchFamily="66" charset="0"/>
                  <a:cs typeface="Calibri" panose="020F0502020204030204" pitchFamily="34" charset="0"/>
                </a:rPr>
                <a:t>(Source: Self-clicked</a:t>
              </a:r>
              <a:r>
                <a:rPr lang="en-IN" sz="1200" dirty="0">
                  <a:latin typeface="Comic Sans MS" panose="030F0902030302020204" pitchFamily="66" charset="0"/>
                  <a:cs typeface="Calibri" panose="020F0502020204030204" pitchFamily="34" charset="0"/>
                </a:rPr>
                <a:t>)</a:t>
              </a:r>
            </a:p>
          </p:txBody>
        </p:sp>
        <p:sp>
          <p:nvSpPr>
            <p:cNvPr id="5" name="Rechteck 4"/>
            <p:cNvSpPr/>
            <p:nvPr/>
          </p:nvSpPr>
          <p:spPr>
            <a:xfrm>
              <a:off x="11678538" y="20934416"/>
              <a:ext cx="7128792" cy="276999"/>
            </a:xfrm>
            <a:prstGeom prst="rect">
              <a:avLst/>
            </a:prstGeom>
          </p:spPr>
          <p:txBody>
            <a:bodyPr wrap="square">
              <a:spAutoFit/>
            </a:bodyPr>
            <a:lstStyle/>
            <a:p>
              <a:r>
                <a:rPr lang="de-DE" altLang="en-US" sz="1200" b="1" dirty="0" err="1">
                  <a:latin typeface="Comic Sans MS" panose="030F0902030302020204" pitchFamily="66" charset="0"/>
                  <a:ea typeface="Calibri" panose="020F0502020204030204" pitchFamily="34" charset="0"/>
                  <a:cs typeface="Mangal" pitchFamily="18" charset="0"/>
                </a:rPr>
                <a:t>Children</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learning</a:t>
              </a:r>
              <a:r>
                <a:rPr lang="de-DE" altLang="en-US" sz="1200" b="1" dirty="0">
                  <a:latin typeface="Comic Sans MS" panose="030F0902030302020204" pitchFamily="66" charset="0"/>
                  <a:ea typeface="Calibri" panose="020F0502020204030204" pitchFamily="34" charset="0"/>
                  <a:cs typeface="Mangal" pitchFamily="18" charset="0"/>
                </a:rPr>
                <a:t> </a:t>
              </a:r>
              <a:r>
                <a:rPr lang="de-DE" altLang="en-US" sz="1200" b="1" dirty="0" err="1">
                  <a:latin typeface="Comic Sans MS" panose="030F0902030302020204" pitchFamily="66" charset="0"/>
                  <a:ea typeface="Calibri" panose="020F0502020204030204" pitchFamily="34" charset="0"/>
                  <a:cs typeface="Mangal" pitchFamily="18" charset="0"/>
                </a:rPr>
                <a:t>Arabic</a:t>
              </a:r>
              <a:r>
                <a:rPr lang="de-DE" altLang="en-US" sz="1200" b="1" dirty="0">
                  <a:latin typeface="Comic Sans MS" panose="030F0902030302020204" pitchFamily="66" charset="0"/>
                  <a:ea typeface="Calibri" panose="020F0502020204030204" pitchFamily="34" charset="0"/>
                  <a:cs typeface="Mangal" pitchFamily="18" charset="0"/>
                </a:rPr>
                <a:t> at </a:t>
              </a:r>
              <a:r>
                <a:rPr lang="de-DE" altLang="en-US" sz="1200" b="1" dirty="0" err="1">
                  <a:latin typeface="Comic Sans MS" panose="030F0902030302020204" pitchFamily="66" charset="0"/>
                  <a:ea typeface="Calibri" panose="020F0502020204030204" pitchFamily="34" charset="0"/>
                  <a:cs typeface="Mangal" pitchFamily="18" charset="0"/>
                </a:rPr>
                <a:t>the</a:t>
              </a:r>
              <a:r>
                <a:rPr lang="de-DE" altLang="en-US" sz="1200" b="1" dirty="0">
                  <a:latin typeface="Comic Sans MS" panose="030F0902030302020204" pitchFamily="66" charset="0"/>
                  <a:ea typeface="Calibri" panose="020F0502020204030204" pitchFamily="34" charset="0"/>
                  <a:cs typeface="Mangal" pitchFamily="18" charset="0"/>
                </a:rPr>
                <a:t> Muttersprachliche Schule </a:t>
              </a:r>
              <a:r>
                <a:rPr lang="de-DE" altLang="en-US" sz="1200" b="1" dirty="0" err="1">
                  <a:latin typeface="Comic Sans MS" panose="030F0902030302020204" pitchFamily="66" charset="0"/>
                  <a:ea typeface="Calibri" panose="020F0502020204030204" pitchFamily="34" charset="0"/>
                  <a:cs typeface="Mangal" pitchFamily="18" charset="0"/>
                </a:rPr>
                <a:t>Mössingen</a:t>
              </a:r>
              <a:r>
                <a:rPr lang="de-DE" altLang="en-US" sz="1200" b="1" dirty="0">
                  <a:latin typeface="Comic Sans MS" panose="030F0902030302020204" pitchFamily="66" charset="0"/>
                  <a:ea typeface="Calibri" panose="020F0502020204030204" pitchFamily="34" charset="0"/>
                  <a:cs typeface="Mangal" pitchFamily="18" charset="0"/>
                </a:rPr>
                <a:t> </a:t>
              </a:r>
              <a:r>
                <a:rPr lang="en-IN" sz="1200" b="1" dirty="0">
                  <a:latin typeface="Comic Sans MS" panose="030F0902030302020204" pitchFamily="66" charset="0"/>
                  <a:cs typeface="Calibri" panose="020F0502020204030204" pitchFamily="34" charset="0"/>
                </a:rPr>
                <a:t>(Source: Self-clicked)</a:t>
              </a:r>
            </a:p>
          </p:txBody>
        </p:sp>
      </p:grpSp>
      <p:pic>
        <p:nvPicPr>
          <p:cNvPr id="11" name="Grafik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58" y="-124044"/>
            <a:ext cx="3240360" cy="3029615"/>
          </a:xfrm>
          <a:prstGeom prst="rect">
            <a:avLst/>
          </a:prstGeom>
        </p:spPr>
      </p:pic>
      <p:grpSp>
        <p:nvGrpSpPr>
          <p:cNvPr id="19" name="Group 18">
            <a:extLst>
              <a:ext uri="{FF2B5EF4-FFF2-40B4-BE49-F238E27FC236}">
                <a16:creationId xmlns:a16="http://schemas.microsoft.com/office/drawing/2014/main" id="{C27F1D68-326B-FFB1-8169-A33E0CE5FEF6}"/>
              </a:ext>
            </a:extLst>
          </p:cNvPr>
          <p:cNvGrpSpPr/>
          <p:nvPr/>
        </p:nvGrpSpPr>
        <p:grpSpPr>
          <a:xfrm>
            <a:off x="20178166" y="3202980"/>
            <a:ext cx="9672172" cy="17765130"/>
            <a:chOff x="20299082" y="3054109"/>
            <a:chExt cx="9672172" cy="17765130"/>
          </a:xfrm>
        </p:grpSpPr>
        <p:grpSp>
          <p:nvGrpSpPr>
            <p:cNvPr id="18" name="Group 17">
              <a:extLst>
                <a:ext uri="{FF2B5EF4-FFF2-40B4-BE49-F238E27FC236}">
                  <a16:creationId xmlns:a16="http://schemas.microsoft.com/office/drawing/2014/main" id="{F2C49517-AAC9-63F2-B534-A86AEC8561DA}"/>
                </a:ext>
              </a:extLst>
            </p:cNvPr>
            <p:cNvGrpSpPr/>
            <p:nvPr/>
          </p:nvGrpSpPr>
          <p:grpSpPr>
            <a:xfrm>
              <a:off x="20398875" y="8734177"/>
              <a:ext cx="9572379" cy="6910299"/>
              <a:chOff x="20398875" y="8435112"/>
              <a:chExt cx="9572379" cy="6910299"/>
            </a:xfrm>
          </p:grpSpPr>
          <p:pic>
            <p:nvPicPr>
              <p:cNvPr id="7" name="Grafik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398875" y="8435112"/>
                <a:ext cx="9572379" cy="6640003"/>
              </a:xfrm>
              <a:prstGeom prst="rect">
                <a:avLst/>
              </a:prstGeom>
              <a:ln w="12700">
                <a:solidFill>
                  <a:srgbClr val="0000D0"/>
                </a:solidFill>
              </a:ln>
            </p:spPr>
          </p:pic>
          <p:sp>
            <p:nvSpPr>
              <p:cNvPr id="9" name="Rechteck 8"/>
              <p:cNvSpPr/>
              <p:nvPr/>
            </p:nvSpPr>
            <p:spPr>
              <a:xfrm>
                <a:off x="20466198" y="15068412"/>
                <a:ext cx="7488832" cy="276999"/>
              </a:xfrm>
              <a:prstGeom prst="rect">
                <a:avLst/>
              </a:prstGeom>
            </p:spPr>
            <p:txBody>
              <a:bodyPr wrap="square">
                <a:spAutoFit/>
              </a:bodyPr>
              <a:lstStyle/>
              <a:p>
                <a:r>
                  <a:rPr lang="en-IN" sz="1200" b="1" dirty="0">
                    <a:latin typeface="Comic Sans MS" panose="030F0902030302020204" pitchFamily="66" charset="0"/>
                    <a:cs typeface="Calibri" panose="020F0502020204030204" pitchFamily="34" charset="0"/>
                  </a:rPr>
                  <a:t>Location of the town of Mössingen in the district of Tübingen (Source: Wikipedia)</a:t>
                </a:r>
              </a:p>
            </p:txBody>
          </p:sp>
        </p:grpSp>
        <p:grpSp>
          <p:nvGrpSpPr>
            <p:cNvPr id="12" name="Group 11">
              <a:extLst>
                <a:ext uri="{FF2B5EF4-FFF2-40B4-BE49-F238E27FC236}">
                  <a16:creationId xmlns:a16="http://schemas.microsoft.com/office/drawing/2014/main" id="{2D84BD21-4CA1-3D92-C985-37BAED495BEB}"/>
                </a:ext>
              </a:extLst>
            </p:cNvPr>
            <p:cNvGrpSpPr/>
            <p:nvPr/>
          </p:nvGrpSpPr>
          <p:grpSpPr>
            <a:xfrm>
              <a:off x="20299083" y="3054109"/>
              <a:ext cx="9599084" cy="5206128"/>
              <a:chOff x="591987" y="16272343"/>
              <a:chExt cx="9599084" cy="5206128"/>
            </a:xfrm>
          </p:grpSpPr>
          <p:sp>
            <p:nvSpPr>
              <p:cNvPr id="4115" name="Text Box 2078"/>
              <p:cNvSpPr txBox="1">
                <a:spLocks noChangeArrowheads="1"/>
              </p:cNvSpPr>
              <p:nvPr/>
            </p:nvSpPr>
            <p:spPr bwMode="auto">
              <a:xfrm>
                <a:off x="591987" y="16272343"/>
                <a:ext cx="9599084" cy="5206128"/>
              </a:xfrm>
              <a:prstGeom prst="rect">
                <a:avLst/>
              </a:prstGeom>
              <a:solidFill>
                <a:schemeClr val="bg1"/>
              </a:solidFill>
              <a:ln w="9525">
                <a:solidFill>
                  <a:srgbClr val="0000D0"/>
                </a:solidFill>
                <a:miter lim="800000"/>
                <a:headEnd/>
                <a:tailEnd/>
              </a:ln>
            </p:spPr>
            <p:txBody>
              <a:bodyPr lIns="106182" tIns="53091" rIns="106182" bIns="106182"/>
              <a:lstStyle>
                <a:lvl1pPr>
                  <a:spcBef>
                    <a:spcPct val="20000"/>
                  </a:spcBef>
                  <a:buChar char="•"/>
                  <a:defRPr sz="15600">
                    <a:solidFill>
                      <a:schemeClr val="tx1"/>
                    </a:solidFill>
                    <a:latin typeface="Times New Roman" panose="02020603050405020304" pitchFamily="18" charset="0"/>
                  </a:defRPr>
                </a:lvl1pPr>
                <a:lvl2pPr marL="3630613" indent="-1395413">
                  <a:spcBef>
                    <a:spcPct val="20000"/>
                  </a:spcBef>
                  <a:buChar char="–"/>
                  <a:defRPr sz="13800">
                    <a:solidFill>
                      <a:schemeClr val="tx1"/>
                    </a:solidFill>
                    <a:latin typeface="Times New Roman" panose="02020603050405020304" pitchFamily="18" charset="0"/>
                  </a:defRPr>
                </a:lvl2pPr>
                <a:lvl3pPr>
                  <a:spcBef>
                    <a:spcPct val="20000"/>
                  </a:spcBef>
                  <a:buChar char="•"/>
                  <a:defRPr sz="11800">
                    <a:solidFill>
                      <a:schemeClr val="tx1"/>
                    </a:solidFill>
                    <a:latin typeface="Times New Roman" panose="02020603050405020304" pitchFamily="18" charset="0"/>
                  </a:defRPr>
                </a:lvl3pPr>
                <a:lvl4pPr marL="98425" indent="479425">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marL="0" lvl="2" indent="0" algn="just" eaLnBrk="1" hangingPunct="1"/>
                <a:endParaRPr lang="en-US" altLang="de-DE" sz="1800" b="1" dirty="0">
                  <a:solidFill>
                    <a:srgbClr val="0000D0"/>
                  </a:solidFill>
                  <a:latin typeface="Comic Sans MS" panose="030F0702030302020204" pitchFamily="66" charset="0"/>
                </a:endParaRPr>
              </a:p>
              <a:p>
                <a:pPr marL="0" lvl="2" indent="0" algn="just" eaLnBrk="1" hangingPunct="1">
                  <a:buNone/>
                </a:pPr>
                <a:endParaRPr lang="en-US" altLang="en-US" sz="1800" b="1" dirty="0">
                  <a:solidFill>
                    <a:srgbClr val="0000D0"/>
                  </a:solidFill>
                  <a:latin typeface="Comic Sans MS" panose="030F0702030302020204" pitchFamily="66" charset="0"/>
                </a:endParaRPr>
              </a:p>
              <a:p>
                <a:pPr marL="0" lvl="2" indent="0" algn="just" eaLnBrk="1" hangingPunct="1">
                  <a:buNone/>
                </a:pPr>
                <a:endParaRPr lang="en-US" altLang="en-US" sz="1800" b="1" dirty="0">
                  <a:solidFill>
                    <a:srgbClr val="0000D0"/>
                  </a:solidFill>
                  <a:latin typeface="Comic Sans MS" panose="030F0902030302020204" pitchFamily="66" charset="0"/>
                  <a:cs typeface="Calibri" panose="020F0502020204030204" pitchFamily="34" charset="0"/>
                </a:endParaRPr>
              </a:p>
              <a:p>
                <a:pPr marL="0" lvl="2" indent="0" algn="just" eaLnBrk="1" hangingPunct="1">
                  <a:buNone/>
                </a:pPr>
                <a:r>
                  <a:rPr lang="en-IN" altLang="en-US" sz="2200" dirty="0">
                    <a:latin typeface="Comic Sans MS" panose="030F0902030302020204" pitchFamily="66" charset="0"/>
                    <a:cs typeface="Calibri" panose="020F0502020204030204" pitchFamily="34" charset="0"/>
                  </a:rPr>
                  <a:t>This research focuses on </a:t>
                </a:r>
                <a:r>
                  <a:rPr lang="en-IN" altLang="en-US" sz="2200" dirty="0" err="1">
                    <a:latin typeface="Comic Sans MS" panose="030F0902030302020204" pitchFamily="66" charset="0"/>
                    <a:cs typeface="Calibri" panose="020F0502020204030204" pitchFamily="34" charset="0"/>
                  </a:rPr>
                  <a:t>Muttersprachliche</a:t>
                </a:r>
                <a:r>
                  <a:rPr lang="en-IN" altLang="en-US" sz="2200" dirty="0">
                    <a:latin typeface="Comic Sans MS" panose="030F0902030302020204" pitchFamily="66" charset="0"/>
                    <a:cs typeface="Calibri" panose="020F0502020204030204" pitchFamily="34" charset="0"/>
                  </a:rPr>
                  <a:t> Schule Mössingen – a project aimed at strengthening multilingualism among migrants. The brainchild of city administration and supported by the </a:t>
                </a:r>
                <a:r>
                  <a:rPr lang="de-DE" altLang="en-US" sz="2200" dirty="0">
                    <a:latin typeface="Comic Sans MS" panose="030F0902030302020204" pitchFamily="66" charset="0"/>
                    <a:cs typeface="Calibri" panose="020F0502020204030204" pitchFamily="34" charset="0"/>
                  </a:rPr>
                  <a:t>Baden-Württemberg Stiftung, this native language training school began in September 2021 and currently offers oral, reading, and writing lessons in Albanian, Arabic and Persian.The teachers are native speakers of these languages, and classes are held weekly at a primary school in the heart of the city. The school offers children a space to interact with each other in their native language and gives their parents a chance to network with families sharing similar linguistic and cultural backgrounds. I explore this school as a site for the generation of social and cultural capital for its students and their families.</a:t>
                </a:r>
                <a:endParaRPr lang="en-US" altLang="de-DE" sz="2200" dirty="0">
                  <a:latin typeface="Comic Sans MS" panose="030F0902030302020204" pitchFamily="66" charset="0"/>
                </a:endParaRPr>
              </a:p>
              <a:p>
                <a:pPr marL="0" lvl="2" indent="0" algn="just" eaLnBrk="1" hangingPunct="1">
                  <a:buNone/>
                </a:pPr>
                <a:endParaRPr lang="en-US" altLang="de-DE" sz="2200" dirty="0">
                  <a:latin typeface="Comic Sans MS" panose="030F0902030302020204" pitchFamily="66" charset="0"/>
                </a:endParaRPr>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r>
                  <a:rPr lang="en-US" altLang="de-DE" sz="1800" b="1" dirty="0"/>
                  <a:t> </a:t>
                </a:r>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a:p>
                <a:pPr eaLnBrk="1" hangingPunct="1">
                  <a:spcBef>
                    <a:spcPct val="0"/>
                  </a:spcBef>
                  <a:buClr>
                    <a:srgbClr val="FF9933"/>
                  </a:buClr>
                  <a:buFontTx/>
                  <a:buNone/>
                </a:pPr>
                <a:endParaRPr lang="en-US" altLang="de-DE" sz="1800" b="1" dirty="0"/>
              </a:p>
            </p:txBody>
          </p:sp>
          <p:sp>
            <p:nvSpPr>
              <p:cNvPr id="39" name="AutoShape 5"/>
              <p:cNvSpPr>
                <a:spLocks noChangeArrowheads="1"/>
              </p:cNvSpPr>
              <p:nvPr/>
            </p:nvSpPr>
            <p:spPr bwMode="auto">
              <a:xfrm>
                <a:off x="2320182" y="16451336"/>
                <a:ext cx="6800126" cy="649188"/>
              </a:xfrm>
              <a:prstGeom prst="roundRect">
                <a:avLst>
                  <a:gd name="adj" fmla="val 50000"/>
                </a:avLst>
              </a:prstGeom>
              <a:solidFill>
                <a:srgbClr val="000066"/>
              </a:solidFill>
              <a:ln w="28575">
                <a:solidFill>
                  <a:srgbClr val="000080"/>
                </a:solidFill>
                <a:round/>
                <a:headEnd/>
                <a:tailEnd/>
              </a:ln>
            </p:spPr>
            <p:txBody>
              <a:bodyPr wrap="square" anchor="ctr" anchorCtr="1">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eaLnBrk="1" hangingPunct="1">
                  <a:spcBef>
                    <a:spcPct val="0"/>
                  </a:spcBef>
                  <a:buNone/>
                </a:pPr>
                <a:r>
                  <a:rPr lang="en-US" altLang="de-DE" sz="2400" b="1" dirty="0">
                    <a:solidFill>
                      <a:srgbClr val="FFFF00"/>
                    </a:solidFill>
                    <a:latin typeface="Comic Sans MS" panose="030F0902030302020204" pitchFamily="66" charset="0"/>
                  </a:rPr>
                  <a:t>MUTTERSPRACHLICHE SCHULE</a:t>
                </a:r>
              </a:p>
            </p:txBody>
          </p:sp>
        </p:grpSp>
        <p:grpSp>
          <p:nvGrpSpPr>
            <p:cNvPr id="15" name="Group 14">
              <a:extLst>
                <a:ext uri="{FF2B5EF4-FFF2-40B4-BE49-F238E27FC236}">
                  <a16:creationId xmlns:a16="http://schemas.microsoft.com/office/drawing/2014/main" id="{167141BB-D8CF-FC05-5BC1-857AAEE9724D}"/>
                </a:ext>
              </a:extLst>
            </p:cNvPr>
            <p:cNvGrpSpPr/>
            <p:nvPr/>
          </p:nvGrpSpPr>
          <p:grpSpPr>
            <a:xfrm>
              <a:off x="20299082" y="15876388"/>
              <a:ext cx="9572379" cy="4942851"/>
              <a:chOff x="20081978" y="15228315"/>
              <a:chExt cx="9572379" cy="4942851"/>
            </a:xfrm>
          </p:grpSpPr>
          <p:sp>
            <p:nvSpPr>
              <p:cNvPr id="29" name="Text Box 2078">
                <a:extLst>
                  <a:ext uri="{FF2B5EF4-FFF2-40B4-BE49-F238E27FC236}">
                    <a16:creationId xmlns:a16="http://schemas.microsoft.com/office/drawing/2014/main" id="{25FDFE2C-5B60-9DC4-3C16-E3E9CEB8374B}"/>
                  </a:ext>
                </a:extLst>
              </p:cNvPr>
              <p:cNvSpPr txBox="1">
                <a:spLocks noChangeArrowheads="1"/>
              </p:cNvSpPr>
              <p:nvPr/>
            </p:nvSpPr>
            <p:spPr bwMode="auto">
              <a:xfrm>
                <a:off x="20081978" y="15228315"/>
                <a:ext cx="9572379" cy="4942851"/>
              </a:xfrm>
              <a:prstGeom prst="rect">
                <a:avLst/>
              </a:prstGeom>
              <a:solidFill>
                <a:schemeClr val="bg1"/>
              </a:solidFill>
              <a:ln w="9525">
                <a:solidFill>
                  <a:srgbClr val="0000D0"/>
                </a:solidFill>
                <a:miter lim="800000"/>
                <a:headEnd/>
                <a:tailEnd/>
              </a:ln>
            </p:spPr>
            <p:txBody>
              <a:bodyPr lIns="106182" tIns="53091" rIns="106182" bIns="106182"/>
              <a:lstStyle>
                <a:lvl1pPr>
                  <a:spcBef>
                    <a:spcPct val="20000"/>
                  </a:spcBef>
                  <a:buChar char="•"/>
                  <a:defRPr sz="15600">
                    <a:solidFill>
                      <a:schemeClr val="tx1"/>
                    </a:solidFill>
                    <a:latin typeface="Times New Roman" panose="02020603050405020304" pitchFamily="18" charset="0"/>
                  </a:defRPr>
                </a:lvl1pPr>
                <a:lvl2pPr marL="3630613" indent="-1395413">
                  <a:spcBef>
                    <a:spcPct val="20000"/>
                  </a:spcBef>
                  <a:buChar char="–"/>
                  <a:defRPr sz="13800">
                    <a:solidFill>
                      <a:schemeClr val="tx1"/>
                    </a:solidFill>
                    <a:latin typeface="Times New Roman" panose="02020603050405020304" pitchFamily="18" charset="0"/>
                  </a:defRPr>
                </a:lvl2pPr>
                <a:lvl3pPr>
                  <a:spcBef>
                    <a:spcPct val="20000"/>
                  </a:spcBef>
                  <a:buChar char="•"/>
                  <a:defRPr sz="11800">
                    <a:solidFill>
                      <a:schemeClr val="tx1"/>
                    </a:solidFill>
                    <a:latin typeface="Times New Roman" panose="02020603050405020304" pitchFamily="18" charset="0"/>
                  </a:defRPr>
                </a:lvl3pPr>
                <a:lvl4pPr marL="98425" indent="479425">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marL="0" lvl="2" indent="0" algn="just" eaLnBrk="1" hangingPunct="1"/>
                <a:endParaRPr lang="en-US" altLang="de-DE" sz="1800" b="1" dirty="0">
                  <a:solidFill>
                    <a:srgbClr val="0000D0"/>
                  </a:solidFill>
                  <a:latin typeface="Comic Sans MS" panose="030F0902030302020204" pitchFamily="66" charset="0"/>
                </a:endParaRPr>
              </a:p>
              <a:p>
                <a:pPr marL="0" lvl="2" indent="0" algn="just" eaLnBrk="1" hangingPunct="1">
                  <a:buNone/>
                </a:pPr>
                <a:endParaRPr lang="en-IN" altLang="en-US" sz="1800" dirty="0">
                  <a:latin typeface="Comic Sans MS" panose="030F0902030302020204" pitchFamily="66" charset="0"/>
                  <a:ea typeface="Calibri" panose="020F0502020204030204" pitchFamily="34" charset="0"/>
                  <a:cs typeface="Mangal" pitchFamily="18" charset="0"/>
                </a:endParaRPr>
              </a:p>
              <a:p>
                <a:pPr marL="0" lvl="2" indent="0" algn="just" eaLnBrk="1" hangingPunct="1">
                  <a:buNone/>
                </a:pPr>
                <a:endParaRPr lang="en-IN" altLang="en-US" sz="1600" dirty="0">
                  <a:latin typeface="Comic Sans MS" panose="030F0902030302020204" pitchFamily="66" charset="0"/>
                  <a:ea typeface="Calibri" panose="020F0502020204030204" pitchFamily="34" charset="0"/>
                  <a:cs typeface="Mangal" pitchFamily="18" charset="0"/>
                </a:endParaRPr>
              </a:p>
              <a:p>
                <a:pPr marL="285750" lvl="2" indent="-285750" eaLnBrk="1" hangingPunct="1">
                  <a:buFont typeface="Arial" panose="020B0604020202020204" pitchFamily="34" charset="0"/>
                  <a:buChar char="•"/>
                </a:pPr>
                <a:r>
                  <a:rPr lang="en-IN" altLang="en-US" sz="1600" dirty="0">
                    <a:latin typeface="Comic Sans MS" panose="030F0902030302020204" pitchFamily="66" charset="0"/>
                    <a:ea typeface="Calibri" panose="020F0502020204030204" pitchFamily="34" charset="0"/>
                    <a:cs typeface="Mangal" pitchFamily="18" charset="0"/>
                  </a:rPr>
                  <a:t>Donnelly, R., </a:t>
                </a:r>
                <a:r>
                  <a:rPr lang="en-IN" altLang="en-US" sz="1600" dirty="0" err="1">
                    <a:latin typeface="Comic Sans MS" panose="030F0902030302020204" pitchFamily="66" charset="0"/>
                    <a:ea typeface="Calibri" panose="020F0502020204030204" pitchFamily="34" charset="0"/>
                    <a:cs typeface="Mangal" pitchFamily="18" charset="0"/>
                  </a:rPr>
                  <a:t>Patrinos</a:t>
                </a:r>
                <a:r>
                  <a:rPr lang="en-IN" altLang="en-US" sz="1600" dirty="0">
                    <a:latin typeface="Comic Sans MS" panose="030F0902030302020204" pitchFamily="66" charset="0"/>
                    <a:ea typeface="Calibri" panose="020F0502020204030204" pitchFamily="34" charset="0"/>
                    <a:cs typeface="Mangal" pitchFamily="18" charset="0"/>
                  </a:rPr>
                  <a:t>, H. A., &amp; </a:t>
                </a:r>
                <a:r>
                  <a:rPr lang="en-IN" altLang="en-US" sz="1600" dirty="0" err="1">
                    <a:latin typeface="Comic Sans MS" panose="030F0902030302020204" pitchFamily="66" charset="0"/>
                    <a:ea typeface="Calibri" panose="020F0502020204030204" pitchFamily="34" charset="0"/>
                    <a:cs typeface="Mangal" pitchFamily="18" charset="0"/>
                  </a:rPr>
                  <a:t>Greshan</a:t>
                </a:r>
                <a:r>
                  <a:rPr lang="en-IN" altLang="en-US" sz="1600" dirty="0">
                    <a:latin typeface="Comic Sans MS" panose="030F0902030302020204" pitchFamily="66" charset="0"/>
                    <a:ea typeface="Calibri" panose="020F0502020204030204" pitchFamily="34" charset="0"/>
                    <a:cs typeface="Mangal" pitchFamily="18" charset="0"/>
                  </a:rPr>
                  <a:t>, J. (2021, April 02). The Impact of COVID-19 on Education – Recommendations and Opportunities for Ukraine. </a:t>
                </a:r>
                <a:r>
                  <a:rPr lang="en-IN" altLang="en-US" sz="1600" i="1" dirty="0">
                    <a:latin typeface="Comic Sans MS" panose="030F0902030302020204" pitchFamily="66" charset="0"/>
                    <a:ea typeface="Calibri" panose="020F0502020204030204" pitchFamily="34" charset="0"/>
                    <a:cs typeface="Mangal" pitchFamily="18" charset="0"/>
                  </a:rPr>
                  <a:t>The World Bank. </a:t>
                </a:r>
                <a:r>
                  <a:rPr lang="en-IN" altLang="en-US" sz="1600" dirty="0">
                    <a:latin typeface="Comic Sans MS" panose="030F0902030302020204" pitchFamily="66" charset="0"/>
                    <a:ea typeface="Calibri" panose="020F0502020204030204" pitchFamily="34" charset="0"/>
                    <a:cs typeface="Mangal" pitchFamily="18" charset="0"/>
                  </a:rPr>
                  <a:t>https://</a:t>
                </a:r>
                <a:r>
                  <a:rPr lang="en-IN" altLang="en-US" sz="1600" dirty="0" err="1">
                    <a:latin typeface="Comic Sans MS" panose="030F0902030302020204" pitchFamily="66" charset="0"/>
                    <a:ea typeface="Calibri" panose="020F0502020204030204" pitchFamily="34" charset="0"/>
                    <a:cs typeface="Mangal" pitchFamily="18" charset="0"/>
                  </a:rPr>
                  <a:t>www.worldbank.org</a:t>
                </a:r>
                <a:r>
                  <a:rPr lang="en-IN" altLang="en-US" sz="1600" dirty="0">
                    <a:latin typeface="Comic Sans MS" panose="030F0902030302020204" pitchFamily="66" charset="0"/>
                    <a:ea typeface="Calibri" panose="020F0502020204030204" pitchFamily="34" charset="0"/>
                    <a:cs typeface="Mangal" pitchFamily="18" charset="0"/>
                  </a:rPr>
                  <a:t>/</a:t>
                </a:r>
                <a:r>
                  <a:rPr lang="en-IN" altLang="en-US" sz="1600" dirty="0" err="1">
                    <a:latin typeface="Comic Sans MS" panose="030F0902030302020204" pitchFamily="66" charset="0"/>
                    <a:ea typeface="Calibri" panose="020F0502020204030204" pitchFamily="34" charset="0"/>
                    <a:cs typeface="Mangal" pitchFamily="18" charset="0"/>
                  </a:rPr>
                  <a:t>en</a:t>
                </a:r>
                <a:r>
                  <a:rPr lang="en-IN" altLang="en-US" sz="1600" dirty="0">
                    <a:latin typeface="Comic Sans MS" panose="030F0902030302020204" pitchFamily="66" charset="0"/>
                    <a:ea typeface="Calibri" panose="020F0502020204030204" pitchFamily="34" charset="0"/>
                    <a:cs typeface="Mangal" pitchFamily="18" charset="0"/>
                  </a:rPr>
                  <a:t>/news/opinion/2021/04/02/the-impact-of-covid-19-on-education-recommendations-and-opportunities-for-ukraine</a:t>
                </a:r>
                <a:endParaRPr lang="de-DE" altLang="en-US" sz="1600" dirty="0">
                  <a:latin typeface="Comic Sans MS" panose="030F0902030302020204" pitchFamily="66" charset="0"/>
                  <a:ea typeface="Calibri" panose="020F0502020204030204" pitchFamily="34" charset="0"/>
                  <a:cs typeface="Mangal" pitchFamily="18" charset="0"/>
                </a:endParaRPr>
              </a:p>
              <a:p>
                <a:pPr marL="285750" lvl="2" indent="-285750" eaLnBrk="1" hangingPunct="1">
                  <a:buFont typeface="Arial" panose="020B0604020202020204" pitchFamily="34" charset="0"/>
                  <a:buChar char="•"/>
                </a:pPr>
                <a:r>
                  <a:rPr lang="en-IN" altLang="en-US" sz="1600" dirty="0">
                    <a:latin typeface="Comic Sans MS" panose="030F0902030302020204" pitchFamily="66" charset="0"/>
                    <a:ea typeface="Calibri" panose="020F0502020204030204" pitchFamily="34" charset="0"/>
                  </a:rPr>
                  <a:t>Hirschfeld, L. (2002). Why Don’t Anthropologists Like Children? </a:t>
                </a:r>
                <a:r>
                  <a:rPr lang="en-IN" altLang="en-US" sz="1600" i="1" dirty="0">
                    <a:latin typeface="Comic Sans MS" panose="030F0902030302020204" pitchFamily="66" charset="0"/>
                    <a:ea typeface="Calibri" panose="020F0502020204030204" pitchFamily="34" charset="0"/>
                  </a:rPr>
                  <a:t>American Anthropologist, 104</a:t>
                </a:r>
                <a:r>
                  <a:rPr lang="en-IN" altLang="en-US" sz="1600" dirty="0">
                    <a:latin typeface="Comic Sans MS" panose="030F0902030302020204" pitchFamily="66" charset="0"/>
                    <a:ea typeface="Calibri" panose="020F0502020204030204" pitchFamily="34" charset="0"/>
                  </a:rPr>
                  <a:t>(2), 611-627. </a:t>
                </a:r>
                <a:endParaRPr lang="de-DE" altLang="en-US" sz="1600" dirty="0">
                  <a:latin typeface="Comic Sans MS" panose="030F0902030302020204" pitchFamily="66" charset="0"/>
                  <a:ea typeface="Calibri" panose="020F0502020204030204" pitchFamily="34" charset="0"/>
                </a:endParaRPr>
              </a:p>
              <a:p>
                <a:pPr marL="285750" lvl="2" indent="-285750" eaLnBrk="1" hangingPunct="1">
                  <a:buFont typeface="Arial" panose="020B0604020202020204" pitchFamily="34" charset="0"/>
                  <a:buChar char="•"/>
                </a:pPr>
                <a:r>
                  <a:rPr lang="en-IN" altLang="en-US" sz="1600" dirty="0">
                    <a:latin typeface="Comic Sans MS" panose="030F0902030302020204" pitchFamily="66" charset="0"/>
                    <a:ea typeface="Calibri" panose="020F0502020204030204" pitchFamily="34" charset="0"/>
                    <a:cs typeface="Mangal" pitchFamily="18" charset="0"/>
                  </a:rPr>
                  <a:t>La Fontaine, J. S. (1998). Are Children People? In: La Fontaine, JS, </a:t>
                </a:r>
                <a:r>
                  <a:rPr lang="en-IN" altLang="en-US" sz="1600" dirty="0" err="1">
                    <a:latin typeface="Comic Sans MS" panose="030F0902030302020204" pitchFamily="66" charset="0"/>
                    <a:ea typeface="Calibri" panose="020F0502020204030204" pitchFamily="34" charset="0"/>
                    <a:cs typeface="Mangal" pitchFamily="18" charset="0"/>
                  </a:rPr>
                  <a:t>Rydstrom</a:t>
                </a:r>
                <a:r>
                  <a:rPr lang="en-IN" altLang="en-US" sz="1600" dirty="0">
                    <a:latin typeface="Comic Sans MS" panose="030F0902030302020204" pitchFamily="66" charset="0"/>
                    <a:ea typeface="Calibri" panose="020F0502020204030204" pitchFamily="34" charset="0"/>
                    <a:cs typeface="Mangal" pitchFamily="18" charset="0"/>
                  </a:rPr>
                  <a:t>, H. (Eds). </a:t>
                </a:r>
                <a:r>
                  <a:rPr lang="en-IN" altLang="en-US" sz="1600" i="1" dirty="0">
                    <a:latin typeface="Comic Sans MS" panose="030F0902030302020204" pitchFamily="66" charset="0"/>
                    <a:ea typeface="Calibri" panose="020F0502020204030204" pitchFamily="34" charset="0"/>
                    <a:cs typeface="Mangal" pitchFamily="18" charset="0"/>
                  </a:rPr>
                  <a:t>The Invisibility of Children: An International Conference on Anthropology and Children</a:t>
                </a:r>
                <a:r>
                  <a:rPr lang="en-IN" altLang="en-US" sz="1600" dirty="0">
                    <a:latin typeface="Comic Sans MS" panose="030F0902030302020204" pitchFamily="66" charset="0"/>
                    <a:ea typeface="Calibri" panose="020F0502020204030204" pitchFamily="34" charset="0"/>
                    <a:cs typeface="Mangal" pitchFamily="18" charset="0"/>
                  </a:rPr>
                  <a:t>. </a:t>
                </a:r>
                <a:r>
                  <a:rPr lang="de-DE" altLang="en-US" sz="1600" dirty="0">
                    <a:latin typeface="Comic Sans MS" panose="030F0902030302020204" pitchFamily="66" charset="0"/>
                    <a:ea typeface="Calibri" panose="020F0502020204030204" pitchFamily="34" charset="0"/>
                    <a:cs typeface="Mangal" pitchFamily="18" charset="0"/>
                  </a:rPr>
                  <a:t>University of Linköping, Sweden.</a:t>
                </a:r>
              </a:p>
              <a:p>
                <a:pPr marL="285750" lvl="2" indent="-285750" eaLnBrk="1" hangingPunct="1">
                  <a:buFont typeface="Arial" panose="020B0604020202020204" pitchFamily="34" charset="0"/>
                  <a:buChar char="•"/>
                </a:pPr>
                <a:r>
                  <a:rPr lang="en-US" sz="1600" b="0" i="0" u="none" strike="noStrike" baseline="0" dirty="0" err="1">
                    <a:solidFill>
                      <a:srgbClr val="000000"/>
                    </a:solidFill>
                    <a:latin typeface="Comic Sans MS" panose="030F0702030302020204" pitchFamily="66" charset="0"/>
                  </a:rPr>
                  <a:t>Lancy</a:t>
                </a:r>
                <a:r>
                  <a:rPr lang="en-US" sz="1600" b="0" i="0" u="none" strike="noStrike" baseline="0" dirty="0">
                    <a:solidFill>
                      <a:srgbClr val="000000"/>
                    </a:solidFill>
                    <a:latin typeface="Comic Sans MS" panose="030F0702030302020204" pitchFamily="66" charset="0"/>
                  </a:rPr>
                  <a:t>, D. F. (2012). Why Anthropology of Childhood? A short history of an emerging discipline. </a:t>
                </a:r>
                <a:r>
                  <a:rPr lang="en-US" sz="1600" b="0" i="1" u="none" strike="noStrike" baseline="0" dirty="0" err="1">
                    <a:solidFill>
                      <a:srgbClr val="000000"/>
                    </a:solidFill>
                    <a:latin typeface="Comic Sans MS" panose="030F0702030302020204" pitchFamily="66" charset="0"/>
                  </a:rPr>
                  <a:t>AnthropoChildren</a:t>
                </a:r>
                <a:r>
                  <a:rPr lang="en-US" sz="1600" b="0" i="1" u="none" strike="noStrike" baseline="0" dirty="0">
                    <a:solidFill>
                      <a:srgbClr val="000000"/>
                    </a:solidFill>
                    <a:latin typeface="Comic Sans MS" panose="030F0702030302020204" pitchFamily="66" charset="0"/>
                  </a:rPr>
                  <a:t>. </a:t>
                </a:r>
                <a:r>
                  <a:rPr lang="en-US" sz="1600" b="0" i="0" u="none" strike="noStrike" baseline="0" dirty="0">
                    <a:solidFill>
                      <a:srgbClr val="000000"/>
                    </a:solidFill>
                    <a:latin typeface="Comic Sans MS" panose="030F0702030302020204" pitchFamily="66" charset="0"/>
                  </a:rPr>
                  <a:t>(French Studies in the Anthropology of Childhood) Vol. 1</a:t>
                </a:r>
              </a:p>
              <a:p>
                <a:pPr marL="285750" lvl="2" indent="-285750" eaLnBrk="1" hangingPunct="1">
                  <a:buFont typeface="Arial" panose="020B0604020202020204" pitchFamily="34" charset="0"/>
                  <a:buChar char="•"/>
                </a:pPr>
                <a:r>
                  <a:rPr lang="en-IN" sz="1600" dirty="0">
                    <a:effectLst/>
                    <a:latin typeface="Comic Sans MS" panose="030F0702030302020204" pitchFamily="66" charset="0"/>
                    <a:ea typeface="Calibri" panose="020F0502020204030204" pitchFamily="34" charset="0"/>
                    <a:cs typeface="Mangal" panose="02040503050203030202" pitchFamily="18" charset="0"/>
                  </a:rPr>
                  <a:t>United Nations High Commissioner for Refugees. (2020). </a:t>
                </a:r>
                <a:r>
                  <a:rPr lang="en-IN" sz="1600" i="1" dirty="0">
                    <a:effectLst/>
                    <a:latin typeface="Comic Sans MS" panose="030F0702030302020204" pitchFamily="66" charset="0"/>
                    <a:ea typeface="Calibri" panose="020F0502020204030204" pitchFamily="34" charset="0"/>
                    <a:cs typeface="Mangal" panose="02040503050203030202" pitchFamily="18" charset="0"/>
                  </a:rPr>
                  <a:t>Global Trends: Forced Displacement in 2020</a:t>
                </a:r>
                <a:r>
                  <a:rPr lang="en-IN" sz="1600" dirty="0">
                    <a:effectLst/>
                    <a:latin typeface="Calibri" panose="020F0502020204030204" pitchFamily="34" charset="0"/>
                    <a:ea typeface="Calibri" panose="020F0502020204030204" pitchFamily="34" charset="0"/>
                    <a:cs typeface="Mangal" panose="02040503050203030202" pitchFamily="18" charset="0"/>
                  </a:rPr>
                  <a:t>. </a:t>
                </a:r>
                <a:r>
                  <a:rPr lang="en-IN" sz="1600" dirty="0">
                    <a:latin typeface="Comic Sans MS" panose="030F0902030302020204" pitchFamily="66" charset="0"/>
                    <a:cs typeface="Mangal" pitchFamily="18" charset="0"/>
                  </a:rPr>
                  <a:t>https://www.unhcr.org/flagship-reports/globaltrends/</a:t>
                </a:r>
                <a:endParaRPr lang="de-DE" sz="1600" dirty="0">
                  <a:latin typeface="Comic Sans MS" panose="030F0902030302020204" pitchFamily="66" charset="0"/>
                  <a:cs typeface="Mangal" pitchFamily="18" charset="0"/>
                </a:endParaRPr>
              </a:p>
              <a:p>
                <a:pPr marL="285750" lvl="2" indent="-285750" eaLnBrk="1" hangingPunct="1">
                  <a:buFont typeface="Arial" panose="020B0604020202020204" pitchFamily="34" charset="0"/>
                  <a:buChar char="•"/>
                </a:pPr>
                <a:endParaRPr lang="de-DE" altLang="en-US" sz="1600" dirty="0">
                  <a:latin typeface="Comic Sans MS" panose="030F0902030302020204" pitchFamily="66" charset="0"/>
                  <a:ea typeface="Calibri" panose="020F0502020204030204" pitchFamily="34" charset="0"/>
                  <a:cs typeface="Mangal" pitchFamily="18"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a:lnSpc>
                    <a:spcPct val="107000"/>
                  </a:lnSpc>
                  <a:spcBef>
                    <a:spcPct val="0"/>
                  </a:spcBef>
                  <a:spcAft>
                    <a:spcPts val="236"/>
                  </a:spcAft>
                  <a:buClr>
                    <a:srgbClr val="FF9933"/>
                  </a:buClr>
                  <a:buNone/>
                </a:pPr>
                <a:endParaRPr lang="en-US" altLang="de-DE" sz="1800" dirty="0">
                  <a:latin typeface="Comic Sans MS" panose="030F0902030302020204" pitchFamily="66" charset="0"/>
                  <a:cs typeface="Calibri" panose="020F0502020204030204" pitchFamily="34"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a:p>
                <a:pPr eaLnBrk="1" hangingPunct="1">
                  <a:spcBef>
                    <a:spcPct val="0"/>
                  </a:spcBef>
                  <a:buClr>
                    <a:srgbClr val="FF9933"/>
                  </a:buClr>
                  <a:buFontTx/>
                  <a:buNone/>
                </a:pPr>
                <a:endParaRPr lang="en-US" altLang="de-DE" sz="1800" b="1" dirty="0">
                  <a:latin typeface="Comic Sans MS" panose="030F0902030302020204" pitchFamily="66" charset="0"/>
                </a:endParaRPr>
              </a:p>
            </p:txBody>
          </p:sp>
          <p:sp>
            <p:nvSpPr>
              <p:cNvPr id="28" name="AutoShape 5"/>
              <p:cNvSpPr>
                <a:spLocks noChangeArrowheads="1"/>
              </p:cNvSpPr>
              <p:nvPr/>
            </p:nvSpPr>
            <p:spPr bwMode="auto">
              <a:xfrm>
                <a:off x="22913390" y="15375166"/>
                <a:ext cx="3837196" cy="649188"/>
              </a:xfrm>
              <a:prstGeom prst="roundRect">
                <a:avLst>
                  <a:gd name="adj" fmla="val 50000"/>
                </a:avLst>
              </a:prstGeom>
              <a:solidFill>
                <a:srgbClr val="000066"/>
              </a:solidFill>
              <a:ln w="28575">
                <a:solidFill>
                  <a:srgbClr val="000080"/>
                </a:solidFill>
                <a:round/>
                <a:headEnd/>
                <a:tailEnd/>
              </a:ln>
            </p:spPr>
            <p:txBody>
              <a:bodyPr anchor="ctr" anchorCtr="1">
                <a:spAutoFit/>
              </a:bodyPr>
              <a:lstStyle>
                <a:lvl1pPr>
                  <a:spcBef>
                    <a:spcPct val="20000"/>
                  </a:spcBef>
                  <a:buChar char="•"/>
                  <a:defRPr sz="15600">
                    <a:solidFill>
                      <a:schemeClr val="tx1"/>
                    </a:solidFill>
                    <a:latin typeface="Times New Roman" panose="02020603050405020304" pitchFamily="18" charset="0"/>
                  </a:defRPr>
                </a:lvl1pPr>
                <a:lvl2pPr marL="742950" indent="-285750">
                  <a:spcBef>
                    <a:spcPct val="20000"/>
                  </a:spcBef>
                  <a:buChar char="–"/>
                  <a:defRPr sz="13800">
                    <a:solidFill>
                      <a:schemeClr val="tx1"/>
                    </a:solidFill>
                    <a:latin typeface="Times New Roman" panose="02020603050405020304" pitchFamily="18" charset="0"/>
                  </a:defRPr>
                </a:lvl2pPr>
                <a:lvl3pPr marL="1143000" indent="-228600">
                  <a:spcBef>
                    <a:spcPct val="20000"/>
                  </a:spcBef>
                  <a:buChar char="•"/>
                  <a:defRPr sz="11800">
                    <a:solidFill>
                      <a:schemeClr val="tx1"/>
                    </a:solidFill>
                    <a:latin typeface="Times New Roman" panose="02020603050405020304" pitchFamily="18" charset="0"/>
                  </a:defRPr>
                </a:lvl3pPr>
                <a:lvl4pPr marL="1600200" indent="-228600">
                  <a:spcBef>
                    <a:spcPct val="20000"/>
                  </a:spcBef>
                  <a:buChar char="–"/>
                  <a:defRPr sz="9800">
                    <a:solidFill>
                      <a:schemeClr val="tx1"/>
                    </a:solidFill>
                    <a:latin typeface="Times New Roman" panose="02020603050405020304" pitchFamily="18" charset="0"/>
                  </a:defRPr>
                </a:lvl4pPr>
                <a:lvl5pPr marL="2057400" indent="-228600">
                  <a:spcBef>
                    <a:spcPct val="20000"/>
                  </a:spcBef>
                  <a:buChar char="»"/>
                  <a:defRPr sz="98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8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8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8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800">
                    <a:solidFill>
                      <a:schemeClr val="tx1"/>
                    </a:solidFill>
                    <a:latin typeface="Times New Roman" panose="02020603050405020304" pitchFamily="18" charset="0"/>
                  </a:defRPr>
                </a:lvl9pPr>
              </a:lstStyle>
              <a:p>
                <a:pPr eaLnBrk="1" hangingPunct="1">
                  <a:spcBef>
                    <a:spcPct val="0"/>
                  </a:spcBef>
                  <a:buFontTx/>
                  <a:buNone/>
                </a:pPr>
                <a:r>
                  <a:rPr lang="en-US" altLang="de-DE" sz="2400" b="1" dirty="0">
                    <a:solidFill>
                      <a:srgbClr val="FFFF00"/>
                    </a:solidFill>
                    <a:latin typeface="Comic Sans MS" panose="030F0902030302020204" pitchFamily="66" charset="0"/>
                  </a:rPr>
                  <a:t>REFERENCES</a:t>
                </a:r>
              </a:p>
            </p:txBody>
          </p:sp>
        </p:grpSp>
      </p:gr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893</Words>
  <Application>Microsoft Office PowerPoint</Application>
  <PresentationFormat>Custom</PresentationFormat>
  <Paragraphs>146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Comic Sans MS</vt:lpstr>
      <vt:lpstr>Times New Roman</vt:lpstr>
      <vt:lpstr>Blank Presentation</vt:lpstr>
      <vt:lpstr>PowerPoint Presentation</vt:lpstr>
    </vt:vector>
  </TitlesOfParts>
  <Company>UNSW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Medical Illustration Unit</dc:creator>
  <cp:lastModifiedBy>Sandeep Grover</cp:lastModifiedBy>
  <cp:revision>724</cp:revision>
  <cp:lastPrinted>1999-09-02T07:14:05Z</cp:lastPrinted>
  <dcterms:created xsi:type="dcterms:W3CDTF">1997-10-24T05:44:18Z</dcterms:created>
  <dcterms:modified xsi:type="dcterms:W3CDTF">2022-07-05T08:06:44Z</dcterms:modified>
</cp:coreProperties>
</file>