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3"/>
  </p:notesMasterIdLst>
  <p:sldIdLst>
    <p:sldId id="256" r:id="rId5"/>
    <p:sldId id="281" r:id="rId6"/>
    <p:sldId id="283" r:id="rId7"/>
    <p:sldId id="284" r:id="rId8"/>
    <p:sldId id="285" r:id="rId9"/>
    <p:sldId id="286" r:id="rId10"/>
    <p:sldId id="291" r:id="rId11"/>
    <p:sldId id="287" r:id="rId12"/>
    <p:sldId id="288" r:id="rId13"/>
    <p:sldId id="289" r:id="rId14"/>
    <p:sldId id="290" r:id="rId15"/>
    <p:sldId id="292" r:id="rId16"/>
    <p:sldId id="293" r:id="rId17"/>
    <p:sldId id="296" r:id="rId18"/>
    <p:sldId id="297" r:id="rId19"/>
    <p:sldId id="295" r:id="rId20"/>
    <p:sldId id="298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FBD56F57-D9B6-41DC-BAAD-AEE00751AE5A}">
          <p14:sldIdLst>
            <p14:sldId id="256"/>
            <p14:sldId id="281"/>
            <p14:sldId id="283"/>
            <p14:sldId id="284"/>
            <p14:sldId id="285"/>
            <p14:sldId id="286"/>
            <p14:sldId id="291"/>
            <p14:sldId id="287"/>
            <p14:sldId id="288"/>
            <p14:sldId id="289"/>
            <p14:sldId id="290"/>
            <p14:sldId id="292"/>
            <p14:sldId id="293"/>
            <p14:sldId id="296"/>
            <p14:sldId id="297"/>
            <p14:sldId id="295"/>
            <p14:sldId id="298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4" pos="576" userDrawn="1">
          <p15:clr>
            <a:srgbClr val="A4A3A4"/>
          </p15:clr>
        </p15:guide>
        <p15:guide id="5" pos="7104" userDrawn="1">
          <p15:clr>
            <a:srgbClr val="A4A3A4"/>
          </p15:clr>
        </p15:guide>
        <p15:guide id="6" orient="horz" pos="22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CEAF"/>
    <a:srgbClr val="2F35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26" y="78"/>
      </p:cViewPr>
      <p:guideLst>
        <p:guide pos="3840"/>
        <p:guide pos="576"/>
        <p:guide pos="7104"/>
        <p:guide orient="horz" pos="22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50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2C0B1-2F8F-45FE-836B-5FB0AB99D9D2}" type="datetimeFigureOut">
              <a:rPr lang="de-DE" smtClean="0"/>
              <a:t>13.10.2021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A0CAAC-34D4-4FED-B13A-C9404A81F19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1049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324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10452555" y="449753"/>
            <a:ext cx="253173" cy="25317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Oval 2"/>
          <p:cNvSpPr/>
          <p:nvPr userDrawn="1"/>
        </p:nvSpPr>
        <p:spPr>
          <a:xfrm>
            <a:off x="10744448" y="449754"/>
            <a:ext cx="253173" cy="25317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Oval 3"/>
          <p:cNvSpPr/>
          <p:nvPr userDrawn="1"/>
        </p:nvSpPr>
        <p:spPr>
          <a:xfrm>
            <a:off x="11024427" y="449753"/>
            <a:ext cx="253173" cy="25317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Freeform 5"/>
          <p:cNvSpPr>
            <a:spLocks noChangeArrowheads="1"/>
          </p:cNvSpPr>
          <p:nvPr userDrawn="1"/>
        </p:nvSpPr>
        <p:spPr bwMode="auto">
          <a:xfrm>
            <a:off x="11121648" y="513134"/>
            <a:ext cx="75935" cy="131426"/>
          </a:xfrm>
          <a:custGeom>
            <a:avLst/>
            <a:gdLst>
              <a:gd name="T0" fmla="*/ 917464 w 228"/>
              <a:gd name="T1" fmla="*/ 6378503 h 396"/>
              <a:gd name="T2" fmla="*/ 917464 w 228"/>
              <a:gd name="T3" fmla="*/ 6378503 h 396"/>
              <a:gd name="T4" fmla="*/ 20449952 w 228"/>
              <a:gd name="T5" fmla="*/ 25644259 h 396"/>
              <a:gd name="T6" fmla="*/ 917464 w 228"/>
              <a:gd name="T7" fmla="*/ 45951270 h 396"/>
              <a:gd name="T8" fmla="*/ 917464 w 228"/>
              <a:gd name="T9" fmla="*/ 45951270 h 396"/>
              <a:gd name="T10" fmla="*/ 0 w 228"/>
              <a:gd name="T11" fmla="*/ 47773648 h 396"/>
              <a:gd name="T12" fmla="*/ 3801645 w 228"/>
              <a:gd name="T13" fmla="*/ 51418403 h 396"/>
              <a:gd name="T14" fmla="*/ 6554398 w 228"/>
              <a:gd name="T15" fmla="*/ 50507395 h 396"/>
              <a:gd name="T16" fmla="*/ 6554398 w 228"/>
              <a:gd name="T17" fmla="*/ 50507395 h 396"/>
              <a:gd name="T18" fmla="*/ 28839639 w 228"/>
              <a:gd name="T19" fmla="*/ 28507892 h 396"/>
              <a:gd name="T20" fmla="*/ 28839639 w 228"/>
              <a:gd name="T21" fmla="*/ 28507892 h 396"/>
              <a:gd name="T22" fmla="*/ 29757103 w 228"/>
              <a:gd name="T23" fmla="*/ 25644259 h 396"/>
              <a:gd name="T24" fmla="*/ 29757103 w 228"/>
              <a:gd name="T25" fmla="*/ 25644259 h 396"/>
              <a:gd name="T26" fmla="*/ 29757103 w 228"/>
              <a:gd name="T27" fmla="*/ 25644259 h 396"/>
              <a:gd name="T28" fmla="*/ 28839639 w 228"/>
              <a:gd name="T29" fmla="*/ 22910511 h 396"/>
              <a:gd name="T30" fmla="*/ 28839639 w 228"/>
              <a:gd name="T31" fmla="*/ 22910511 h 396"/>
              <a:gd name="T32" fmla="*/ 6554398 w 228"/>
              <a:gd name="T33" fmla="*/ 911369 h 396"/>
              <a:gd name="T34" fmla="*/ 6554398 w 228"/>
              <a:gd name="T35" fmla="*/ 911369 h 396"/>
              <a:gd name="T36" fmla="*/ 3801645 w 228"/>
              <a:gd name="T37" fmla="*/ 0 h 396"/>
              <a:gd name="T38" fmla="*/ 0 w 228"/>
              <a:gd name="T39" fmla="*/ 3644756 h 396"/>
              <a:gd name="T40" fmla="*/ 917464 w 228"/>
              <a:gd name="T41" fmla="*/ 6378503 h 39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28" h="396">
                <a:moveTo>
                  <a:pt x="7" y="49"/>
                </a:moveTo>
                <a:lnTo>
                  <a:pt x="7" y="49"/>
                </a:lnTo>
                <a:cubicBezTo>
                  <a:pt x="156" y="197"/>
                  <a:pt x="156" y="197"/>
                  <a:pt x="156" y="197"/>
                </a:cubicBezTo>
                <a:cubicBezTo>
                  <a:pt x="7" y="353"/>
                  <a:pt x="7" y="353"/>
                  <a:pt x="7" y="353"/>
                </a:cubicBezTo>
                <a:cubicBezTo>
                  <a:pt x="0" y="353"/>
                  <a:pt x="0" y="360"/>
                  <a:pt x="0" y="367"/>
                </a:cubicBezTo>
                <a:cubicBezTo>
                  <a:pt x="0" y="388"/>
                  <a:pt x="15" y="395"/>
                  <a:pt x="29" y="395"/>
                </a:cubicBezTo>
                <a:cubicBezTo>
                  <a:pt x="36" y="395"/>
                  <a:pt x="43" y="395"/>
                  <a:pt x="50" y="388"/>
                </a:cubicBezTo>
                <a:cubicBezTo>
                  <a:pt x="220" y="219"/>
                  <a:pt x="220" y="219"/>
                  <a:pt x="220" y="219"/>
                </a:cubicBezTo>
                <a:cubicBezTo>
                  <a:pt x="227" y="212"/>
                  <a:pt x="227" y="205"/>
                  <a:pt x="227" y="197"/>
                </a:cubicBezTo>
                <a:cubicBezTo>
                  <a:pt x="227" y="190"/>
                  <a:pt x="227" y="183"/>
                  <a:pt x="220" y="176"/>
                </a:cubicBezTo>
                <a:cubicBezTo>
                  <a:pt x="50" y="7"/>
                  <a:pt x="50" y="7"/>
                  <a:pt x="50" y="7"/>
                </a:cubicBezTo>
                <a:cubicBezTo>
                  <a:pt x="43" y="7"/>
                  <a:pt x="36" y="0"/>
                  <a:pt x="29" y="0"/>
                </a:cubicBezTo>
                <a:cubicBezTo>
                  <a:pt x="15" y="0"/>
                  <a:pt x="0" y="14"/>
                  <a:pt x="0" y="28"/>
                </a:cubicBezTo>
                <a:cubicBezTo>
                  <a:pt x="0" y="42"/>
                  <a:pt x="7" y="49"/>
                  <a:pt x="7" y="49"/>
                </a:cubicBezTo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" name="Freeform 6"/>
          <p:cNvSpPr>
            <a:spLocks noChangeArrowheads="1"/>
          </p:cNvSpPr>
          <p:nvPr userDrawn="1"/>
        </p:nvSpPr>
        <p:spPr bwMode="auto">
          <a:xfrm>
            <a:off x="10534176" y="513134"/>
            <a:ext cx="75935" cy="131426"/>
          </a:xfrm>
          <a:custGeom>
            <a:avLst/>
            <a:gdLst>
              <a:gd name="T0" fmla="*/ 27790747 w 228"/>
              <a:gd name="T1" fmla="*/ 6378503 h 396"/>
              <a:gd name="T2" fmla="*/ 27790747 w 228"/>
              <a:gd name="T3" fmla="*/ 6378503 h 396"/>
              <a:gd name="T4" fmla="*/ 8389687 w 228"/>
              <a:gd name="T5" fmla="*/ 25644259 h 396"/>
              <a:gd name="T6" fmla="*/ 28839639 w 228"/>
              <a:gd name="T7" fmla="*/ 45951270 h 396"/>
              <a:gd name="T8" fmla="*/ 28839639 w 228"/>
              <a:gd name="T9" fmla="*/ 45951270 h 396"/>
              <a:gd name="T10" fmla="*/ 29757103 w 228"/>
              <a:gd name="T11" fmla="*/ 47773648 h 396"/>
              <a:gd name="T12" fmla="*/ 25955458 w 228"/>
              <a:gd name="T13" fmla="*/ 51418403 h 396"/>
              <a:gd name="T14" fmla="*/ 23202705 w 228"/>
              <a:gd name="T15" fmla="*/ 50507395 h 396"/>
              <a:gd name="T16" fmla="*/ 23202705 w 228"/>
              <a:gd name="T17" fmla="*/ 50507395 h 396"/>
              <a:gd name="T18" fmla="*/ 917464 w 228"/>
              <a:gd name="T19" fmla="*/ 28507892 h 396"/>
              <a:gd name="T20" fmla="*/ 917464 w 228"/>
              <a:gd name="T21" fmla="*/ 28507892 h 396"/>
              <a:gd name="T22" fmla="*/ 0 w 228"/>
              <a:gd name="T23" fmla="*/ 25644259 h 396"/>
              <a:gd name="T24" fmla="*/ 0 w 228"/>
              <a:gd name="T25" fmla="*/ 25644259 h 396"/>
              <a:gd name="T26" fmla="*/ 0 w 228"/>
              <a:gd name="T27" fmla="*/ 25644259 h 396"/>
              <a:gd name="T28" fmla="*/ 917464 w 228"/>
              <a:gd name="T29" fmla="*/ 22910511 h 396"/>
              <a:gd name="T30" fmla="*/ 917464 w 228"/>
              <a:gd name="T31" fmla="*/ 22910511 h 396"/>
              <a:gd name="T32" fmla="*/ 23202705 w 228"/>
              <a:gd name="T33" fmla="*/ 911369 h 396"/>
              <a:gd name="T34" fmla="*/ 23202705 w 228"/>
              <a:gd name="T35" fmla="*/ 911369 h 396"/>
              <a:gd name="T36" fmla="*/ 25955458 w 228"/>
              <a:gd name="T37" fmla="*/ 0 h 396"/>
              <a:gd name="T38" fmla="*/ 29757103 w 228"/>
              <a:gd name="T39" fmla="*/ 3644756 h 396"/>
              <a:gd name="T40" fmla="*/ 27790747 w 228"/>
              <a:gd name="T41" fmla="*/ 6378503 h 39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28" h="396">
                <a:moveTo>
                  <a:pt x="212" y="49"/>
                </a:moveTo>
                <a:lnTo>
                  <a:pt x="212" y="49"/>
                </a:lnTo>
                <a:cubicBezTo>
                  <a:pt x="64" y="197"/>
                  <a:pt x="64" y="197"/>
                  <a:pt x="64" y="197"/>
                </a:cubicBezTo>
                <a:cubicBezTo>
                  <a:pt x="220" y="353"/>
                  <a:pt x="220" y="353"/>
                  <a:pt x="220" y="353"/>
                </a:cubicBezTo>
                <a:cubicBezTo>
                  <a:pt x="220" y="353"/>
                  <a:pt x="227" y="360"/>
                  <a:pt x="227" y="367"/>
                </a:cubicBezTo>
                <a:cubicBezTo>
                  <a:pt x="227" y="388"/>
                  <a:pt x="212" y="395"/>
                  <a:pt x="198" y="395"/>
                </a:cubicBezTo>
                <a:cubicBezTo>
                  <a:pt x="191" y="395"/>
                  <a:pt x="184" y="395"/>
                  <a:pt x="177" y="388"/>
                </a:cubicBezTo>
                <a:cubicBezTo>
                  <a:pt x="7" y="219"/>
                  <a:pt x="7" y="219"/>
                  <a:pt x="7" y="219"/>
                </a:cubicBezTo>
                <a:cubicBezTo>
                  <a:pt x="0" y="212"/>
                  <a:pt x="0" y="205"/>
                  <a:pt x="0" y="197"/>
                </a:cubicBezTo>
                <a:cubicBezTo>
                  <a:pt x="0" y="190"/>
                  <a:pt x="0" y="183"/>
                  <a:pt x="7" y="176"/>
                </a:cubicBezTo>
                <a:cubicBezTo>
                  <a:pt x="177" y="7"/>
                  <a:pt x="177" y="7"/>
                  <a:pt x="177" y="7"/>
                </a:cubicBezTo>
                <a:cubicBezTo>
                  <a:pt x="184" y="7"/>
                  <a:pt x="191" y="0"/>
                  <a:pt x="198" y="0"/>
                </a:cubicBezTo>
                <a:cubicBezTo>
                  <a:pt x="212" y="0"/>
                  <a:pt x="227" y="14"/>
                  <a:pt x="227" y="28"/>
                </a:cubicBezTo>
                <a:cubicBezTo>
                  <a:pt x="227" y="42"/>
                  <a:pt x="220" y="49"/>
                  <a:pt x="212" y="49"/>
                </a:cubicBezTo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Freeform 75"/>
          <p:cNvSpPr>
            <a:spLocks noChangeArrowheads="1"/>
          </p:cNvSpPr>
          <p:nvPr userDrawn="1"/>
        </p:nvSpPr>
        <p:spPr bwMode="auto">
          <a:xfrm>
            <a:off x="1300060" y="6490329"/>
            <a:ext cx="69807" cy="129641"/>
          </a:xfrm>
          <a:custGeom>
            <a:avLst/>
            <a:gdLst>
              <a:gd name="T0" fmla="*/ 132814 w 249"/>
              <a:gd name="T1" fmla="*/ 43735 h 453"/>
              <a:gd name="T2" fmla="*/ 132814 w 249"/>
              <a:gd name="T3" fmla="*/ 43735 h 453"/>
              <a:gd name="T4" fmla="*/ 94791 w 249"/>
              <a:gd name="T5" fmla="*/ 43735 h 453"/>
              <a:gd name="T6" fmla="*/ 85687 w 249"/>
              <a:gd name="T7" fmla="*/ 58496 h 453"/>
              <a:gd name="T8" fmla="*/ 85687 w 249"/>
              <a:gd name="T9" fmla="*/ 87470 h 453"/>
              <a:gd name="T10" fmla="*/ 132814 w 249"/>
              <a:gd name="T11" fmla="*/ 87470 h 453"/>
              <a:gd name="T12" fmla="*/ 132814 w 249"/>
              <a:gd name="T13" fmla="*/ 126285 h 453"/>
              <a:gd name="T14" fmla="*/ 85687 w 249"/>
              <a:gd name="T15" fmla="*/ 126285 h 453"/>
              <a:gd name="T16" fmla="*/ 85687 w 249"/>
              <a:gd name="T17" fmla="*/ 247103 h 453"/>
              <a:gd name="T18" fmla="*/ 42308 w 249"/>
              <a:gd name="T19" fmla="*/ 247103 h 453"/>
              <a:gd name="T20" fmla="*/ 42308 w 249"/>
              <a:gd name="T21" fmla="*/ 126285 h 453"/>
              <a:gd name="T22" fmla="*/ 0 w 249"/>
              <a:gd name="T23" fmla="*/ 126285 h 453"/>
              <a:gd name="T24" fmla="*/ 0 w 249"/>
              <a:gd name="T25" fmla="*/ 87470 h 453"/>
              <a:gd name="T26" fmla="*/ 42308 w 249"/>
              <a:gd name="T27" fmla="*/ 87470 h 453"/>
              <a:gd name="T28" fmla="*/ 42308 w 249"/>
              <a:gd name="T29" fmla="*/ 63416 h 453"/>
              <a:gd name="T30" fmla="*/ 94791 w 249"/>
              <a:gd name="T31" fmla="*/ 0 h 453"/>
              <a:gd name="T32" fmla="*/ 132814 w 249"/>
              <a:gd name="T33" fmla="*/ 0 h 453"/>
              <a:gd name="T34" fmla="*/ 132814 w 249"/>
              <a:gd name="T35" fmla="*/ 43735 h 45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49" h="453">
                <a:moveTo>
                  <a:pt x="248" y="80"/>
                </a:moveTo>
                <a:lnTo>
                  <a:pt x="248" y="80"/>
                </a:lnTo>
                <a:cubicBezTo>
                  <a:pt x="177" y="80"/>
                  <a:pt x="177" y="80"/>
                  <a:pt x="177" y="80"/>
                </a:cubicBezTo>
                <a:cubicBezTo>
                  <a:pt x="169" y="80"/>
                  <a:pt x="160" y="89"/>
                  <a:pt x="160" y="107"/>
                </a:cubicBezTo>
                <a:cubicBezTo>
                  <a:pt x="160" y="160"/>
                  <a:pt x="160" y="160"/>
                  <a:pt x="160" y="160"/>
                </a:cubicBezTo>
                <a:cubicBezTo>
                  <a:pt x="248" y="160"/>
                  <a:pt x="248" y="160"/>
                  <a:pt x="248" y="160"/>
                </a:cubicBezTo>
                <a:cubicBezTo>
                  <a:pt x="248" y="231"/>
                  <a:pt x="248" y="231"/>
                  <a:pt x="248" y="231"/>
                </a:cubicBezTo>
                <a:cubicBezTo>
                  <a:pt x="160" y="231"/>
                  <a:pt x="160" y="231"/>
                  <a:pt x="160" y="231"/>
                </a:cubicBezTo>
                <a:cubicBezTo>
                  <a:pt x="160" y="452"/>
                  <a:pt x="160" y="452"/>
                  <a:pt x="160" y="452"/>
                </a:cubicBezTo>
                <a:cubicBezTo>
                  <a:pt x="79" y="452"/>
                  <a:pt x="79" y="452"/>
                  <a:pt x="79" y="452"/>
                </a:cubicBezTo>
                <a:cubicBezTo>
                  <a:pt x="79" y="231"/>
                  <a:pt x="79" y="231"/>
                  <a:pt x="79" y="231"/>
                </a:cubicBezTo>
                <a:cubicBezTo>
                  <a:pt x="0" y="231"/>
                  <a:pt x="0" y="231"/>
                  <a:pt x="0" y="231"/>
                </a:cubicBezTo>
                <a:cubicBezTo>
                  <a:pt x="0" y="160"/>
                  <a:pt x="0" y="160"/>
                  <a:pt x="0" y="160"/>
                </a:cubicBezTo>
                <a:cubicBezTo>
                  <a:pt x="79" y="160"/>
                  <a:pt x="79" y="160"/>
                  <a:pt x="79" y="160"/>
                </a:cubicBezTo>
                <a:cubicBezTo>
                  <a:pt x="79" y="116"/>
                  <a:pt x="79" y="116"/>
                  <a:pt x="79" y="116"/>
                </a:cubicBezTo>
                <a:cubicBezTo>
                  <a:pt x="79" y="54"/>
                  <a:pt x="115" y="0"/>
                  <a:pt x="177" y="0"/>
                </a:cubicBezTo>
                <a:cubicBezTo>
                  <a:pt x="248" y="0"/>
                  <a:pt x="248" y="0"/>
                  <a:pt x="248" y="0"/>
                </a:cubicBezTo>
                <a:lnTo>
                  <a:pt x="248" y="80"/>
                </a:lnTo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0711223" y="460923"/>
            <a:ext cx="322524" cy="2308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AE0D7024-2FC2-462E-B85C-83B71DB3828F}" type="slidenum">
              <a:rPr lang="en-US" sz="90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‹Nr.›</a:t>
            </a:fld>
            <a:endParaRPr lang="en-US" sz="9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58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886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612233"/>
            <a:ext cx="12192000" cy="2735179"/>
          </a:xfrm>
          <a:custGeom>
            <a:avLst/>
            <a:gdLst>
              <a:gd name="connsiteX0" fmla="*/ 0 w 12192000"/>
              <a:gd name="connsiteY0" fmla="*/ 0 h 2735179"/>
              <a:gd name="connsiteX1" fmla="*/ 12192000 w 12192000"/>
              <a:gd name="connsiteY1" fmla="*/ 0 h 2735179"/>
              <a:gd name="connsiteX2" fmla="*/ 12192000 w 12192000"/>
              <a:gd name="connsiteY2" fmla="*/ 2735179 h 2735179"/>
              <a:gd name="connsiteX3" fmla="*/ 0 w 12192000"/>
              <a:gd name="connsiteY3" fmla="*/ 2735179 h 2735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735179">
                <a:moveTo>
                  <a:pt x="0" y="0"/>
                </a:moveTo>
                <a:lnTo>
                  <a:pt x="12192000" y="0"/>
                </a:lnTo>
                <a:lnTo>
                  <a:pt x="12192000" y="2735179"/>
                </a:lnTo>
                <a:lnTo>
                  <a:pt x="0" y="273517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2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 dirty="0"/>
          </a:p>
        </p:txBody>
      </p:sp>
      <p:sp>
        <p:nvSpPr>
          <p:cNvPr id="6" name="Oval 5"/>
          <p:cNvSpPr/>
          <p:nvPr userDrawn="1"/>
        </p:nvSpPr>
        <p:spPr>
          <a:xfrm>
            <a:off x="10452555" y="449753"/>
            <a:ext cx="253173" cy="25317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10744448" y="449754"/>
            <a:ext cx="253173" cy="25317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 userDrawn="1"/>
        </p:nvSpPr>
        <p:spPr>
          <a:xfrm>
            <a:off x="11024427" y="449753"/>
            <a:ext cx="253173" cy="25317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 5"/>
          <p:cNvSpPr>
            <a:spLocks noChangeArrowheads="1"/>
          </p:cNvSpPr>
          <p:nvPr userDrawn="1"/>
        </p:nvSpPr>
        <p:spPr bwMode="auto">
          <a:xfrm>
            <a:off x="11121648" y="513134"/>
            <a:ext cx="75935" cy="131426"/>
          </a:xfrm>
          <a:custGeom>
            <a:avLst/>
            <a:gdLst>
              <a:gd name="T0" fmla="*/ 917464 w 228"/>
              <a:gd name="T1" fmla="*/ 6378503 h 396"/>
              <a:gd name="T2" fmla="*/ 917464 w 228"/>
              <a:gd name="T3" fmla="*/ 6378503 h 396"/>
              <a:gd name="T4" fmla="*/ 20449952 w 228"/>
              <a:gd name="T5" fmla="*/ 25644259 h 396"/>
              <a:gd name="T6" fmla="*/ 917464 w 228"/>
              <a:gd name="T7" fmla="*/ 45951270 h 396"/>
              <a:gd name="T8" fmla="*/ 917464 w 228"/>
              <a:gd name="T9" fmla="*/ 45951270 h 396"/>
              <a:gd name="T10" fmla="*/ 0 w 228"/>
              <a:gd name="T11" fmla="*/ 47773648 h 396"/>
              <a:gd name="T12" fmla="*/ 3801645 w 228"/>
              <a:gd name="T13" fmla="*/ 51418403 h 396"/>
              <a:gd name="T14" fmla="*/ 6554398 w 228"/>
              <a:gd name="T15" fmla="*/ 50507395 h 396"/>
              <a:gd name="T16" fmla="*/ 6554398 w 228"/>
              <a:gd name="T17" fmla="*/ 50507395 h 396"/>
              <a:gd name="T18" fmla="*/ 28839639 w 228"/>
              <a:gd name="T19" fmla="*/ 28507892 h 396"/>
              <a:gd name="T20" fmla="*/ 28839639 w 228"/>
              <a:gd name="T21" fmla="*/ 28507892 h 396"/>
              <a:gd name="T22" fmla="*/ 29757103 w 228"/>
              <a:gd name="T23" fmla="*/ 25644259 h 396"/>
              <a:gd name="T24" fmla="*/ 29757103 w 228"/>
              <a:gd name="T25" fmla="*/ 25644259 h 396"/>
              <a:gd name="T26" fmla="*/ 29757103 w 228"/>
              <a:gd name="T27" fmla="*/ 25644259 h 396"/>
              <a:gd name="T28" fmla="*/ 28839639 w 228"/>
              <a:gd name="T29" fmla="*/ 22910511 h 396"/>
              <a:gd name="T30" fmla="*/ 28839639 w 228"/>
              <a:gd name="T31" fmla="*/ 22910511 h 396"/>
              <a:gd name="T32" fmla="*/ 6554398 w 228"/>
              <a:gd name="T33" fmla="*/ 911369 h 396"/>
              <a:gd name="T34" fmla="*/ 6554398 w 228"/>
              <a:gd name="T35" fmla="*/ 911369 h 396"/>
              <a:gd name="T36" fmla="*/ 3801645 w 228"/>
              <a:gd name="T37" fmla="*/ 0 h 396"/>
              <a:gd name="T38" fmla="*/ 0 w 228"/>
              <a:gd name="T39" fmla="*/ 3644756 h 396"/>
              <a:gd name="T40" fmla="*/ 917464 w 228"/>
              <a:gd name="T41" fmla="*/ 6378503 h 39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28" h="396">
                <a:moveTo>
                  <a:pt x="7" y="49"/>
                </a:moveTo>
                <a:lnTo>
                  <a:pt x="7" y="49"/>
                </a:lnTo>
                <a:cubicBezTo>
                  <a:pt x="156" y="197"/>
                  <a:pt x="156" y="197"/>
                  <a:pt x="156" y="197"/>
                </a:cubicBezTo>
                <a:cubicBezTo>
                  <a:pt x="7" y="353"/>
                  <a:pt x="7" y="353"/>
                  <a:pt x="7" y="353"/>
                </a:cubicBezTo>
                <a:cubicBezTo>
                  <a:pt x="0" y="353"/>
                  <a:pt x="0" y="360"/>
                  <a:pt x="0" y="367"/>
                </a:cubicBezTo>
                <a:cubicBezTo>
                  <a:pt x="0" y="388"/>
                  <a:pt x="15" y="395"/>
                  <a:pt x="29" y="395"/>
                </a:cubicBezTo>
                <a:cubicBezTo>
                  <a:pt x="36" y="395"/>
                  <a:pt x="43" y="395"/>
                  <a:pt x="50" y="388"/>
                </a:cubicBezTo>
                <a:cubicBezTo>
                  <a:pt x="220" y="219"/>
                  <a:pt x="220" y="219"/>
                  <a:pt x="220" y="219"/>
                </a:cubicBezTo>
                <a:cubicBezTo>
                  <a:pt x="227" y="212"/>
                  <a:pt x="227" y="205"/>
                  <a:pt x="227" y="197"/>
                </a:cubicBezTo>
                <a:cubicBezTo>
                  <a:pt x="227" y="190"/>
                  <a:pt x="227" y="183"/>
                  <a:pt x="220" y="176"/>
                </a:cubicBezTo>
                <a:cubicBezTo>
                  <a:pt x="50" y="7"/>
                  <a:pt x="50" y="7"/>
                  <a:pt x="50" y="7"/>
                </a:cubicBezTo>
                <a:cubicBezTo>
                  <a:pt x="43" y="7"/>
                  <a:pt x="36" y="0"/>
                  <a:pt x="29" y="0"/>
                </a:cubicBezTo>
                <a:cubicBezTo>
                  <a:pt x="15" y="0"/>
                  <a:pt x="0" y="14"/>
                  <a:pt x="0" y="28"/>
                </a:cubicBezTo>
                <a:cubicBezTo>
                  <a:pt x="0" y="42"/>
                  <a:pt x="7" y="49"/>
                  <a:pt x="7" y="49"/>
                </a:cubicBezTo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" name="Freeform 6"/>
          <p:cNvSpPr>
            <a:spLocks noChangeArrowheads="1"/>
          </p:cNvSpPr>
          <p:nvPr userDrawn="1"/>
        </p:nvSpPr>
        <p:spPr bwMode="auto">
          <a:xfrm>
            <a:off x="10534176" y="513134"/>
            <a:ext cx="75935" cy="131426"/>
          </a:xfrm>
          <a:custGeom>
            <a:avLst/>
            <a:gdLst>
              <a:gd name="T0" fmla="*/ 27790747 w 228"/>
              <a:gd name="T1" fmla="*/ 6378503 h 396"/>
              <a:gd name="T2" fmla="*/ 27790747 w 228"/>
              <a:gd name="T3" fmla="*/ 6378503 h 396"/>
              <a:gd name="T4" fmla="*/ 8389687 w 228"/>
              <a:gd name="T5" fmla="*/ 25644259 h 396"/>
              <a:gd name="T6" fmla="*/ 28839639 w 228"/>
              <a:gd name="T7" fmla="*/ 45951270 h 396"/>
              <a:gd name="T8" fmla="*/ 28839639 w 228"/>
              <a:gd name="T9" fmla="*/ 45951270 h 396"/>
              <a:gd name="T10" fmla="*/ 29757103 w 228"/>
              <a:gd name="T11" fmla="*/ 47773648 h 396"/>
              <a:gd name="T12" fmla="*/ 25955458 w 228"/>
              <a:gd name="T13" fmla="*/ 51418403 h 396"/>
              <a:gd name="T14" fmla="*/ 23202705 w 228"/>
              <a:gd name="T15" fmla="*/ 50507395 h 396"/>
              <a:gd name="T16" fmla="*/ 23202705 w 228"/>
              <a:gd name="T17" fmla="*/ 50507395 h 396"/>
              <a:gd name="T18" fmla="*/ 917464 w 228"/>
              <a:gd name="T19" fmla="*/ 28507892 h 396"/>
              <a:gd name="T20" fmla="*/ 917464 w 228"/>
              <a:gd name="T21" fmla="*/ 28507892 h 396"/>
              <a:gd name="T22" fmla="*/ 0 w 228"/>
              <a:gd name="T23" fmla="*/ 25644259 h 396"/>
              <a:gd name="T24" fmla="*/ 0 w 228"/>
              <a:gd name="T25" fmla="*/ 25644259 h 396"/>
              <a:gd name="T26" fmla="*/ 0 w 228"/>
              <a:gd name="T27" fmla="*/ 25644259 h 396"/>
              <a:gd name="T28" fmla="*/ 917464 w 228"/>
              <a:gd name="T29" fmla="*/ 22910511 h 396"/>
              <a:gd name="T30" fmla="*/ 917464 w 228"/>
              <a:gd name="T31" fmla="*/ 22910511 h 396"/>
              <a:gd name="T32" fmla="*/ 23202705 w 228"/>
              <a:gd name="T33" fmla="*/ 911369 h 396"/>
              <a:gd name="T34" fmla="*/ 23202705 w 228"/>
              <a:gd name="T35" fmla="*/ 911369 h 396"/>
              <a:gd name="T36" fmla="*/ 25955458 w 228"/>
              <a:gd name="T37" fmla="*/ 0 h 396"/>
              <a:gd name="T38" fmla="*/ 29757103 w 228"/>
              <a:gd name="T39" fmla="*/ 3644756 h 396"/>
              <a:gd name="T40" fmla="*/ 27790747 w 228"/>
              <a:gd name="T41" fmla="*/ 6378503 h 39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28" h="396">
                <a:moveTo>
                  <a:pt x="212" y="49"/>
                </a:moveTo>
                <a:lnTo>
                  <a:pt x="212" y="49"/>
                </a:lnTo>
                <a:cubicBezTo>
                  <a:pt x="64" y="197"/>
                  <a:pt x="64" y="197"/>
                  <a:pt x="64" y="197"/>
                </a:cubicBezTo>
                <a:cubicBezTo>
                  <a:pt x="220" y="353"/>
                  <a:pt x="220" y="353"/>
                  <a:pt x="220" y="353"/>
                </a:cubicBezTo>
                <a:cubicBezTo>
                  <a:pt x="220" y="353"/>
                  <a:pt x="227" y="360"/>
                  <a:pt x="227" y="367"/>
                </a:cubicBezTo>
                <a:cubicBezTo>
                  <a:pt x="227" y="388"/>
                  <a:pt x="212" y="395"/>
                  <a:pt x="198" y="395"/>
                </a:cubicBezTo>
                <a:cubicBezTo>
                  <a:pt x="191" y="395"/>
                  <a:pt x="184" y="395"/>
                  <a:pt x="177" y="388"/>
                </a:cubicBezTo>
                <a:cubicBezTo>
                  <a:pt x="7" y="219"/>
                  <a:pt x="7" y="219"/>
                  <a:pt x="7" y="219"/>
                </a:cubicBezTo>
                <a:cubicBezTo>
                  <a:pt x="0" y="212"/>
                  <a:pt x="0" y="205"/>
                  <a:pt x="0" y="197"/>
                </a:cubicBezTo>
                <a:cubicBezTo>
                  <a:pt x="0" y="190"/>
                  <a:pt x="0" y="183"/>
                  <a:pt x="7" y="176"/>
                </a:cubicBezTo>
                <a:cubicBezTo>
                  <a:pt x="177" y="7"/>
                  <a:pt x="177" y="7"/>
                  <a:pt x="177" y="7"/>
                </a:cubicBezTo>
                <a:cubicBezTo>
                  <a:pt x="184" y="7"/>
                  <a:pt x="191" y="0"/>
                  <a:pt x="198" y="0"/>
                </a:cubicBezTo>
                <a:cubicBezTo>
                  <a:pt x="212" y="0"/>
                  <a:pt x="227" y="14"/>
                  <a:pt x="227" y="28"/>
                </a:cubicBezTo>
                <a:cubicBezTo>
                  <a:pt x="227" y="42"/>
                  <a:pt x="220" y="49"/>
                  <a:pt x="212" y="49"/>
                </a:cubicBezTo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0711223" y="460923"/>
            <a:ext cx="322524" cy="2308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AE0D7024-2FC2-462E-B85C-83B71DB3828F}" type="slidenum">
              <a:rPr lang="en-US" sz="90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‹Nr.›</a:t>
            </a:fld>
            <a:endParaRPr lang="en-US" sz="9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7795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2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770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Grp="1"/>
          </p:cNvSpPr>
          <p:nvPr>
            <p:ph type="pic" sz="quarter" idx="10" hasCustomPrompt="1"/>
          </p:nvPr>
        </p:nvSpPr>
        <p:spPr>
          <a:xfrm>
            <a:off x="918298" y="1877093"/>
            <a:ext cx="2203704" cy="2203704"/>
          </a:xfrm>
          <a:custGeom>
            <a:avLst/>
            <a:gdLst>
              <a:gd name="connsiteX0" fmla="*/ 0 w 2203704"/>
              <a:gd name="connsiteY0" fmla="*/ 0 h 2203704"/>
              <a:gd name="connsiteX1" fmla="*/ 2203704 w 2203704"/>
              <a:gd name="connsiteY1" fmla="*/ 0 h 2203704"/>
              <a:gd name="connsiteX2" fmla="*/ 2203704 w 2203704"/>
              <a:gd name="connsiteY2" fmla="*/ 2203704 h 2203704"/>
              <a:gd name="connsiteX3" fmla="*/ 0 w 2203704"/>
              <a:gd name="connsiteY3" fmla="*/ 2203704 h 2203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3704" h="2203704">
                <a:moveTo>
                  <a:pt x="0" y="0"/>
                </a:moveTo>
                <a:lnTo>
                  <a:pt x="2203704" y="0"/>
                </a:lnTo>
                <a:lnTo>
                  <a:pt x="2203704" y="2203704"/>
                </a:lnTo>
                <a:lnTo>
                  <a:pt x="0" y="220370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2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 dirty="0"/>
          </a:p>
        </p:txBody>
      </p:sp>
      <p:sp>
        <p:nvSpPr>
          <p:cNvPr id="9" name="Freeform 8"/>
          <p:cNvSpPr>
            <a:spLocks noGrp="1"/>
          </p:cNvSpPr>
          <p:nvPr>
            <p:ph type="pic" sz="quarter" idx="11" hasCustomPrompt="1"/>
          </p:nvPr>
        </p:nvSpPr>
        <p:spPr>
          <a:xfrm>
            <a:off x="3637108" y="1877093"/>
            <a:ext cx="2203704" cy="2203704"/>
          </a:xfrm>
          <a:custGeom>
            <a:avLst/>
            <a:gdLst>
              <a:gd name="connsiteX0" fmla="*/ 0 w 2203704"/>
              <a:gd name="connsiteY0" fmla="*/ 0 h 2203704"/>
              <a:gd name="connsiteX1" fmla="*/ 2203704 w 2203704"/>
              <a:gd name="connsiteY1" fmla="*/ 0 h 2203704"/>
              <a:gd name="connsiteX2" fmla="*/ 2203704 w 2203704"/>
              <a:gd name="connsiteY2" fmla="*/ 2203704 h 2203704"/>
              <a:gd name="connsiteX3" fmla="*/ 0 w 2203704"/>
              <a:gd name="connsiteY3" fmla="*/ 2203704 h 2203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3704" h="2203704">
                <a:moveTo>
                  <a:pt x="0" y="0"/>
                </a:moveTo>
                <a:lnTo>
                  <a:pt x="2203704" y="0"/>
                </a:lnTo>
                <a:lnTo>
                  <a:pt x="2203704" y="2203704"/>
                </a:lnTo>
                <a:lnTo>
                  <a:pt x="0" y="220370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2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 dirty="0"/>
          </a:p>
        </p:txBody>
      </p:sp>
      <p:sp>
        <p:nvSpPr>
          <p:cNvPr id="10" name="Freeform 9"/>
          <p:cNvSpPr>
            <a:spLocks noGrp="1"/>
          </p:cNvSpPr>
          <p:nvPr>
            <p:ph type="pic" sz="quarter" idx="12" hasCustomPrompt="1"/>
          </p:nvPr>
        </p:nvSpPr>
        <p:spPr>
          <a:xfrm>
            <a:off x="6355917" y="1877093"/>
            <a:ext cx="2203704" cy="2203704"/>
          </a:xfrm>
          <a:custGeom>
            <a:avLst/>
            <a:gdLst>
              <a:gd name="connsiteX0" fmla="*/ 0 w 2203704"/>
              <a:gd name="connsiteY0" fmla="*/ 0 h 2203704"/>
              <a:gd name="connsiteX1" fmla="*/ 2203704 w 2203704"/>
              <a:gd name="connsiteY1" fmla="*/ 0 h 2203704"/>
              <a:gd name="connsiteX2" fmla="*/ 2203704 w 2203704"/>
              <a:gd name="connsiteY2" fmla="*/ 2203704 h 2203704"/>
              <a:gd name="connsiteX3" fmla="*/ 0 w 2203704"/>
              <a:gd name="connsiteY3" fmla="*/ 2203704 h 2203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3704" h="2203704">
                <a:moveTo>
                  <a:pt x="0" y="0"/>
                </a:moveTo>
                <a:lnTo>
                  <a:pt x="2203704" y="0"/>
                </a:lnTo>
                <a:lnTo>
                  <a:pt x="2203704" y="2203704"/>
                </a:lnTo>
                <a:lnTo>
                  <a:pt x="0" y="220370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2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 dirty="0"/>
          </a:p>
        </p:txBody>
      </p:sp>
      <p:sp>
        <p:nvSpPr>
          <p:cNvPr id="11" name="Freeform 10"/>
          <p:cNvSpPr>
            <a:spLocks noGrp="1"/>
          </p:cNvSpPr>
          <p:nvPr>
            <p:ph type="pic" sz="quarter" idx="13" hasCustomPrompt="1"/>
          </p:nvPr>
        </p:nvSpPr>
        <p:spPr>
          <a:xfrm>
            <a:off x="9074727" y="1877093"/>
            <a:ext cx="2203704" cy="2203704"/>
          </a:xfrm>
          <a:custGeom>
            <a:avLst/>
            <a:gdLst>
              <a:gd name="connsiteX0" fmla="*/ 0 w 2203704"/>
              <a:gd name="connsiteY0" fmla="*/ 0 h 2203704"/>
              <a:gd name="connsiteX1" fmla="*/ 2203704 w 2203704"/>
              <a:gd name="connsiteY1" fmla="*/ 0 h 2203704"/>
              <a:gd name="connsiteX2" fmla="*/ 2203704 w 2203704"/>
              <a:gd name="connsiteY2" fmla="*/ 2203704 h 2203704"/>
              <a:gd name="connsiteX3" fmla="*/ 0 w 2203704"/>
              <a:gd name="connsiteY3" fmla="*/ 2203704 h 2203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3704" h="2203704">
                <a:moveTo>
                  <a:pt x="0" y="0"/>
                </a:moveTo>
                <a:lnTo>
                  <a:pt x="2203704" y="0"/>
                </a:lnTo>
                <a:lnTo>
                  <a:pt x="2203704" y="2203704"/>
                </a:lnTo>
                <a:lnTo>
                  <a:pt x="0" y="220370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2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 dirty="0"/>
          </a:p>
        </p:txBody>
      </p:sp>
      <p:sp>
        <p:nvSpPr>
          <p:cNvPr id="12" name="Oval 11"/>
          <p:cNvSpPr/>
          <p:nvPr userDrawn="1"/>
        </p:nvSpPr>
        <p:spPr>
          <a:xfrm>
            <a:off x="10452555" y="449753"/>
            <a:ext cx="253173" cy="25317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 userDrawn="1"/>
        </p:nvSpPr>
        <p:spPr>
          <a:xfrm>
            <a:off x="10744448" y="449754"/>
            <a:ext cx="253173" cy="25317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 userDrawn="1"/>
        </p:nvSpPr>
        <p:spPr>
          <a:xfrm>
            <a:off x="11024427" y="449753"/>
            <a:ext cx="253173" cy="25317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Freeform 5"/>
          <p:cNvSpPr>
            <a:spLocks noChangeArrowheads="1"/>
          </p:cNvSpPr>
          <p:nvPr userDrawn="1"/>
        </p:nvSpPr>
        <p:spPr bwMode="auto">
          <a:xfrm>
            <a:off x="11121648" y="513134"/>
            <a:ext cx="75935" cy="131426"/>
          </a:xfrm>
          <a:custGeom>
            <a:avLst/>
            <a:gdLst>
              <a:gd name="T0" fmla="*/ 917464 w 228"/>
              <a:gd name="T1" fmla="*/ 6378503 h 396"/>
              <a:gd name="T2" fmla="*/ 917464 w 228"/>
              <a:gd name="T3" fmla="*/ 6378503 h 396"/>
              <a:gd name="T4" fmla="*/ 20449952 w 228"/>
              <a:gd name="T5" fmla="*/ 25644259 h 396"/>
              <a:gd name="T6" fmla="*/ 917464 w 228"/>
              <a:gd name="T7" fmla="*/ 45951270 h 396"/>
              <a:gd name="T8" fmla="*/ 917464 w 228"/>
              <a:gd name="T9" fmla="*/ 45951270 h 396"/>
              <a:gd name="T10" fmla="*/ 0 w 228"/>
              <a:gd name="T11" fmla="*/ 47773648 h 396"/>
              <a:gd name="T12" fmla="*/ 3801645 w 228"/>
              <a:gd name="T13" fmla="*/ 51418403 h 396"/>
              <a:gd name="T14" fmla="*/ 6554398 w 228"/>
              <a:gd name="T15" fmla="*/ 50507395 h 396"/>
              <a:gd name="T16" fmla="*/ 6554398 w 228"/>
              <a:gd name="T17" fmla="*/ 50507395 h 396"/>
              <a:gd name="T18" fmla="*/ 28839639 w 228"/>
              <a:gd name="T19" fmla="*/ 28507892 h 396"/>
              <a:gd name="T20" fmla="*/ 28839639 w 228"/>
              <a:gd name="T21" fmla="*/ 28507892 h 396"/>
              <a:gd name="T22" fmla="*/ 29757103 w 228"/>
              <a:gd name="T23" fmla="*/ 25644259 h 396"/>
              <a:gd name="T24" fmla="*/ 29757103 w 228"/>
              <a:gd name="T25" fmla="*/ 25644259 h 396"/>
              <a:gd name="T26" fmla="*/ 29757103 w 228"/>
              <a:gd name="T27" fmla="*/ 25644259 h 396"/>
              <a:gd name="T28" fmla="*/ 28839639 w 228"/>
              <a:gd name="T29" fmla="*/ 22910511 h 396"/>
              <a:gd name="T30" fmla="*/ 28839639 w 228"/>
              <a:gd name="T31" fmla="*/ 22910511 h 396"/>
              <a:gd name="T32" fmla="*/ 6554398 w 228"/>
              <a:gd name="T33" fmla="*/ 911369 h 396"/>
              <a:gd name="T34" fmla="*/ 6554398 w 228"/>
              <a:gd name="T35" fmla="*/ 911369 h 396"/>
              <a:gd name="T36" fmla="*/ 3801645 w 228"/>
              <a:gd name="T37" fmla="*/ 0 h 396"/>
              <a:gd name="T38" fmla="*/ 0 w 228"/>
              <a:gd name="T39" fmla="*/ 3644756 h 396"/>
              <a:gd name="T40" fmla="*/ 917464 w 228"/>
              <a:gd name="T41" fmla="*/ 6378503 h 39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28" h="396">
                <a:moveTo>
                  <a:pt x="7" y="49"/>
                </a:moveTo>
                <a:lnTo>
                  <a:pt x="7" y="49"/>
                </a:lnTo>
                <a:cubicBezTo>
                  <a:pt x="156" y="197"/>
                  <a:pt x="156" y="197"/>
                  <a:pt x="156" y="197"/>
                </a:cubicBezTo>
                <a:cubicBezTo>
                  <a:pt x="7" y="353"/>
                  <a:pt x="7" y="353"/>
                  <a:pt x="7" y="353"/>
                </a:cubicBezTo>
                <a:cubicBezTo>
                  <a:pt x="0" y="353"/>
                  <a:pt x="0" y="360"/>
                  <a:pt x="0" y="367"/>
                </a:cubicBezTo>
                <a:cubicBezTo>
                  <a:pt x="0" y="388"/>
                  <a:pt x="15" y="395"/>
                  <a:pt x="29" y="395"/>
                </a:cubicBezTo>
                <a:cubicBezTo>
                  <a:pt x="36" y="395"/>
                  <a:pt x="43" y="395"/>
                  <a:pt x="50" y="388"/>
                </a:cubicBezTo>
                <a:cubicBezTo>
                  <a:pt x="220" y="219"/>
                  <a:pt x="220" y="219"/>
                  <a:pt x="220" y="219"/>
                </a:cubicBezTo>
                <a:cubicBezTo>
                  <a:pt x="227" y="212"/>
                  <a:pt x="227" y="205"/>
                  <a:pt x="227" y="197"/>
                </a:cubicBezTo>
                <a:cubicBezTo>
                  <a:pt x="227" y="190"/>
                  <a:pt x="227" y="183"/>
                  <a:pt x="220" y="176"/>
                </a:cubicBezTo>
                <a:cubicBezTo>
                  <a:pt x="50" y="7"/>
                  <a:pt x="50" y="7"/>
                  <a:pt x="50" y="7"/>
                </a:cubicBezTo>
                <a:cubicBezTo>
                  <a:pt x="43" y="7"/>
                  <a:pt x="36" y="0"/>
                  <a:pt x="29" y="0"/>
                </a:cubicBezTo>
                <a:cubicBezTo>
                  <a:pt x="15" y="0"/>
                  <a:pt x="0" y="14"/>
                  <a:pt x="0" y="28"/>
                </a:cubicBezTo>
                <a:cubicBezTo>
                  <a:pt x="0" y="42"/>
                  <a:pt x="7" y="49"/>
                  <a:pt x="7" y="49"/>
                </a:cubicBezTo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" name="Freeform 6"/>
          <p:cNvSpPr>
            <a:spLocks noChangeArrowheads="1"/>
          </p:cNvSpPr>
          <p:nvPr userDrawn="1"/>
        </p:nvSpPr>
        <p:spPr bwMode="auto">
          <a:xfrm>
            <a:off x="10534176" y="513134"/>
            <a:ext cx="75935" cy="131426"/>
          </a:xfrm>
          <a:custGeom>
            <a:avLst/>
            <a:gdLst>
              <a:gd name="T0" fmla="*/ 27790747 w 228"/>
              <a:gd name="T1" fmla="*/ 6378503 h 396"/>
              <a:gd name="T2" fmla="*/ 27790747 w 228"/>
              <a:gd name="T3" fmla="*/ 6378503 h 396"/>
              <a:gd name="T4" fmla="*/ 8389687 w 228"/>
              <a:gd name="T5" fmla="*/ 25644259 h 396"/>
              <a:gd name="T6" fmla="*/ 28839639 w 228"/>
              <a:gd name="T7" fmla="*/ 45951270 h 396"/>
              <a:gd name="T8" fmla="*/ 28839639 w 228"/>
              <a:gd name="T9" fmla="*/ 45951270 h 396"/>
              <a:gd name="T10" fmla="*/ 29757103 w 228"/>
              <a:gd name="T11" fmla="*/ 47773648 h 396"/>
              <a:gd name="T12" fmla="*/ 25955458 w 228"/>
              <a:gd name="T13" fmla="*/ 51418403 h 396"/>
              <a:gd name="T14" fmla="*/ 23202705 w 228"/>
              <a:gd name="T15" fmla="*/ 50507395 h 396"/>
              <a:gd name="T16" fmla="*/ 23202705 w 228"/>
              <a:gd name="T17" fmla="*/ 50507395 h 396"/>
              <a:gd name="T18" fmla="*/ 917464 w 228"/>
              <a:gd name="T19" fmla="*/ 28507892 h 396"/>
              <a:gd name="T20" fmla="*/ 917464 w 228"/>
              <a:gd name="T21" fmla="*/ 28507892 h 396"/>
              <a:gd name="T22" fmla="*/ 0 w 228"/>
              <a:gd name="T23" fmla="*/ 25644259 h 396"/>
              <a:gd name="T24" fmla="*/ 0 w 228"/>
              <a:gd name="T25" fmla="*/ 25644259 h 396"/>
              <a:gd name="T26" fmla="*/ 0 w 228"/>
              <a:gd name="T27" fmla="*/ 25644259 h 396"/>
              <a:gd name="T28" fmla="*/ 917464 w 228"/>
              <a:gd name="T29" fmla="*/ 22910511 h 396"/>
              <a:gd name="T30" fmla="*/ 917464 w 228"/>
              <a:gd name="T31" fmla="*/ 22910511 h 396"/>
              <a:gd name="T32" fmla="*/ 23202705 w 228"/>
              <a:gd name="T33" fmla="*/ 911369 h 396"/>
              <a:gd name="T34" fmla="*/ 23202705 w 228"/>
              <a:gd name="T35" fmla="*/ 911369 h 396"/>
              <a:gd name="T36" fmla="*/ 25955458 w 228"/>
              <a:gd name="T37" fmla="*/ 0 h 396"/>
              <a:gd name="T38" fmla="*/ 29757103 w 228"/>
              <a:gd name="T39" fmla="*/ 3644756 h 396"/>
              <a:gd name="T40" fmla="*/ 27790747 w 228"/>
              <a:gd name="T41" fmla="*/ 6378503 h 39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28" h="396">
                <a:moveTo>
                  <a:pt x="212" y="49"/>
                </a:moveTo>
                <a:lnTo>
                  <a:pt x="212" y="49"/>
                </a:lnTo>
                <a:cubicBezTo>
                  <a:pt x="64" y="197"/>
                  <a:pt x="64" y="197"/>
                  <a:pt x="64" y="197"/>
                </a:cubicBezTo>
                <a:cubicBezTo>
                  <a:pt x="220" y="353"/>
                  <a:pt x="220" y="353"/>
                  <a:pt x="220" y="353"/>
                </a:cubicBezTo>
                <a:cubicBezTo>
                  <a:pt x="220" y="353"/>
                  <a:pt x="227" y="360"/>
                  <a:pt x="227" y="367"/>
                </a:cubicBezTo>
                <a:cubicBezTo>
                  <a:pt x="227" y="388"/>
                  <a:pt x="212" y="395"/>
                  <a:pt x="198" y="395"/>
                </a:cubicBezTo>
                <a:cubicBezTo>
                  <a:pt x="191" y="395"/>
                  <a:pt x="184" y="395"/>
                  <a:pt x="177" y="388"/>
                </a:cubicBezTo>
                <a:cubicBezTo>
                  <a:pt x="7" y="219"/>
                  <a:pt x="7" y="219"/>
                  <a:pt x="7" y="219"/>
                </a:cubicBezTo>
                <a:cubicBezTo>
                  <a:pt x="0" y="212"/>
                  <a:pt x="0" y="205"/>
                  <a:pt x="0" y="197"/>
                </a:cubicBezTo>
                <a:cubicBezTo>
                  <a:pt x="0" y="190"/>
                  <a:pt x="0" y="183"/>
                  <a:pt x="7" y="176"/>
                </a:cubicBezTo>
                <a:cubicBezTo>
                  <a:pt x="177" y="7"/>
                  <a:pt x="177" y="7"/>
                  <a:pt x="177" y="7"/>
                </a:cubicBezTo>
                <a:cubicBezTo>
                  <a:pt x="184" y="7"/>
                  <a:pt x="191" y="0"/>
                  <a:pt x="198" y="0"/>
                </a:cubicBezTo>
                <a:cubicBezTo>
                  <a:pt x="212" y="0"/>
                  <a:pt x="227" y="14"/>
                  <a:pt x="227" y="28"/>
                </a:cubicBezTo>
                <a:cubicBezTo>
                  <a:pt x="227" y="42"/>
                  <a:pt x="220" y="49"/>
                  <a:pt x="212" y="49"/>
                </a:cubicBezTo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10711223" y="460923"/>
            <a:ext cx="322524" cy="2308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AE0D7024-2FC2-462E-B85C-83B71DB3828F}" type="slidenum">
              <a:rPr lang="en-US" sz="90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‹Nr.›</a:t>
            </a:fld>
            <a:endParaRPr lang="en-US" sz="9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48385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Grp="1"/>
          </p:cNvSpPr>
          <p:nvPr>
            <p:ph type="pic" sz="quarter" idx="10" hasCustomPrompt="1"/>
          </p:nvPr>
        </p:nvSpPr>
        <p:spPr>
          <a:xfrm>
            <a:off x="918298" y="1706879"/>
            <a:ext cx="2589826" cy="2055224"/>
          </a:xfrm>
          <a:custGeom>
            <a:avLst/>
            <a:gdLst>
              <a:gd name="connsiteX0" fmla="*/ 0 w 2589826"/>
              <a:gd name="connsiteY0" fmla="*/ 0 h 2055224"/>
              <a:gd name="connsiteX1" fmla="*/ 2589826 w 2589826"/>
              <a:gd name="connsiteY1" fmla="*/ 0 h 2055224"/>
              <a:gd name="connsiteX2" fmla="*/ 2589826 w 2589826"/>
              <a:gd name="connsiteY2" fmla="*/ 2055224 h 2055224"/>
              <a:gd name="connsiteX3" fmla="*/ 0 w 2589826"/>
              <a:gd name="connsiteY3" fmla="*/ 2055224 h 205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9826" h="2055224">
                <a:moveTo>
                  <a:pt x="0" y="0"/>
                </a:moveTo>
                <a:lnTo>
                  <a:pt x="2589826" y="0"/>
                </a:lnTo>
                <a:lnTo>
                  <a:pt x="2589826" y="2055224"/>
                </a:lnTo>
                <a:lnTo>
                  <a:pt x="0" y="205522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2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 dirty="0"/>
          </a:p>
        </p:txBody>
      </p:sp>
      <p:sp>
        <p:nvSpPr>
          <p:cNvPr id="9" name="Freeform 8"/>
          <p:cNvSpPr>
            <a:spLocks noGrp="1"/>
          </p:cNvSpPr>
          <p:nvPr>
            <p:ph type="pic" sz="quarter" idx="11" hasCustomPrompt="1"/>
          </p:nvPr>
        </p:nvSpPr>
        <p:spPr>
          <a:xfrm>
            <a:off x="6097949" y="1706879"/>
            <a:ext cx="2589826" cy="2055224"/>
          </a:xfrm>
          <a:custGeom>
            <a:avLst/>
            <a:gdLst>
              <a:gd name="connsiteX0" fmla="*/ 0 w 2589826"/>
              <a:gd name="connsiteY0" fmla="*/ 0 h 2055224"/>
              <a:gd name="connsiteX1" fmla="*/ 2589826 w 2589826"/>
              <a:gd name="connsiteY1" fmla="*/ 0 h 2055224"/>
              <a:gd name="connsiteX2" fmla="*/ 2589826 w 2589826"/>
              <a:gd name="connsiteY2" fmla="*/ 2055224 h 2055224"/>
              <a:gd name="connsiteX3" fmla="*/ 0 w 2589826"/>
              <a:gd name="connsiteY3" fmla="*/ 2055224 h 205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9826" h="2055224">
                <a:moveTo>
                  <a:pt x="0" y="0"/>
                </a:moveTo>
                <a:lnTo>
                  <a:pt x="2589826" y="0"/>
                </a:lnTo>
                <a:lnTo>
                  <a:pt x="2589826" y="2055224"/>
                </a:lnTo>
                <a:lnTo>
                  <a:pt x="0" y="205522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2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 dirty="0"/>
          </a:p>
        </p:txBody>
      </p:sp>
      <p:sp>
        <p:nvSpPr>
          <p:cNvPr id="10" name="Freeform 9"/>
          <p:cNvSpPr>
            <a:spLocks noGrp="1"/>
          </p:cNvSpPr>
          <p:nvPr>
            <p:ph type="pic" sz="quarter" idx="12" hasCustomPrompt="1"/>
          </p:nvPr>
        </p:nvSpPr>
        <p:spPr>
          <a:xfrm>
            <a:off x="3508124" y="3762103"/>
            <a:ext cx="2589826" cy="2055224"/>
          </a:xfrm>
          <a:custGeom>
            <a:avLst/>
            <a:gdLst>
              <a:gd name="connsiteX0" fmla="*/ 0 w 2589826"/>
              <a:gd name="connsiteY0" fmla="*/ 0 h 2055224"/>
              <a:gd name="connsiteX1" fmla="*/ 2589826 w 2589826"/>
              <a:gd name="connsiteY1" fmla="*/ 0 h 2055224"/>
              <a:gd name="connsiteX2" fmla="*/ 2589826 w 2589826"/>
              <a:gd name="connsiteY2" fmla="*/ 2055224 h 2055224"/>
              <a:gd name="connsiteX3" fmla="*/ 0 w 2589826"/>
              <a:gd name="connsiteY3" fmla="*/ 2055224 h 205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9826" h="2055224">
                <a:moveTo>
                  <a:pt x="0" y="0"/>
                </a:moveTo>
                <a:lnTo>
                  <a:pt x="2589826" y="0"/>
                </a:lnTo>
                <a:lnTo>
                  <a:pt x="2589826" y="2055224"/>
                </a:lnTo>
                <a:lnTo>
                  <a:pt x="0" y="205522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2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 dirty="0"/>
          </a:p>
        </p:txBody>
      </p:sp>
      <p:sp>
        <p:nvSpPr>
          <p:cNvPr id="11" name="Freeform 10"/>
          <p:cNvSpPr>
            <a:spLocks noGrp="1"/>
          </p:cNvSpPr>
          <p:nvPr>
            <p:ph type="pic" sz="quarter" idx="13" hasCustomPrompt="1"/>
          </p:nvPr>
        </p:nvSpPr>
        <p:spPr>
          <a:xfrm>
            <a:off x="8687775" y="3762103"/>
            <a:ext cx="2589826" cy="2055224"/>
          </a:xfrm>
          <a:custGeom>
            <a:avLst/>
            <a:gdLst>
              <a:gd name="connsiteX0" fmla="*/ 0 w 2589826"/>
              <a:gd name="connsiteY0" fmla="*/ 0 h 2055224"/>
              <a:gd name="connsiteX1" fmla="*/ 2589826 w 2589826"/>
              <a:gd name="connsiteY1" fmla="*/ 0 h 2055224"/>
              <a:gd name="connsiteX2" fmla="*/ 2589826 w 2589826"/>
              <a:gd name="connsiteY2" fmla="*/ 2055224 h 2055224"/>
              <a:gd name="connsiteX3" fmla="*/ 0 w 2589826"/>
              <a:gd name="connsiteY3" fmla="*/ 2055224 h 205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9826" h="2055224">
                <a:moveTo>
                  <a:pt x="0" y="0"/>
                </a:moveTo>
                <a:lnTo>
                  <a:pt x="2589826" y="0"/>
                </a:lnTo>
                <a:lnTo>
                  <a:pt x="2589826" y="2055224"/>
                </a:lnTo>
                <a:lnTo>
                  <a:pt x="0" y="205522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2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 dirty="0"/>
          </a:p>
        </p:txBody>
      </p:sp>
      <p:sp>
        <p:nvSpPr>
          <p:cNvPr id="12" name="Oval 11"/>
          <p:cNvSpPr/>
          <p:nvPr userDrawn="1"/>
        </p:nvSpPr>
        <p:spPr>
          <a:xfrm>
            <a:off x="10452555" y="449753"/>
            <a:ext cx="253173" cy="25317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 userDrawn="1"/>
        </p:nvSpPr>
        <p:spPr>
          <a:xfrm>
            <a:off x="10744448" y="449754"/>
            <a:ext cx="253173" cy="25317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 userDrawn="1"/>
        </p:nvSpPr>
        <p:spPr>
          <a:xfrm>
            <a:off x="11024427" y="449753"/>
            <a:ext cx="253173" cy="25317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Freeform 5"/>
          <p:cNvSpPr>
            <a:spLocks noChangeArrowheads="1"/>
          </p:cNvSpPr>
          <p:nvPr userDrawn="1"/>
        </p:nvSpPr>
        <p:spPr bwMode="auto">
          <a:xfrm>
            <a:off x="11121648" y="513134"/>
            <a:ext cx="75935" cy="131426"/>
          </a:xfrm>
          <a:custGeom>
            <a:avLst/>
            <a:gdLst>
              <a:gd name="T0" fmla="*/ 917464 w 228"/>
              <a:gd name="T1" fmla="*/ 6378503 h 396"/>
              <a:gd name="T2" fmla="*/ 917464 w 228"/>
              <a:gd name="T3" fmla="*/ 6378503 h 396"/>
              <a:gd name="T4" fmla="*/ 20449952 w 228"/>
              <a:gd name="T5" fmla="*/ 25644259 h 396"/>
              <a:gd name="T6" fmla="*/ 917464 w 228"/>
              <a:gd name="T7" fmla="*/ 45951270 h 396"/>
              <a:gd name="T8" fmla="*/ 917464 w 228"/>
              <a:gd name="T9" fmla="*/ 45951270 h 396"/>
              <a:gd name="T10" fmla="*/ 0 w 228"/>
              <a:gd name="T11" fmla="*/ 47773648 h 396"/>
              <a:gd name="T12" fmla="*/ 3801645 w 228"/>
              <a:gd name="T13" fmla="*/ 51418403 h 396"/>
              <a:gd name="T14" fmla="*/ 6554398 w 228"/>
              <a:gd name="T15" fmla="*/ 50507395 h 396"/>
              <a:gd name="T16" fmla="*/ 6554398 w 228"/>
              <a:gd name="T17" fmla="*/ 50507395 h 396"/>
              <a:gd name="T18" fmla="*/ 28839639 w 228"/>
              <a:gd name="T19" fmla="*/ 28507892 h 396"/>
              <a:gd name="T20" fmla="*/ 28839639 w 228"/>
              <a:gd name="T21" fmla="*/ 28507892 h 396"/>
              <a:gd name="T22" fmla="*/ 29757103 w 228"/>
              <a:gd name="T23" fmla="*/ 25644259 h 396"/>
              <a:gd name="T24" fmla="*/ 29757103 w 228"/>
              <a:gd name="T25" fmla="*/ 25644259 h 396"/>
              <a:gd name="T26" fmla="*/ 29757103 w 228"/>
              <a:gd name="T27" fmla="*/ 25644259 h 396"/>
              <a:gd name="T28" fmla="*/ 28839639 w 228"/>
              <a:gd name="T29" fmla="*/ 22910511 h 396"/>
              <a:gd name="T30" fmla="*/ 28839639 w 228"/>
              <a:gd name="T31" fmla="*/ 22910511 h 396"/>
              <a:gd name="T32" fmla="*/ 6554398 w 228"/>
              <a:gd name="T33" fmla="*/ 911369 h 396"/>
              <a:gd name="T34" fmla="*/ 6554398 w 228"/>
              <a:gd name="T35" fmla="*/ 911369 h 396"/>
              <a:gd name="T36" fmla="*/ 3801645 w 228"/>
              <a:gd name="T37" fmla="*/ 0 h 396"/>
              <a:gd name="T38" fmla="*/ 0 w 228"/>
              <a:gd name="T39" fmla="*/ 3644756 h 396"/>
              <a:gd name="T40" fmla="*/ 917464 w 228"/>
              <a:gd name="T41" fmla="*/ 6378503 h 39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28" h="396">
                <a:moveTo>
                  <a:pt x="7" y="49"/>
                </a:moveTo>
                <a:lnTo>
                  <a:pt x="7" y="49"/>
                </a:lnTo>
                <a:cubicBezTo>
                  <a:pt x="156" y="197"/>
                  <a:pt x="156" y="197"/>
                  <a:pt x="156" y="197"/>
                </a:cubicBezTo>
                <a:cubicBezTo>
                  <a:pt x="7" y="353"/>
                  <a:pt x="7" y="353"/>
                  <a:pt x="7" y="353"/>
                </a:cubicBezTo>
                <a:cubicBezTo>
                  <a:pt x="0" y="353"/>
                  <a:pt x="0" y="360"/>
                  <a:pt x="0" y="367"/>
                </a:cubicBezTo>
                <a:cubicBezTo>
                  <a:pt x="0" y="388"/>
                  <a:pt x="15" y="395"/>
                  <a:pt x="29" y="395"/>
                </a:cubicBezTo>
                <a:cubicBezTo>
                  <a:pt x="36" y="395"/>
                  <a:pt x="43" y="395"/>
                  <a:pt x="50" y="388"/>
                </a:cubicBezTo>
                <a:cubicBezTo>
                  <a:pt x="220" y="219"/>
                  <a:pt x="220" y="219"/>
                  <a:pt x="220" y="219"/>
                </a:cubicBezTo>
                <a:cubicBezTo>
                  <a:pt x="227" y="212"/>
                  <a:pt x="227" y="205"/>
                  <a:pt x="227" y="197"/>
                </a:cubicBezTo>
                <a:cubicBezTo>
                  <a:pt x="227" y="190"/>
                  <a:pt x="227" y="183"/>
                  <a:pt x="220" y="176"/>
                </a:cubicBezTo>
                <a:cubicBezTo>
                  <a:pt x="50" y="7"/>
                  <a:pt x="50" y="7"/>
                  <a:pt x="50" y="7"/>
                </a:cubicBezTo>
                <a:cubicBezTo>
                  <a:pt x="43" y="7"/>
                  <a:pt x="36" y="0"/>
                  <a:pt x="29" y="0"/>
                </a:cubicBezTo>
                <a:cubicBezTo>
                  <a:pt x="15" y="0"/>
                  <a:pt x="0" y="14"/>
                  <a:pt x="0" y="28"/>
                </a:cubicBezTo>
                <a:cubicBezTo>
                  <a:pt x="0" y="42"/>
                  <a:pt x="7" y="49"/>
                  <a:pt x="7" y="49"/>
                </a:cubicBezTo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" name="Freeform 6"/>
          <p:cNvSpPr>
            <a:spLocks noChangeArrowheads="1"/>
          </p:cNvSpPr>
          <p:nvPr userDrawn="1"/>
        </p:nvSpPr>
        <p:spPr bwMode="auto">
          <a:xfrm>
            <a:off x="10534176" y="513134"/>
            <a:ext cx="75935" cy="131426"/>
          </a:xfrm>
          <a:custGeom>
            <a:avLst/>
            <a:gdLst>
              <a:gd name="T0" fmla="*/ 27790747 w 228"/>
              <a:gd name="T1" fmla="*/ 6378503 h 396"/>
              <a:gd name="T2" fmla="*/ 27790747 w 228"/>
              <a:gd name="T3" fmla="*/ 6378503 h 396"/>
              <a:gd name="T4" fmla="*/ 8389687 w 228"/>
              <a:gd name="T5" fmla="*/ 25644259 h 396"/>
              <a:gd name="T6" fmla="*/ 28839639 w 228"/>
              <a:gd name="T7" fmla="*/ 45951270 h 396"/>
              <a:gd name="T8" fmla="*/ 28839639 w 228"/>
              <a:gd name="T9" fmla="*/ 45951270 h 396"/>
              <a:gd name="T10" fmla="*/ 29757103 w 228"/>
              <a:gd name="T11" fmla="*/ 47773648 h 396"/>
              <a:gd name="T12" fmla="*/ 25955458 w 228"/>
              <a:gd name="T13" fmla="*/ 51418403 h 396"/>
              <a:gd name="T14" fmla="*/ 23202705 w 228"/>
              <a:gd name="T15" fmla="*/ 50507395 h 396"/>
              <a:gd name="T16" fmla="*/ 23202705 w 228"/>
              <a:gd name="T17" fmla="*/ 50507395 h 396"/>
              <a:gd name="T18" fmla="*/ 917464 w 228"/>
              <a:gd name="T19" fmla="*/ 28507892 h 396"/>
              <a:gd name="T20" fmla="*/ 917464 w 228"/>
              <a:gd name="T21" fmla="*/ 28507892 h 396"/>
              <a:gd name="T22" fmla="*/ 0 w 228"/>
              <a:gd name="T23" fmla="*/ 25644259 h 396"/>
              <a:gd name="T24" fmla="*/ 0 w 228"/>
              <a:gd name="T25" fmla="*/ 25644259 h 396"/>
              <a:gd name="T26" fmla="*/ 0 w 228"/>
              <a:gd name="T27" fmla="*/ 25644259 h 396"/>
              <a:gd name="T28" fmla="*/ 917464 w 228"/>
              <a:gd name="T29" fmla="*/ 22910511 h 396"/>
              <a:gd name="T30" fmla="*/ 917464 w 228"/>
              <a:gd name="T31" fmla="*/ 22910511 h 396"/>
              <a:gd name="T32" fmla="*/ 23202705 w 228"/>
              <a:gd name="T33" fmla="*/ 911369 h 396"/>
              <a:gd name="T34" fmla="*/ 23202705 w 228"/>
              <a:gd name="T35" fmla="*/ 911369 h 396"/>
              <a:gd name="T36" fmla="*/ 25955458 w 228"/>
              <a:gd name="T37" fmla="*/ 0 h 396"/>
              <a:gd name="T38" fmla="*/ 29757103 w 228"/>
              <a:gd name="T39" fmla="*/ 3644756 h 396"/>
              <a:gd name="T40" fmla="*/ 27790747 w 228"/>
              <a:gd name="T41" fmla="*/ 6378503 h 39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28" h="396">
                <a:moveTo>
                  <a:pt x="212" y="49"/>
                </a:moveTo>
                <a:lnTo>
                  <a:pt x="212" y="49"/>
                </a:lnTo>
                <a:cubicBezTo>
                  <a:pt x="64" y="197"/>
                  <a:pt x="64" y="197"/>
                  <a:pt x="64" y="197"/>
                </a:cubicBezTo>
                <a:cubicBezTo>
                  <a:pt x="220" y="353"/>
                  <a:pt x="220" y="353"/>
                  <a:pt x="220" y="353"/>
                </a:cubicBezTo>
                <a:cubicBezTo>
                  <a:pt x="220" y="353"/>
                  <a:pt x="227" y="360"/>
                  <a:pt x="227" y="367"/>
                </a:cubicBezTo>
                <a:cubicBezTo>
                  <a:pt x="227" y="388"/>
                  <a:pt x="212" y="395"/>
                  <a:pt x="198" y="395"/>
                </a:cubicBezTo>
                <a:cubicBezTo>
                  <a:pt x="191" y="395"/>
                  <a:pt x="184" y="395"/>
                  <a:pt x="177" y="388"/>
                </a:cubicBezTo>
                <a:cubicBezTo>
                  <a:pt x="7" y="219"/>
                  <a:pt x="7" y="219"/>
                  <a:pt x="7" y="219"/>
                </a:cubicBezTo>
                <a:cubicBezTo>
                  <a:pt x="0" y="212"/>
                  <a:pt x="0" y="205"/>
                  <a:pt x="0" y="197"/>
                </a:cubicBezTo>
                <a:cubicBezTo>
                  <a:pt x="0" y="190"/>
                  <a:pt x="0" y="183"/>
                  <a:pt x="7" y="176"/>
                </a:cubicBezTo>
                <a:cubicBezTo>
                  <a:pt x="177" y="7"/>
                  <a:pt x="177" y="7"/>
                  <a:pt x="177" y="7"/>
                </a:cubicBezTo>
                <a:cubicBezTo>
                  <a:pt x="184" y="7"/>
                  <a:pt x="191" y="0"/>
                  <a:pt x="198" y="0"/>
                </a:cubicBezTo>
                <a:cubicBezTo>
                  <a:pt x="212" y="0"/>
                  <a:pt x="227" y="14"/>
                  <a:pt x="227" y="28"/>
                </a:cubicBezTo>
                <a:cubicBezTo>
                  <a:pt x="227" y="42"/>
                  <a:pt x="220" y="49"/>
                  <a:pt x="212" y="49"/>
                </a:cubicBezTo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10711223" y="460923"/>
            <a:ext cx="322524" cy="2308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AE0D7024-2FC2-462E-B85C-83B71DB3828F}" type="slidenum">
              <a:rPr lang="en-US" sz="90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‹Nr.›</a:t>
            </a:fld>
            <a:endParaRPr lang="en-US" sz="9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62561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 noGrp="1"/>
          </p:cNvSpPr>
          <p:nvPr>
            <p:ph type="pic" sz="quarter" idx="10" hasCustomPrompt="1"/>
          </p:nvPr>
        </p:nvSpPr>
        <p:spPr>
          <a:xfrm>
            <a:off x="1118752" y="1917215"/>
            <a:ext cx="4760037" cy="2678153"/>
          </a:xfrm>
          <a:custGeom>
            <a:avLst/>
            <a:gdLst>
              <a:gd name="connsiteX0" fmla="*/ 0 w 4760037"/>
              <a:gd name="connsiteY0" fmla="*/ 0 h 2678153"/>
              <a:gd name="connsiteX1" fmla="*/ 4760037 w 4760037"/>
              <a:gd name="connsiteY1" fmla="*/ 0 h 2678153"/>
              <a:gd name="connsiteX2" fmla="*/ 4760037 w 4760037"/>
              <a:gd name="connsiteY2" fmla="*/ 2678153 h 2678153"/>
              <a:gd name="connsiteX3" fmla="*/ 0 w 4760037"/>
              <a:gd name="connsiteY3" fmla="*/ 2678153 h 2678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0037" h="2678153">
                <a:moveTo>
                  <a:pt x="0" y="0"/>
                </a:moveTo>
                <a:lnTo>
                  <a:pt x="4760037" y="0"/>
                </a:lnTo>
                <a:lnTo>
                  <a:pt x="4760037" y="2678153"/>
                </a:lnTo>
                <a:lnTo>
                  <a:pt x="0" y="267815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2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 dirty="0"/>
          </a:p>
        </p:txBody>
      </p:sp>
      <p:sp>
        <p:nvSpPr>
          <p:cNvPr id="6" name="Oval 5"/>
          <p:cNvSpPr/>
          <p:nvPr userDrawn="1"/>
        </p:nvSpPr>
        <p:spPr>
          <a:xfrm>
            <a:off x="10452555" y="449753"/>
            <a:ext cx="253173" cy="25317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10744448" y="449754"/>
            <a:ext cx="253173" cy="25317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 userDrawn="1"/>
        </p:nvSpPr>
        <p:spPr>
          <a:xfrm>
            <a:off x="11024427" y="449753"/>
            <a:ext cx="253173" cy="25317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 5"/>
          <p:cNvSpPr>
            <a:spLocks noChangeArrowheads="1"/>
          </p:cNvSpPr>
          <p:nvPr userDrawn="1"/>
        </p:nvSpPr>
        <p:spPr bwMode="auto">
          <a:xfrm>
            <a:off x="11121648" y="513134"/>
            <a:ext cx="75935" cy="131426"/>
          </a:xfrm>
          <a:custGeom>
            <a:avLst/>
            <a:gdLst>
              <a:gd name="T0" fmla="*/ 917464 w 228"/>
              <a:gd name="T1" fmla="*/ 6378503 h 396"/>
              <a:gd name="T2" fmla="*/ 917464 w 228"/>
              <a:gd name="T3" fmla="*/ 6378503 h 396"/>
              <a:gd name="T4" fmla="*/ 20449952 w 228"/>
              <a:gd name="T5" fmla="*/ 25644259 h 396"/>
              <a:gd name="T6" fmla="*/ 917464 w 228"/>
              <a:gd name="T7" fmla="*/ 45951270 h 396"/>
              <a:gd name="T8" fmla="*/ 917464 w 228"/>
              <a:gd name="T9" fmla="*/ 45951270 h 396"/>
              <a:gd name="T10" fmla="*/ 0 w 228"/>
              <a:gd name="T11" fmla="*/ 47773648 h 396"/>
              <a:gd name="T12" fmla="*/ 3801645 w 228"/>
              <a:gd name="T13" fmla="*/ 51418403 h 396"/>
              <a:gd name="T14" fmla="*/ 6554398 w 228"/>
              <a:gd name="T15" fmla="*/ 50507395 h 396"/>
              <a:gd name="T16" fmla="*/ 6554398 w 228"/>
              <a:gd name="T17" fmla="*/ 50507395 h 396"/>
              <a:gd name="T18" fmla="*/ 28839639 w 228"/>
              <a:gd name="T19" fmla="*/ 28507892 h 396"/>
              <a:gd name="T20" fmla="*/ 28839639 w 228"/>
              <a:gd name="T21" fmla="*/ 28507892 h 396"/>
              <a:gd name="T22" fmla="*/ 29757103 w 228"/>
              <a:gd name="T23" fmla="*/ 25644259 h 396"/>
              <a:gd name="T24" fmla="*/ 29757103 w 228"/>
              <a:gd name="T25" fmla="*/ 25644259 h 396"/>
              <a:gd name="T26" fmla="*/ 29757103 w 228"/>
              <a:gd name="T27" fmla="*/ 25644259 h 396"/>
              <a:gd name="T28" fmla="*/ 28839639 w 228"/>
              <a:gd name="T29" fmla="*/ 22910511 h 396"/>
              <a:gd name="T30" fmla="*/ 28839639 w 228"/>
              <a:gd name="T31" fmla="*/ 22910511 h 396"/>
              <a:gd name="T32" fmla="*/ 6554398 w 228"/>
              <a:gd name="T33" fmla="*/ 911369 h 396"/>
              <a:gd name="T34" fmla="*/ 6554398 w 228"/>
              <a:gd name="T35" fmla="*/ 911369 h 396"/>
              <a:gd name="T36" fmla="*/ 3801645 w 228"/>
              <a:gd name="T37" fmla="*/ 0 h 396"/>
              <a:gd name="T38" fmla="*/ 0 w 228"/>
              <a:gd name="T39" fmla="*/ 3644756 h 396"/>
              <a:gd name="T40" fmla="*/ 917464 w 228"/>
              <a:gd name="T41" fmla="*/ 6378503 h 39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28" h="396">
                <a:moveTo>
                  <a:pt x="7" y="49"/>
                </a:moveTo>
                <a:lnTo>
                  <a:pt x="7" y="49"/>
                </a:lnTo>
                <a:cubicBezTo>
                  <a:pt x="156" y="197"/>
                  <a:pt x="156" y="197"/>
                  <a:pt x="156" y="197"/>
                </a:cubicBezTo>
                <a:cubicBezTo>
                  <a:pt x="7" y="353"/>
                  <a:pt x="7" y="353"/>
                  <a:pt x="7" y="353"/>
                </a:cubicBezTo>
                <a:cubicBezTo>
                  <a:pt x="0" y="353"/>
                  <a:pt x="0" y="360"/>
                  <a:pt x="0" y="367"/>
                </a:cubicBezTo>
                <a:cubicBezTo>
                  <a:pt x="0" y="388"/>
                  <a:pt x="15" y="395"/>
                  <a:pt x="29" y="395"/>
                </a:cubicBezTo>
                <a:cubicBezTo>
                  <a:pt x="36" y="395"/>
                  <a:pt x="43" y="395"/>
                  <a:pt x="50" y="388"/>
                </a:cubicBezTo>
                <a:cubicBezTo>
                  <a:pt x="220" y="219"/>
                  <a:pt x="220" y="219"/>
                  <a:pt x="220" y="219"/>
                </a:cubicBezTo>
                <a:cubicBezTo>
                  <a:pt x="227" y="212"/>
                  <a:pt x="227" y="205"/>
                  <a:pt x="227" y="197"/>
                </a:cubicBezTo>
                <a:cubicBezTo>
                  <a:pt x="227" y="190"/>
                  <a:pt x="227" y="183"/>
                  <a:pt x="220" y="176"/>
                </a:cubicBezTo>
                <a:cubicBezTo>
                  <a:pt x="50" y="7"/>
                  <a:pt x="50" y="7"/>
                  <a:pt x="50" y="7"/>
                </a:cubicBezTo>
                <a:cubicBezTo>
                  <a:pt x="43" y="7"/>
                  <a:pt x="36" y="0"/>
                  <a:pt x="29" y="0"/>
                </a:cubicBezTo>
                <a:cubicBezTo>
                  <a:pt x="15" y="0"/>
                  <a:pt x="0" y="14"/>
                  <a:pt x="0" y="28"/>
                </a:cubicBezTo>
                <a:cubicBezTo>
                  <a:pt x="0" y="42"/>
                  <a:pt x="7" y="49"/>
                  <a:pt x="7" y="49"/>
                </a:cubicBezTo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" name="Freeform 6"/>
          <p:cNvSpPr>
            <a:spLocks noChangeArrowheads="1"/>
          </p:cNvSpPr>
          <p:nvPr userDrawn="1"/>
        </p:nvSpPr>
        <p:spPr bwMode="auto">
          <a:xfrm>
            <a:off x="10534176" y="513134"/>
            <a:ext cx="75935" cy="131426"/>
          </a:xfrm>
          <a:custGeom>
            <a:avLst/>
            <a:gdLst>
              <a:gd name="T0" fmla="*/ 27790747 w 228"/>
              <a:gd name="T1" fmla="*/ 6378503 h 396"/>
              <a:gd name="T2" fmla="*/ 27790747 w 228"/>
              <a:gd name="T3" fmla="*/ 6378503 h 396"/>
              <a:gd name="T4" fmla="*/ 8389687 w 228"/>
              <a:gd name="T5" fmla="*/ 25644259 h 396"/>
              <a:gd name="T6" fmla="*/ 28839639 w 228"/>
              <a:gd name="T7" fmla="*/ 45951270 h 396"/>
              <a:gd name="T8" fmla="*/ 28839639 w 228"/>
              <a:gd name="T9" fmla="*/ 45951270 h 396"/>
              <a:gd name="T10" fmla="*/ 29757103 w 228"/>
              <a:gd name="T11" fmla="*/ 47773648 h 396"/>
              <a:gd name="T12" fmla="*/ 25955458 w 228"/>
              <a:gd name="T13" fmla="*/ 51418403 h 396"/>
              <a:gd name="T14" fmla="*/ 23202705 w 228"/>
              <a:gd name="T15" fmla="*/ 50507395 h 396"/>
              <a:gd name="T16" fmla="*/ 23202705 w 228"/>
              <a:gd name="T17" fmla="*/ 50507395 h 396"/>
              <a:gd name="T18" fmla="*/ 917464 w 228"/>
              <a:gd name="T19" fmla="*/ 28507892 h 396"/>
              <a:gd name="T20" fmla="*/ 917464 w 228"/>
              <a:gd name="T21" fmla="*/ 28507892 h 396"/>
              <a:gd name="T22" fmla="*/ 0 w 228"/>
              <a:gd name="T23" fmla="*/ 25644259 h 396"/>
              <a:gd name="T24" fmla="*/ 0 w 228"/>
              <a:gd name="T25" fmla="*/ 25644259 h 396"/>
              <a:gd name="T26" fmla="*/ 0 w 228"/>
              <a:gd name="T27" fmla="*/ 25644259 h 396"/>
              <a:gd name="T28" fmla="*/ 917464 w 228"/>
              <a:gd name="T29" fmla="*/ 22910511 h 396"/>
              <a:gd name="T30" fmla="*/ 917464 w 228"/>
              <a:gd name="T31" fmla="*/ 22910511 h 396"/>
              <a:gd name="T32" fmla="*/ 23202705 w 228"/>
              <a:gd name="T33" fmla="*/ 911369 h 396"/>
              <a:gd name="T34" fmla="*/ 23202705 w 228"/>
              <a:gd name="T35" fmla="*/ 911369 h 396"/>
              <a:gd name="T36" fmla="*/ 25955458 w 228"/>
              <a:gd name="T37" fmla="*/ 0 h 396"/>
              <a:gd name="T38" fmla="*/ 29757103 w 228"/>
              <a:gd name="T39" fmla="*/ 3644756 h 396"/>
              <a:gd name="T40" fmla="*/ 27790747 w 228"/>
              <a:gd name="T41" fmla="*/ 6378503 h 39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28" h="396">
                <a:moveTo>
                  <a:pt x="212" y="49"/>
                </a:moveTo>
                <a:lnTo>
                  <a:pt x="212" y="49"/>
                </a:lnTo>
                <a:cubicBezTo>
                  <a:pt x="64" y="197"/>
                  <a:pt x="64" y="197"/>
                  <a:pt x="64" y="197"/>
                </a:cubicBezTo>
                <a:cubicBezTo>
                  <a:pt x="220" y="353"/>
                  <a:pt x="220" y="353"/>
                  <a:pt x="220" y="353"/>
                </a:cubicBezTo>
                <a:cubicBezTo>
                  <a:pt x="220" y="353"/>
                  <a:pt x="227" y="360"/>
                  <a:pt x="227" y="367"/>
                </a:cubicBezTo>
                <a:cubicBezTo>
                  <a:pt x="227" y="388"/>
                  <a:pt x="212" y="395"/>
                  <a:pt x="198" y="395"/>
                </a:cubicBezTo>
                <a:cubicBezTo>
                  <a:pt x="191" y="395"/>
                  <a:pt x="184" y="395"/>
                  <a:pt x="177" y="388"/>
                </a:cubicBezTo>
                <a:cubicBezTo>
                  <a:pt x="7" y="219"/>
                  <a:pt x="7" y="219"/>
                  <a:pt x="7" y="219"/>
                </a:cubicBezTo>
                <a:cubicBezTo>
                  <a:pt x="0" y="212"/>
                  <a:pt x="0" y="205"/>
                  <a:pt x="0" y="197"/>
                </a:cubicBezTo>
                <a:cubicBezTo>
                  <a:pt x="0" y="190"/>
                  <a:pt x="0" y="183"/>
                  <a:pt x="7" y="176"/>
                </a:cubicBezTo>
                <a:cubicBezTo>
                  <a:pt x="177" y="7"/>
                  <a:pt x="177" y="7"/>
                  <a:pt x="177" y="7"/>
                </a:cubicBezTo>
                <a:cubicBezTo>
                  <a:pt x="184" y="7"/>
                  <a:pt x="191" y="0"/>
                  <a:pt x="198" y="0"/>
                </a:cubicBezTo>
                <a:cubicBezTo>
                  <a:pt x="212" y="0"/>
                  <a:pt x="227" y="14"/>
                  <a:pt x="227" y="28"/>
                </a:cubicBezTo>
                <a:cubicBezTo>
                  <a:pt x="227" y="42"/>
                  <a:pt x="220" y="49"/>
                  <a:pt x="212" y="49"/>
                </a:cubicBezTo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0711223" y="460923"/>
            <a:ext cx="322524" cy="2308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AE0D7024-2FC2-462E-B85C-83B71DB3828F}" type="slidenum">
              <a:rPr lang="en-US" sz="90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‹Nr.›</a:t>
            </a:fld>
            <a:endParaRPr lang="en-US" sz="9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22247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8373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tx2">
              <a:lumMod val="50000"/>
            </a:schemeClr>
          </a:fgClr>
          <a:bgClr>
            <a:schemeClr val="tx2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267619" y="2574036"/>
            <a:ext cx="965681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Introduction to the equipment</a:t>
            </a:r>
            <a:br>
              <a:rPr lang="en-US" sz="5400" b="1" dirty="0">
                <a:solidFill>
                  <a:schemeClr val="bg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en-US" sz="5400" b="1" dirty="0">
                <a:solidFill>
                  <a:schemeClr val="bg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for hybrid teaching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80145" y="4251296"/>
            <a:ext cx="6816437" cy="453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- </a:t>
            </a:r>
            <a:r>
              <a:rPr lang="en-US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Einführung</a:t>
            </a:r>
            <a:r>
              <a:rPr lang="en-US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in die Technik </a:t>
            </a:r>
            <a:r>
              <a:rPr lang="en-US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für</a:t>
            </a:r>
            <a:r>
              <a:rPr lang="en-US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die </a:t>
            </a:r>
            <a:r>
              <a:rPr lang="en-US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hybride</a:t>
            </a:r>
            <a:r>
              <a:rPr lang="en-US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Lehre</a:t>
            </a:r>
            <a:r>
              <a:rPr lang="en-US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-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5638699" y="4259068"/>
            <a:ext cx="914602" cy="0"/>
          </a:xfrm>
          <a:prstGeom prst="line">
            <a:avLst/>
          </a:prstGeom>
          <a:ln w="57150">
            <a:solidFill>
              <a:srgbClr val="01C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58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4189" y="0"/>
            <a:ext cx="95793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Plugging in and using the equipment</a:t>
            </a:r>
            <a:br>
              <a:rPr lang="en-US" sz="3200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en-US" sz="3200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- Lecture Hall and </a:t>
            </a:r>
            <a:r>
              <a:rPr lang="en-US" sz="3200" b="1" dirty="0" err="1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Seminarroms</a:t>
            </a:r>
            <a:endParaRPr lang="en-US" sz="32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18298" y="1029481"/>
            <a:ext cx="914602" cy="0"/>
          </a:xfrm>
          <a:prstGeom prst="line">
            <a:avLst/>
          </a:prstGeom>
          <a:ln w="57150">
            <a:solidFill>
              <a:srgbClr val="01C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9B8439AD-88E6-4631-8967-8EF66DE1CDEC}"/>
              </a:ext>
            </a:extLst>
          </p:cNvPr>
          <p:cNvSpPr txBox="1"/>
          <p:nvPr/>
        </p:nvSpPr>
        <p:spPr>
          <a:xfrm>
            <a:off x="914400" y="1357745"/>
            <a:ext cx="1036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Arial" panose="020B0604020202020204" pitchFamily="34" charset="0"/>
              <a:buChar char="•"/>
            </a:pPr>
            <a:r>
              <a:rPr lang="de-DE" sz="4000" dirty="0" err="1">
                <a:solidFill>
                  <a:schemeClr val="bg1"/>
                </a:solidFill>
              </a:rPr>
              <a:t>Two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ways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to</a:t>
            </a:r>
            <a:r>
              <a:rPr lang="de-DE" sz="4000" dirty="0">
                <a:solidFill>
                  <a:schemeClr val="bg1"/>
                </a:solidFill>
              </a:rPr>
              <a:t> connect </a:t>
            </a:r>
            <a:r>
              <a:rPr lang="de-DE" sz="4000" dirty="0" err="1">
                <a:solidFill>
                  <a:schemeClr val="bg1"/>
                </a:solidFill>
              </a:rPr>
              <a:t>the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hardware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depending</a:t>
            </a:r>
            <a:r>
              <a:rPr lang="de-DE" sz="4000" dirty="0">
                <a:solidFill>
                  <a:schemeClr val="bg1"/>
                </a:solidFill>
              </a:rPr>
              <a:t> on </a:t>
            </a:r>
            <a:r>
              <a:rPr lang="de-DE" sz="4000" dirty="0" err="1">
                <a:solidFill>
                  <a:schemeClr val="bg1"/>
                </a:solidFill>
              </a:rPr>
              <a:t>the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laptop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used</a:t>
            </a:r>
            <a:endParaRPr lang="de-DE" sz="4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66C902A-EC92-47B7-A4CE-63B2F6281079}"/>
              </a:ext>
            </a:extLst>
          </p:cNvPr>
          <p:cNvSpPr txBox="1"/>
          <p:nvPr/>
        </p:nvSpPr>
        <p:spPr>
          <a:xfrm>
            <a:off x="914400" y="2961711"/>
            <a:ext cx="5181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</a:rPr>
              <a:t>Via USB-C / Thunderbolt 3+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err="1">
                <a:solidFill>
                  <a:schemeClr val="bg1"/>
                </a:solidFill>
              </a:rPr>
              <a:t>Only</a:t>
            </a:r>
            <a:r>
              <a:rPr lang="de-DE" sz="2800" dirty="0">
                <a:solidFill>
                  <a:schemeClr val="bg1"/>
                </a:solidFill>
              </a:rPr>
              <a:t> USB-C* </a:t>
            </a:r>
            <a:r>
              <a:rPr lang="de-DE" sz="2800" dirty="0" err="1">
                <a:solidFill>
                  <a:schemeClr val="bg1"/>
                </a:solidFill>
              </a:rPr>
              <a:t>needed</a:t>
            </a:r>
            <a:endParaRPr lang="de-DE" sz="2800" dirty="0">
              <a:solidFill>
                <a:schemeClr val="bg1"/>
              </a:solidFill>
            </a:endParaRPr>
          </a:p>
          <a:p>
            <a:r>
              <a:rPr lang="de-DE" sz="1600" dirty="0">
                <a:solidFill>
                  <a:schemeClr val="bg1"/>
                </a:solidFill>
              </a:rPr>
              <a:t>         *(</a:t>
            </a:r>
            <a:r>
              <a:rPr lang="de-DE" sz="1600" dirty="0" err="1">
                <a:solidFill>
                  <a:schemeClr val="bg1"/>
                </a:solidFill>
              </a:rPr>
              <a:t>needs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to</a:t>
            </a:r>
            <a:r>
              <a:rPr lang="de-DE" sz="1600" dirty="0">
                <a:solidFill>
                  <a:schemeClr val="bg1"/>
                </a:solidFill>
              </a:rPr>
              <a:t> support </a:t>
            </a:r>
            <a:r>
              <a:rPr lang="de-DE" sz="1600" dirty="0" err="1">
                <a:solidFill>
                  <a:schemeClr val="bg1"/>
                </a:solidFill>
              </a:rPr>
              <a:t>alternate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mode</a:t>
            </a:r>
            <a:r>
              <a:rPr lang="de-DE" sz="16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8CC0517-ED27-447B-BD53-9CE4066CF528}"/>
              </a:ext>
            </a:extLst>
          </p:cNvPr>
          <p:cNvSpPr txBox="1"/>
          <p:nvPr/>
        </p:nvSpPr>
        <p:spPr>
          <a:xfrm>
            <a:off x="6096000" y="2961711"/>
            <a:ext cx="51816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>
                <a:solidFill>
                  <a:schemeClr val="bg1"/>
                </a:solidFill>
              </a:rPr>
              <a:t>Directly</a:t>
            </a:r>
            <a:r>
              <a:rPr lang="de-DE" sz="2800" dirty="0">
                <a:solidFill>
                  <a:schemeClr val="bg1"/>
                </a:solidFill>
              </a:rPr>
              <a:t> </a:t>
            </a:r>
            <a:r>
              <a:rPr lang="de-DE" sz="2800" dirty="0" err="1">
                <a:solidFill>
                  <a:schemeClr val="bg1"/>
                </a:solidFill>
              </a:rPr>
              <a:t>to</a:t>
            </a:r>
            <a:r>
              <a:rPr lang="de-DE" sz="2800" dirty="0">
                <a:solidFill>
                  <a:schemeClr val="bg1"/>
                </a:solidFill>
              </a:rPr>
              <a:t> </a:t>
            </a:r>
            <a:r>
              <a:rPr lang="de-DE" sz="2800" dirty="0" err="1">
                <a:solidFill>
                  <a:schemeClr val="bg1"/>
                </a:solidFill>
              </a:rPr>
              <a:t>the</a:t>
            </a:r>
            <a:r>
              <a:rPr lang="de-DE" sz="2800" dirty="0">
                <a:solidFill>
                  <a:schemeClr val="bg1"/>
                </a:solidFill>
              </a:rPr>
              <a:t> </a:t>
            </a:r>
            <a:r>
              <a:rPr lang="de-DE" sz="2800" dirty="0" err="1">
                <a:solidFill>
                  <a:schemeClr val="bg1"/>
                </a:solidFill>
              </a:rPr>
              <a:t>laptop</a:t>
            </a:r>
            <a:endParaRPr lang="de-DE" sz="2800" dirty="0">
              <a:solidFill>
                <a:schemeClr val="bg1"/>
              </a:solidFill>
            </a:endParaRPr>
          </a:p>
          <a:p>
            <a:endParaRPr lang="de-DE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bg1"/>
                </a:solidFill>
              </a:rPr>
              <a:t>1 USB 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bg1"/>
                </a:solidFill>
              </a:rPr>
              <a:t>HDMI </a:t>
            </a:r>
            <a:r>
              <a:rPr lang="de-DE" sz="2400" dirty="0">
                <a:solidFill>
                  <a:schemeClr val="bg1"/>
                </a:solidFill>
              </a:rPr>
              <a:t>(</a:t>
            </a:r>
            <a:r>
              <a:rPr lang="de-DE" sz="2400" dirty="0" err="1">
                <a:solidFill>
                  <a:schemeClr val="bg1"/>
                </a:solidFill>
              </a:rPr>
              <a:t>Or</a:t>
            </a:r>
            <a:r>
              <a:rPr lang="de-DE" sz="2400" dirty="0">
                <a:solidFill>
                  <a:schemeClr val="bg1"/>
                </a:solidFill>
              </a:rPr>
              <a:t> VGA </a:t>
            </a:r>
            <a:r>
              <a:rPr lang="de-DE" sz="2400" dirty="0" err="1">
                <a:solidFill>
                  <a:schemeClr val="bg1"/>
                </a:solidFill>
              </a:rPr>
              <a:t>or</a:t>
            </a:r>
            <a:r>
              <a:rPr lang="de-DE" sz="2400" dirty="0">
                <a:solidFill>
                  <a:schemeClr val="bg1"/>
                </a:solidFill>
              </a:rPr>
              <a:t> an </a:t>
            </a:r>
            <a:r>
              <a:rPr lang="de-DE" sz="2400" dirty="0" err="1">
                <a:solidFill>
                  <a:schemeClr val="bg1"/>
                </a:solidFill>
              </a:rPr>
              <a:t>adapter</a:t>
            </a:r>
            <a:r>
              <a:rPr lang="de-DE" sz="2400" dirty="0">
                <a:solidFill>
                  <a:schemeClr val="bg1"/>
                </a:solidFill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bg1"/>
                </a:solidFill>
              </a:rPr>
              <a:t>3,5mm Jack (Audio </a:t>
            </a:r>
            <a:r>
              <a:rPr lang="de-DE" sz="2800" dirty="0" err="1">
                <a:solidFill>
                  <a:schemeClr val="bg1"/>
                </a:solidFill>
              </a:rPr>
              <a:t>input</a:t>
            </a:r>
            <a:r>
              <a:rPr lang="de-DE" sz="2800" dirty="0">
                <a:solidFill>
                  <a:schemeClr val="bg1"/>
                </a:solidFill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bg1"/>
                </a:solidFill>
              </a:rPr>
              <a:t>Optional: LAN Port</a:t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400" dirty="0">
                <a:solidFill>
                  <a:schemeClr val="bg1"/>
                </a:solidFill>
              </a:rPr>
              <a:t>(WLAN </a:t>
            </a:r>
            <a:r>
              <a:rPr lang="de-DE" sz="2400" dirty="0" err="1">
                <a:solidFill>
                  <a:schemeClr val="bg1"/>
                </a:solidFill>
              </a:rPr>
              <a:t>is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available</a:t>
            </a:r>
            <a:r>
              <a:rPr lang="de-DE" sz="2400" dirty="0">
                <a:solidFill>
                  <a:schemeClr val="bg1"/>
                </a:solidFill>
              </a:rPr>
              <a:t> but </a:t>
            </a:r>
            <a:r>
              <a:rPr lang="de-DE" sz="2400" dirty="0" err="1">
                <a:solidFill>
                  <a:schemeClr val="bg1"/>
                </a:solidFill>
              </a:rPr>
              <a:t>might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be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less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stable</a:t>
            </a:r>
            <a:r>
              <a:rPr lang="de-DE" sz="2400" dirty="0">
                <a:solidFill>
                  <a:schemeClr val="bg1"/>
                </a:solidFill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96DAB87-553B-40E7-A47C-6F0AC1425A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4" t="7700" r="19133" b="22438"/>
          <a:stretch/>
        </p:blipFill>
        <p:spPr>
          <a:xfrm>
            <a:off x="981980" y="4602746"/>
            <a:ext cx="5046440" cy="2209184"/>
          </a:xfrm>
          <a:prstGeom prst="rect">
            <a:avLst/>
          </a:prstGeom>
        </p:spPr>
      </p:pic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14AC9C93-1FB3-4DDC-8999-833215FFA932}"/>
              </a:ext>
            </a:extLst>
          </p:cNvPr>
          <p:cNvCxnSpPr/>
          <p:nvPr/>
        </p:nvCxnSpPr>
        <p:spPr>
          <a:xfrm>
            <a:off x="6096000" y="2961711"/>
            <a:ext cx="0" cy="37831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>
            <a:extLst>
              <a:ext uri="{FF2B5EF4-FFF2-40B4-BE49-F238E27FC236}">
                <a16:creationId xmlns:a16="http://schemas.microsoft.com/office/drawing/2014/main" id="{8EB353CD-CEC4-482F-9FCC-4CD57B0FF3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1" t="10100" r="67914" b="65541"/>
          <a:stretch/>
        </p:blipFill>
        <p:spPr>
          <a:xfrm>
            <a:off x="11277600" y="3876831"/>
            <a:ext cx="835124" cy="469875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C30B8CA0-4B50-417B-BA14-A3D262C3F2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7" t="67982" r="67747" b="11604"/>
          <a:stretch/>
        </p:blipFill>
        <p:spPr>
          <a:xfrm>
            <a:off x="11277600" y="4346706"/>
            <a:ext cx="814510" cy="38219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10A3635A-3EF3-49C5-841E-B9470CB4B7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47" t="36526" r="15967" b="40718"/>
          <a:stretch/>
        </p:blipFill>
        <p:spPr>
          <a:xfrm>
            <a:off x="11277600" y="4728900"/>
            <a:ext cx="362130" cy="615636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7B595C5C-0795-4F15-8CCE-C87688AFD27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9"/>
          <a:stretch/>
        </p:blipFill>
        <p:spPr>
          <a:xfrm>
            <a:off x="11277600" y="5344536"/>
            <a:ext cx="695445" cy="725605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2A74DB6E-B76C-48D4-A3F2-96950CCC7E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77" t="67355" r="27527" b="12407"/>
          <a:stretch/>
        </p:blipFill>
        <p:spPr>
          <a:xfrm>
            <a:off x="5072123" y="3815134"/>
            <a:ext cx="914400" cy="62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17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 build="p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4189" y="0"/>
            <a:ext cx="95793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Plugging in and using the equipment</a:t>
            </a:r>
            <a:br>
              <a:rPr lang="en-US" sz="3200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en-US" sz="3200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- Lecture Hall – Directly connected to the laptop</a:t>
            </a:r>
            <a:endParaRPr lang="en-US" sz="32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18298" y="1029481"/>
            <a:ext cx="914602" cy="0"/>
          </a:xfrm>
          <a:prstGeom prst="line">
            <a:avLst/>
          </a:prstGeom>
          <a:ln w="57150">
            <a:solidFill>
              <a:srgbClr val="01C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9B8439AD-88E6-4631-8967-8EF66DE1CDEC}"/>
              </a:ext>
            </a:extLst>
          </p:cNvPr>
          <p:cNvSpPr txBox="1"/>
          <p:nvPr/>
        </p:nvSpPr>
        <p:spPr>
          <a:xfrm>
            <a:off x="914400" y="1357745"/>
            <a:ext cx="10363200" cy="6711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Arial" panose="020B0604020202020204" pitchFamily="34" charset="0"/>
              <a:buChar char="•"/>
            </a:pPr>
            <a:r>
              <a:rPr lang="de-DE" sz="4000" dirty="0">
                <a:solidFill>
                  <a:schemeClr val="bg1"/>
                </a:solidFill>
              </a:rPr>
              <a:t>All </a:t>
            </a:r>
            <a:r>
              <a:rPr lang="de-DE" sz="4000" dirty="0" err="1">
                <a:solidFill>
                  <a:schemeClr val="bg1"/>
                </a:solidFill>
              </a:rPr>
              <a:t>cables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are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labeled</a:t>
            </a:r>
            <a:r>
              <a:rPr lang="de-DE" sz="4000" dirty="0">
                <a:solidFill>
                  <a:schemeClr val="bg1"/>
                </a:solidFill>
              </a:rPr>
              <a:t> and </a:t>
            </a:r>
            <a:r>
              <a:rPr lang="de-DE" sz="4000" dirty="0" err="1">
                <a:solidFill>
                  <a:schemeClr val="bg1"/>
                </a:solidFill>
              </a:rPr>
              <a:t>should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be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left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connected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to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the</a:t>
            </a:r>
            <a:r>
              <a:rPr lang="de-DE" sz="4000" dirty="0">
                <a:solidFill>
                  <a:schemeClr val="bg1"/>
                </a:solidFill>
              </a:rPr>
              <a:t> USB-C Adapter</a:t>
            </a:r>
            <a:br>
              <a:rPr lang="de-DE" dirty="0">
                <a:solidFill>
                  <a:schemeClr val="bg1"/>
                </a:solidFill>
              </a:rPr>
            </a:br>
            <a:endParaRPr lang="de-DE" dirty="0">
              <a:solidFill>
                <a:schemeClr val="bg1"/>
              </a:solidFill>
            </a:endParaRP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de-DE" sz="4000" dirty="0" err="1">
                <a:solidFill>
                  <a:schemeClr val="bg1"/>
                </a:solidFill>
              </a:rPr>
              <a:t>When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directly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connecting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you</a:t>
            </a:r>
            <a:r>
              <a:rPr lang="de-DE" sz="4000" dirty="0">
                <a:solidFill>
                  <a:schemeClr val="bg1"/>
                </a:solidFill>
              </a:rPr>
              <a:t> will </a:t>
            </a:r>
            <a:r>
              <a:rPr lang="de-DE" sz="4000" dirty="0" err="1">
                <a:solidFill>
                  <a:schemeClr val="bg1"/>
                </a:solidFill>
              </a:rPr>
              <a:t>need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the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cables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labeled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as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followed</a:t>
            </a:r>
            <a:r>
              <a:rPr lang="de-DE" sz="4000" dirty="0">
                <a:solidFill>
                  <a:schemeClr val="bg1"/>
                </a:solidFill>
              </a:rPr>
              <a:t>: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de-DE" sz="4000" dirty="0">
                <a:solidFill>
                  <a:schemeClr val="bg1"/>
                </a:solidFill>
              </a:rPr>
              <a:t>Kamera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de-DE" sz="4000" dirty="0">
                <a:solidFill>
                  <a:schemeClr val="bg1"/>
                </a:solidFill>
              </a:rPr>
              <a:t>Audiosumme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de-DE" sz="4000" dirty="0">
                <a:solidFill>
                  <a:schemeClr val="bg1"/>
                </a:solidFill>
              </a:rPr>
              <a:t>HDMI2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de-DE" sz="4000" dirty="0">
                <a:solidFill>
                  <a:schemeClr val="bg1"/>
                </a:solidFill>
              </a:rPr>
              <a:t>LAN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endParaRPr lang="de-DE" sz="4000" dirty="0">
              <a:solidFill>
                <a:schemeClr val="bg1"/>
              </a:solidFill>
            </a:endParaRPr>
          </a:p>
          <a:p>
            <a:pPr marL="742950" indent="-7429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13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4189" y="0"/>
            <a:ext cx="95793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Plugging in and using the equipment</a:t>
            </a:r>
            <a:br>
              <a:rPr lang="en-US" sz="3200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en-US" sz="3200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- </a:t>
            </a:r>
            <a:r>
              <a:rPr lang="en-US" sz="3200" b="1" dirty="0" err="1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Seminarrooms</a:t>
            </a:r>
            <a:r>
              <a:rPr lang="en-US" sz="3200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– Directly connected to the laptop</a:t>
            </a:r>
            <a:endParaRPr lang="en-US" sz="32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18298" y="1029481"/>
            <a:ext cx="914602" cy="0"/>
          </a:xfrm>
          <a:prstGeom prst="line">
            <a:avLst/>
          </a:prstGeom>
          <a:ln w="57150">
            <a:solidFill>
              <a:srgbClr val="01C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9B8439AD-88E6-4631-8967-8EF66DE1CDEC}"/>
              </a:ext>
            </a:extLst>
          </p:cNvPr>
          <p:cNvSpPr txBox="1"/>
          <p:nvPr/>
        </p:nvSpPr>
        <p:spPr>
          <a:xfrm>
            <a:off x="914400" y="1357745"/>
            <a:ext cx="10363200" cy="6711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Arial" panose="020B0604020202020204" pitchFamily="34" charset="0"/>
              <a:buChar char="•"/>
            </a:pPr>
            <a:r>
              <a:rPr lang="de-DE" sz="4000" dirty="0">
                <a:solidFill>
                  <a:schemeClr val="bg1"/>
                </a:solidFill>
              </a:rPr>
              <a:t>All </a:t>
            </a:r>
            <a:r>
              <a:rPr lang="de-DE" sz="4000" dirty="0" err="1">
                <a:solidFill>
                  <a:schemeClr val="bg1"/>
                </a:solidFill>
              </a:rPr>
              <a:t>cables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are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labeled</a:t>
            </a:r>
            <a:r>
              <a:rPr lang="de-DE" sz="4000" dirty="0">
                <a:solidFill>
                  <a:schemeClr val="bg1"/>
                </a:solidFill>
              </a:rPr>
              <a:t> and </a:t>
            </a:r>
            <a:r>
              <a:rPr lang="de-DE" sz="4000" dirty="0" err="1">
                <a:solidFill>
                  <a:schemeClr val="bg1"/>
                </a:solidFill>
              </a:rPr>
              <a:t>should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be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left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connected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to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the</a:t>
            </a:r>
            <a:r>
              <a:rPr lang="de-DE" sz="4000" dirty="0">
                <a:solidFill>
                  <a:schemeClr val="bg1"/>
                </a:solidFill>
              </a:rPr>
              <a:t> USB-C Adapter</a:t>
            </a:r>
            <a:br>
              <a:rPr lang="de-DE" dirty="0">
                <a:solidFill>
                  <a:schemeClr val="bg1"/>
                </a:solidFill>
              </a:rPr>
            </a:br>
            <a:endParaRPr lang="de-DE" dirty="0">
              <a:solidFill>
                <a:schemeClr val="bg1"/>
              </a:solidFill>
            </a:endParaRP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de-DE" sz="4000" dirty="0" err="1">
                <a:solidFill>
                  <a:schemeClr val="bg1"/>
                </a:solidFill>
              </a:rPr>
              <a:t>When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directly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connecting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you</a:t>
            </a:r>
            <a:r>
              <a:rPr lang="de-DE" sz="4000" dirty="0">
                <a:solidFill>
                  <a:schemeClr val="bg1"/>
                </a:solidFill>
              </a:rPr>
              <a:t> will </a:t>
            </a:r>
            <a:r>
              <a:rPr lang="de-DE" sz="4000" dirty="0" err="1">
                <a:solidFill>
                  <a:schemeClr val="bg1"/>
                </a:solidFill>
              </a:rPr>
              <a:t>need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the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cables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labeled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as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followed</a:t>
            </a:r>
            <a:r>
              <a:rPr lang="de-DE" sz="4000" dirty="0">
                <a:solidFill>
                  <a:schemeClr val="bg1"/>
                </a:solidFill>
              </a:rPr>
              <a:t>: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de-DE" sz="4000" dirty="0">
                <a:solidFill>
                  <a:schemeClr val="bg1"/>
                </a:solidFill>
              </a:rPr>
              <a:t>Kamera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de-DE" sz="4000" dirty="0">
                <a:solidFill>
                  <a:schemeClr val="bg1"/>
                </a:solidFill>
              </a:rPr>
              <a:t>Mikro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de-DE" sz="4000" dirty="0">
                <a:solidFill>
                  <a:schemeClr val="bg1"/>
                </a:solidFill>
              </a:rPr>
              <a:t>HDMI2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de-DE" sz="4000" dirty="0">
                <a:solidFill>
                  <a:schemeClr val="bg1"/>
                </a:solidFill>
              </a:rPr>
              <a:t>LAN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endParaRPr lang="de-DE" sz="4000" dirty="0">
              <a:solidFill>
                <a:schemeClr val="bg1"/>
              </a:solidFill>
            </a:endParaRPr>
          </a:p>
          <a:p>
            <a:pPr marL="742950" indent="-7429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23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4189" y="0"/>
            <a:ext cx="95793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Plugging in and using the equipment</a:t>
            </a:r>
            <a:br>
              <a:rPr lang="en-US" sz="3200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en-US" sz="3200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- Turning on the microphone</a:t>
            </a:r>
            <a:endParaRPr lang="en-US" sz="32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18298" y="1029481"/>
            <a:ext cx="914602" cy="0"/>
          </a:xfrm>
          <a:prstGeom prst="line">
            <a:avLst/>
          </a:prstGeom>
          <a:ln w="57150">
            <a:solidFill>
              <a:srgbClr val="01C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9B8439AD-88E6-4631-8967-8EF66DE1CDEC}"/>
              </a:ext>
            </a:extLst>
          </p:cNvPr>
          <p:cNvSpPr txBox="1"/>
          <p:nvPr/>
        </p:nvSpPr>
        <p:spPr>
          <a:xfrm>
            <a:off x="914400" y="1357746"/>
            <a:ext cx="5181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err="1">
                <a:solidFill>
                  <a:schemeClr val="bg1"/>
                </a:solidFill>
              </a:rPr>
              <a:t>Lecture</a:t>
            </a:r>
            <a:r>
              <a:rPr lang="de-DE" sz="4000" dirty="0">
                <a:solidFill>
                  <a:schemeClr val="bg1"/>
                </a:solidFill>
              </a:rPr>
              <a:t> hall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chemeClr val="bg1"/>
                </a:solidFill>
              </a:rPr>
              <a:t>Turn on </a:t>
            </a:r>
            <a:r>
              <a:rPr lang="de-DE" sz="3200" dirty="0" err="1">
                <a:solidFill>
                  <a:schemeClr val="bg1"/>
                </a:solidFill>
              </a:rPr>
              <a:t>any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microphone</a:t>
            </a:r>
            <a:endParaRPr lang="de-DE" sz="32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200" dirty="0" err="1">
                <a:solidFill>
                  <a:schemeClr val="bg1"/>
                </a:solidFill>
              </a:rPr>
              <a:t>If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necessary</a:t>
            </a:r>
            <a:r>
              <a:rPr lang="de-DE" sz="3200" dirty="0">
                <a:solidFill>
                  <a:schemeClr val="bg1"/>
                </a:solidFill>
              </a:rPr>
              <a:t>, </a:t>
            </a:r>
            <a:r>
              <a:rPr lang="de-DE" sz="3200" dirty="0" err="1">
                <a:solidFill>
                  <a:schemeClr val="bg1"/>
                </a:solidFill>
              </a:rPr>
              <a:t>unmute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the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microphone</a:t>
            </a:r>
            <a:r>
              <a:rPr lang="de-DE" sz="3200" dirty="0">
                <a:solidFill>
                  <a:schemeClr val="bg1"/>
                </a:solidFill>
              </a:rPr>
              <a:t> via </a:t>
            </a:r>
            <a:r>
              <a:rPr lang="de-DE" sz="3200" dirty="0" err="1">
                <a:solidFill>
                  <a:schemeClr val="bg1"/>
                </a:solidFill>
              </a:rPr>
              <a:t>the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panel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F926101-29B7-4B15-B51A-4BF1C51602F6}"/>
              </a:ext>
            </a:extLst>
          </p:cNvPr>
          <p:cNvSpPr txBox="1"/>
          <p:nvPr/>
        </p:nvSpPr>
        <p:spPr>
          <a:xfrm>
            <a:off x="6096000" y="1357746"/>
            <a:ext cx="5181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err="1">
                <a:solidFill>
                  <a:schemeClr val="bg1"/>
                </a:solidFill>
              </a:rPr>
              <a:t>Seminarrooms</a:t>
            </a:r>
            <a:endParaRPr lang="de-DE" sz="40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chemeClr val="bg1"/>
                </a:solidFill>
              </a:rPr>
              <a:t>Turn on </a:t>
            </a:r>
            <a:r>
              <a:rPr lang="de-DE" sz="3200" dirty="0" err="1">
                <a:solidFill>
                  <a:schemeClr val="bg1"/>
                </a:solidFill>
              </a:rPr>
              <a:t>the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receiver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2000" dirty="0">
                <a:solidFill>
                  <a:schemeClr val="bg1"/>
                </a:solidFill>
              </a:rPr>
              <a:t>(switch on </a:t>
            </a:r>
            <a:r>
              <a:rPr lang="de-DE" sz="2000" dirty="0" err="1">
                <a:solidFill>
                  <a:schemeClr val="bg1"/>
                </a:solidFill>
              </a:rPr>
              <a:t>the</a:t>
            </a:r>
            <a:r>
              <a:rPr lang="de-DE" sz="2000" dirty="0">
                <a:solidFill>
                  <a:schemeClr val="bg1"/>
                </a:solidFill>
              </a:rPr>
              <a:t> back)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chemeClr val="bg1"/>
                </a:solidFill>
              </a:rPr>
              <a:t>Turn on </a:t>
            </a:r>
            <a:r>
              <a:rPr lang="de-DE" sz="3200" dirty="0" err="1">
                <a:solidFill>
                  <a:schemeClr val="bg1"/>
                </a:solidFill>
              </a:rPr>
              <a:t>the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sender</a:t>
            </a:r>
            <a:endParaRPr lang="de-DE" sz="3200" dirty="0">
              <a:solidFill>
                <a:schemeClr val="bg1"/>
              </a:solidFill>
            </a:endParaRPr>
          </a:p>
          <a:p>
            <a:pPr marL="625475">
              <a:tabLst>
                <a:tab pos="625475" algn="l"/>
              </a:tabLst>
            </a:pPr>
            <a:r>
              <a:rPr lang="de-DE" sz="2000" dirty="0">
                <a:solidFill>
                  <a:schemeClr val="bg1"/>
                </a:solidFill>
              </a:rPr>
              <a:t>(switch on </a:t>
            </a:r>
            <a:r>
              <a:rPr lang="de-DE" sz="2000" dirty="0" err="1">
                <a:solidFill>
                  <a:schemeClr val="bg1"/>
                </a:solidFill>
              </a:rPr>
              <a:t>the</a:t>
            </a:r>
            <a:r>
              <a:rPr lang="de-DE" sz="2000" dirty="0">
                <a:solidFill>
                  <a:schemeClr val="bg1"/>
                </a:solidFill>
              </a:rPr>
              <a:t> top)</a:t>
            </a:r>
          </a:p>
          <a:p>
            <a:pPr marL="625475" indent="-625475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chemeClr val="bg1"/>
                </a:solidFill>
              </a:rPr>
              <a:t>Clip </a:t>
            </a:r>
            <a:r>
              <a:rPr lang="de-DE" sz="3200" dirty="0" err="1">
                <a:solidFill>
                  <a:schemeClr val="bg1"/>
                </a:solidFill>
              </a:rPr>
              <a:t>the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microphone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near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your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mouth</a:t>
            </a:r>
            <a:endParaRPr lang="de-DE" sz="3200" dirty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9E0257C-3115-47C1-A64D-D6AA86128B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199" y="4588139"/>
            <a:ext cx="2215403" cy="1939410"/>
          </a:xfrm>
          <a:prstGeom prst="rect">
            <a:avLst/>
          </a:prstGeom>
        </p:spPr>
      </p:pic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4B6A7E6E-DCFF-4D30-8D9D-79F0538EE829}"/>
              </a:ext>
            </a:extLst>
          </p:cNvPr>
          <p:cNvCxnSpPr/>
          <p:nvPr/>
        </p:nvCxnSpPr>
        <p:spPr>
          <a:xfrm>
            <a:off x="6096000" y="1729212"/>
            <a:ext cx="0" cy="4798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fik 15">
            <a:extLst>
              <a:ext uri="{FF2B5EF4-FFF2-40B4-BE49-F238E27FC236}">
                <a16:creationId xmlns:a16="http://schemas.microsoft.com/office/drawing/2014/main" id="{9E7DDB70-805C-4057-8988-367D655D1F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9" t="6840" r="18095" b="15436"/>
          <a:stretch/>
        </p:blipFill>
        <p:spPr>
          <a:xfrm>
            <a:off x="2595157" y="4300309"/>
            <a:ext cx="4079476" cy="2412749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E7F2B94A-7FBB-410C-8D31-BD016CCB98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8" t="12745" r="18911" b="11203"/>
          <a:stretch/>
        </p:blipFill>
        <p:spPr>
          <a:xfrm>
            <a:off x="76737" y="4035402"/>
            <a:ext cx="4101922" cy="241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96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1743CC77-200D-48C8-B65C-EE1E002B5BEB}"/>
              </a:ext>
            </a:extLst>
          </p:cNvPr>
          <p:cNvSpPr txBox="1"/>
          <p:nvPr/>
        </p:nvSpPr>
        <p:spPr>
          <a:xfrm>
            <a:off x="914400" y="1357745"/>
            <a:ext cx="103632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Arial" panose="020B0604020202020204" pitchFamily="34" charset="0"/>
              <a:buChar char="•"/>
            </a:pPr>
            <a:r>
              <a:rPr lang="de-DE" sz="4000" dirty="0" err="1">
                <a:solidFill>
                  <a:schemeClr val="bg1"/>
                </a:solidFill>
              </a:rPr>
              <a:t>When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everything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is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connected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you</a:t>
            </a:r>
            <a:r>
              <a:rPr lang="de-DE" sz="4000" dirty="0">
                <a:solidFill>
                  <a:schemeClr val="bg1"/>
                </a:solidFill>
              </a:rPr>
              <a:t> will </a:t>
            </a:r>
            <a:r>
              <a:rPr lang="de-DE" sz="4000" dirty="0" err="1">
                <a:solidFill>
                  <a:schemeClr val="bg1"/>
                </a:solidFill>
              </a:rPr>
              <a:t>need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to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choose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the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correct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devices</a:t>
            </a:r>
            <a:r>
              <a:rPr lang="de-DE" sz="4000" dirty="0">
                <a:solidFill>
                  <a:schemeClr val="bg1"/>
                </a:solidFill>
              </a:rPr>
              <a:t> in zoom</a:t>
            </a:r>
            <a:br>
              <a:rPr lang="de-DE" dirty="0">
                <a:solidFill>
                  <a:schemeClr val="bg1"/>
                </a:solidFill>
              </a:rPr>
            </a:br>
            <a:endParaRPr lang="de-DE" dirty="0">
              <a:solidFill>
                <a:schemeClr val="bg1"/>
              </a:solidFill>
            </a:endParaRPr>
          </a:p>
          <a:p>
            <a:pPr marL="742950" indent="-7429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4000" dirty="0" err="1">
                <a:solidFill>
                  <a:schemeClr val="bg1"/>
                </a:solidFill>
              </a:rPr>
              <a:t>Those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are</a:t>
            </a:r>
            <a:r>
              <a:rPr lang="de-DE" sz="4000" dirty="0">
                <a:solidFill>
                  <a:schemeClr val="bg1"/>
                </a:solidFill>
              </a:rPr>
              <a:t>:</a:t>
            </a:r>
          </a:p>
          <a:p>
            <a:pPr marL="1657350" lvl="2" indent="-742950">
              <a:buFont typeface="Arial" panose="020B0604020202020204" pitchFamily="34" charset="0"/>
              <a:buChar char="•"/>
            </a:pPr>
            <a:r>
              <a:rPr lang="de-DE" sz="4000" dirty="0" err="1">
                <a:solidFill>
                  <a:schemeClr val="bg1"/>
                </a:solidFill>
              </a:rPr>
              <a:t>Camera</a:t>
            </a:r>
            <a:r>
              <a:rPr lang="de-DE" sz="4000" dirty="0">
                <a:solidFill>
                  <a:schemeClr val="bg1"/>
                </a:solidFill>
              </a:rPr>
              <a:t> (</a:t>
            </a:r>
            <a:r>
              <a:rPr lang="de-DE" sz="4000" dirty="0" err="1">
                <a:solidFill>
                  <a:schemeClr val="bg1"/>
                </a:solidFill>
              </a:rPr>
              <a:t>Konftel</a:t>
            </a:r>
            <a:r>
              <a:rPr lang="de-DE" sz="4000" dirty="0">
                <a:solidFill>
                  <a:schemeClr val="bg1"/>
                </a:solidFill>
              </a:rPr>
              <a:t> Cam50)</a:t>
            </a:r>
          </a:p>
          <a:p>
            <a:pPr marL="1657350" lvl="2" indent="-742950">
              <a:buFont typeface="Arial" panose="020B0604020202020204" pitchFamily="34" charset="0"/>
              <a:buChar char="•"/>
            </a:pPr>
            <a:r>
              <a:rPr lang="de-DE" sz="4000" dirty="0">
                <a:solidFill>
                  <a:schemeClr val="bg1"/>
                </a:solidFill>
              </a:rPr>
              <a:t>Speakers (</a:t>
            </a:r>
            <a:r>
              <a:rPr lang="de-DE" sz="4000" dirty="0" err="1">
                <a:solidFill>
                  <a:schemeClr val="bg1"/>
                </a:solidFill>
              </a:rPr>
              <a:t>Extron</a:t>
            </a:r>
            <a:r>
              <a:rPr lang="de-DE" sz="4000" dirty="0">
                <a:solidFill>
                  <a:schemeClr val="bg1"/>
                </a:solidFill>
              </a:rPr>
              <a:t> HD)</a:t>
            </a:r>
          </a:p>
          <a:p>
            <a:pPr marL="1657350" lvl="2" indent="-742950">
              <a:buFont typeface="Arial" panose="020B0604020202020204" pitchFamily="34" charset="0"/>
              <a:buChar char="•"/>
            </a:pPr>
            <a:r>
              <a:rPr lang="de-DE" sz="4000" dirty="0" err="1">
                <a:solidFill>
                  <a:schemeClr val="bg1"/>
                </a:solidFill>
              </a:rPr>
              <a:t>Microphone</a:t>
            </a:r>
            <a:r>
              <a:rPr lang="de-DE" sz="4000" dirty="0">
                <a:solidFill>
                  <a:schemeClr val="bg1"/>
                </a:solidFill>
              </a:rPr>
              <a:t> (Line in)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7E126A8-076B-422E-9686-CE77FB218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8409" y="3664855"/>
            <a:ext cx="2969191" cy="267887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8AED180C-425B-496A-9818-902AE095F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3849" y="2679971"/>
            <a:ext cx="2697562" cy="18155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4189" y="0"/>
            <a:ext cx="95793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Plugging in and using the equipment</a:t>
            </a:r>
            <a:br>
              <a:rPr lang="en-US" sz="3200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en-US" sz="3200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- Zoom settings</a:t>
            </a:r>
            <a:endParaRPr lang="en-US" sz="32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18298" y="1029481"/>
            <a:ext cx="914602" cy="0"/>
          </a:xfrm>
          <a:prstGeom prst="line">
            <a:avLst/>
          </a:prstGeom>
          <a:ln w="57150">
            <a:solidFill>
              <a:srgbClr val="01C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4B6A7E6E-DCFF-4D30-8D9D-79F0538EE829}"/>
              </a:ext>
            </a:extLst>
          </p:cNvPr>
          <p:cNvCxnSpPr/>
          <p:nvPr/>
        </p:nvCxnSpPr>
        <p:spPr>
          <a:xfrm>
            <a:off x="6096000" y="1729212"/>
            <a:ext cx="0" cy="4798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3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4189" y="0"/>
            <a:ext cx="95793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Plugging in and using the equipment</a:t>
            </a:r>
            <a:br>
              <a:rPr lang="en-US" sz="3200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en-US" sz="3200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- Camera movement</a:t>
            </a:r>
            <a:endParaRPr lang="en-US" sz="32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18298" y="1029481"/>
            <a:ext cx="914602" cy="0"/>
          </a:xfrm>
          <a:prstGeom prst="line">
            <a:avLst/>
          </a:prstGeom>
          <a:ln w="57150">
            <a:solidFill>
              <a:srgbClr val="01C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9C2C4434-DDC7-4F92-930D-C6007074A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0855" y="1214254"/>
            <a:ext cx="2589388" cy="507199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4343413-C41B-4784-A8E5-0911FBF9C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936" y="823864"/>
            <a:ext cx="4043766" cy="571726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138E62D-94E1-4A3F-9AA2-AB56289A84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61285" y="2593837"/>
            <a:ext cx="5071996" cy="2312831"/>
          </a:xfrm>
          <a:prstGeom prst="rect">
            <a:avLst/>
          </a:prstGeom>
        </p:spPr>
      </p:pic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E5D3EE87-C4E9-4FC5-A343-4188BD9A57F6}"/>
              </a:ext>
            </a:extLst>
          </p:cNvPr>
          <p:cNvSpPr/>
          <p:nvPr/>
        </p:nvSpPr>
        <p:spPr>
          <a:xfrm>
            <a:off x="1545513" y="4481466"/>
            <a:ext cx="280657" cy="606582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B1450101-C3D4-4EF7-B7C3-0B4E360C7BB1}"/>
              </a:ext>
            </a:extLst>
          </p:cNvPr>
          <p:cNvSpPr/>
          <p:nvPr/>
        </p:nvSpPr>
        <p:spPr>
          <a:xfrm>
            <a:off x="2340709" y="4461850"/>
            <a:ext cx="280657" cy="606582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16C1519C-B8F6-46DC-872E-2A1109EAA727}"/>
              </a:ext>
            </a:extLst>
          </p:cNvPr>
          <p:cNvSpPr/>
          <p:nvPr/>
        </p:nvSpPr>
        <p:spPr>
          <a:xfrm>
            <a:off x="1536786" y="3141552"/>
            <a:ext cx="1075853" cy="1004935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420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4189" y="357102"/>
            <a:ext cx="9579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Miscellaneous</a:t>
            </a:r>
            <a:endParaRPr lang="en-US" sz="32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18298" y="1029481"/>
            <a:ext cx="914602" cy="0"/>
          </a:xfrm>
          <a:prstGeom prst="line">
            <a:avLst/>
          </a:prstGeom>
          <a:ln w="57150">
            <a:solidFill>
              <a:srgbClr val="01C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260C7F15-C3F4-49DC-B1C9-F68584C48964}"/>
              </a:ext>
            </a:extLst>
          </p:cNvPr>
          <p:cNvSpPr txBox="1"/>
          <p:nvPr/>
        </p:nvSpPr>
        <p:spPr>
          <a:xfrm>
            <a:off x="914400" y="1357745"/>
            <a:ext cx="10363200" cy="6249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</a:rPr>
              <a:t>The </a:t>
            </a:r>
            <a:r>
              <a:rPr lang="de-DE" sz="3600" dirty="0" err="1">
                <a:solidFill>
                  <a:schemeClr val="bg1"/>
                </a:solidFill>
              </a:rPr>
              <a:t>air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conditioning</a:t>
            </a:r>
            <a:r>
              <a:rPr lang="de-DE" sz="3600" dirty="0">
                <a:solidFill>
                  <a:schemeClr val="bg1"/>
                </a:solidFill>
              </a:rPr>
              <a:t> in </a:t>
            </a:r>
            <a:r>
              <a:rPr lang="de-DE" sz="3600" dirty="0" err="1">
                <a:solidFill>
                  <a:schemeClr val="bg1"/>
                </a:solidFill>
              </a:rPr>
              <a:t>the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lecture</a:t>
            </a:r>
            <a:r>
              <a:rPr lang="de-DE" sz="3600" dirty="0">
                <a:solidFill>
                  <a:schemeClr val="bg1"/>
                </a:solidFill>
              </a:rPr>
              <a:t> hall </a:t>
            </a:r>
            <a:r>
              <a:rPr lang="de-DE" sz="3600" dirty="0" err="1">
                <a:solidFill>
                  <a:schemeClr val="bg1"/>
                </a:solidFill>
              </a:rPr>
              <a:t>does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only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work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correctly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when</a:t>
            </a:r>
            <a:r>
              <a:rPr lang="de-DE" sz="3600" dirty="0">
                <a:solidFill>
                  <a:schemeClr val="bg1"/>
                </a:solidFill>
              </a:rPr>
              <a:t> all </a:t>
            </a:r>
            <a:r>
              <a:rPr lang="de-DE" sz="3600" dirty="0" err="1">
                <a:solidFill>
                  <a:schemeClr val="bg1"/>
                </a:solidFill>
              </a:rPr>
              <a:t>doors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are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closed</a:t>
            </a:r>
            <a:br>
              <a:rPr lang="de-DE" sz="1000" dirty="0">
                <a:solidFill>
                  <a:schemeClr val="bg1"/>
                </a:solidFill>
              </a:rPr>
            </a:br>
            <a:endParaRPr lang="de-DE" sz="1000" dirty="0">
              <a:solidFill>
                <a:schemeClr val="bg1"/>
              </a:solidFill>
            </a:endParaRP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de-DE" sz="3600" dirty="0" err="1">
                <a:solidFill>
                  <a:schemeClr val="bg1"/>
                </a:solidFill>
              </a:rPr>
              <a:t>To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dim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the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lecture</a:t>
            </a:r>
            <a:r>
              <a:rPr lang="de-DE" sz="3600" dirty="0">
                <a:solidFill>
                  <a:schemeClr val="bg1"/>
                </a:solidFill>
              </a:rPr>
              <a:t> hall </a:t>
            </a:r>
            <a:r>
              <a:rPr lang="de-DE" sz="3600" dirty="0" err="1">
                <a:solidFill>
                  <a:schemeClr val="bg1"/>
                </a:solidFill>
              </a:rPr>
              <a:t>without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obstructing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the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entrance</a:t>
            </a:r>
            <a:r>
              <a:rPr lang="de-DE" sz="3600" dirty="0">
                <a:solidFill>
                  <a:schemeClr val="bg1"/>
                </a:solidFill>
              </a:rPr>
              <a:t>, </a:t>
            </a:r>
            <a:r>
              <a:rPr lang="de-DE" sz="3600" dirty="0" err="1">
                <a:solidFill>
                  <a:schemeClr val="bg1"/>
                </a:solidFill>
              </a:rPr>
              <a:t>close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the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curtain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completely</a:t>
            </a:r>
            <a:r>
              <a:rPr lang="de-DE" sz="3600" dirty="0">
                <a:solidFill>
                  <a:schemeClr val="bg1"/>
                </a:solidFill>
              </a:rPr>
              <a:t> and </a:t>
            </a:r>
            <a:r>
              <a:rPr lang="de-DE" sz="3600" dirty="0" err="1">
                <a:solidFill>
                  <a:schemeClr val="bg1"/>
                </a:solidFill>
              </a:rPr>
              <a:t>then</a:t>
            </a:r>
            <a:r>
              <a:rPr lang="de-DE" sz="3600" dirty="0">
                <a:solidFill>
                  <a:schemeClr val="bg1"/>
                </a:solidFill>
              </a:rPr>
              <a:t> open </a:t>
            </a:r>
            <a:r>
              <a:rPr lang="de-DE" sz="3600" dirty="0" err="1">
                <a:solidFill>
                  <a:schemeClr val="bg1"/>
                </a:solidFill>
              </a:rPr>
              <a:t>it</a:t>
            </a:r>
            <a:r>
              <a:rPr lang="de-DE" sz="3600" dirty="0">
                <a:solidFill>
                  <a:schemeClr val="bg1"/>
                </a:solidFill>
              </a:rPr>
              <a:t> a </a:t>
            </a:r>
            <a:r>
              <a:rPr lang="de-DE" sz="3600" dirty="0" err="1">
                <a:solidFill>
                  <a:schemeClr val="bg1"/>
                </a:solidFill>
              </a:rPr>
              <a:t>bit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again</a:t>
            </a:r>
            <a:br>
              <a:rPr lang="de-DE" sz="1000" dirty="0">
                <a:solidFill>
                  <a:schemeClr val="bg1"/>
                </a:solidFill>
              </a:rPr>
            </a:br>
            <a:endParaRPr lang="de-DE" sz="1000" dirty="0">
              <a:solidFill>
                <a:schemeClr val="bg1"/>
              </a:solidFill>
            </a:endParaRP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chemeClr val="bg1"/>
                </a:solidFill>
              </a:rPr>
              <a:t>Never </a:t>
            </a:r>
            <a:r>
              <a:rPr lang="de-DE" sz="3600" dirty="0" err="1">
                <a:solidFill>
                  <a:schemeClr val="bg1"/>
                </a:solidFill>
              </a:rPr>
              <a:t>have</a:t>
            </a:r>
            <a:r>
              <a:rPr lang="de-DE" sz="3600" dirty="0">
                <a:solidFill>
                  <a:schemeClr val="bg1"/>
                </a:solidFill>
              </a:rPr>
              <a:t> a </a:t>
            </a:r>
            <a:r>
              <a:rPr lang="de-DE" sz="3600" dirty="0" err="1">
                <a:solidFill>
                  <a:schemeClr val="bg1"/>
                </a:solidFill>
              </a:rPr>
              <a:t>second</a:t>
            </a:r>
            <a:r>
              <a:rPr lang="de-DE" sz="3600" dirty="0">
                <a:solidFill>
                  <a:schemeClr val="bg1"/>
                </a:solidFill>
              </a:rPr>
              <a:t> zoom </a:t>
            </a:r>
            <a:r>
              <a:rPr lang="de-DE" sz="3600" dirty="0" err="1">
                <a:solidFill>
                  <a:schemeClr val="bg1"/>
                </a:solidFill>
              </a:rPr>
              <a:t>attendee</a:t>
            </a:r>
            <a:r>
              <a:rPr lang="de-DE" sz="3600" dirty="0">
                <a:solidFill>
                  <a:schemeClr val="bg1"/>
                </a:solidFill>
              </a:rPr>
              <a:t> in </a:t>
            </a:r>
            <a:r>
              <a:rPr lang="de-DE" sz="3600" dirty="0" err="1">
                <a:solidFill>
                  <a:schemeClr val="bg1"/>
                </a:solidFill>
              </a:rPr>
              <a:t>the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room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with</a:t>
            </a:r>
            <a:r>
              <a:rPr lang="de-DE" sz="3600" dirty="0">
                <a:solidFill>
                  <a:schemeClr val="bg1"/>
                </a:solidFill>
              </a:rPr>
              <a:t> an open </a:t>
            </a:r>
            <a:r>
              <a:rPr lang="de-DE" sz="3600" dirty="0" err="1">
                <a:solidFill>
                  <a:schemeClr val="bg1"/>
                </a:solidFill>
              </a:rPr>
              <a:t>microphone</a:t>
            </a:r>
            <a:r>
              <a:rPr lang="de-DE" sz="3600" dirty="0">
                <a:solidFill>
                  <a:schemeClr val="bg1"/>
                </a:solidFill>
              </a:rPr>
              <a:t> and/</a:t>
            </a:r>
            <a:r>
              <a:rPr lang="de-DE" sz="3600" dirty="0" err="1">
                <a:solidFill>
                  <a:schemeClr val="bg1"/>
                </a:solidFill>
              </a:rPr>
              <a:t>or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speakers</a:t>
            </a:r>
            <a:r>
              <a:rPr lang="de-DE" sz="3600" dirty="0">
                <a:solidFill>
                  <a:schemeClr val="bg1"/>
                </a:solidFill>
              </a:rPr>
              <a:t> (</a:t>
            </a:r>
            <a:r>
              <a:rPr lang="de-DE" sz="3600" dirty="0" err="1">
                <a:solidFill>
                  <a:schemeClr val="bg1"/>
                </a:solidFill>
              </a:rPr>
              <a:t>else</a:t>
            </a:r>
            <a:r>
              <a:rPr lang="de-DE" sz="3600">
                <a:solidFill>
                  <a:schemeClr val="bg1"/>
                </a:solidFill>
              </a:rPr>
              <a:t> a </a:t>
            </a:r>
            <a:r>
              <a:rPr lang="de-DE" sz="3600" dirty="0" err="1">
                <a:solidFill>
                  <a:schemeClr val="bg1"/>
                </a:solidFill>
              </a:rPr>
              <a:t>loud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feedback</a:t>
            </a:r>
            <a:r>
              <a:rPr lang="de-DE" sz="3600" dirty="0">
                <a:solidFill>
                  <a:schemeClr val="bg1"/>
                </a:solidFill>
              </a:rPr>
              <a:t> will </a:t>
            </a:r>
            <a:r>
              <a:rPr lang="de-DE" sz="3600" dirty="0" err="1">
                <a:solidFill>
                  <a:schemeClr val="bg1"/>
                </a:solidFill>
              </a:rPr>
              <a:t>occur</a:t>
            </a:r>
            <a:r>
              <a:rPr lang="de-DE" sz="3600" dirty="0">
                <a:solidFill>
                  <a:schemeClr val="bg1"/>
                </a:solidFill>
              </a:rPr>
              <a:t>)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endParaRPr lang="de-DE" sz="4000" dirty="0">
              <a:solidFill>
                <a:schemeClr val="bg1"/>
              </a:solidFill>
            </a:endParaRPr>
          </a:p>
          <a:p>
            <a:pPr marL="742950" indent="-7429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91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tx2">
              <a:lumMod val="50000"/>
            </a:schemeClr>
          </a:fgClr>
          <a:bgClr>
            <a:schemeClr val="tx2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637662" y="2574036"/>
            <a:ext cx="49167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Demonstration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5638699" y="3414832"/>
            <a:ext cx="914602" cy="0"/>
          </a:xfrm>
          <a:prstGeom prst="line">
            <a:avLst/>
          </a:prstGeom>
          <a:ln w="57150">
            <a:solidFill>
              <a:srgbClr val="01C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22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4189" y="357102"/>
            <a:ext cx="9579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Live-Testing</a:t>
            </a:r>
            <a:endParaRPr lang="en-US" sz="32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18298" y="1029481"/>
            <a:ext cx="914602" cy="0"/>
          </a:xfrm>
          <a:prstGeom prst="line">
            <a:avLst/>
          </a:prstGeom>
          <a:ln w="57150">
            <a:solidFill>
              <a:srgbClr val="01C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9B8439AD-88E6-4631-8967-8EF66DE1CDEC}"/>
              </a:ext>
            </a:extLst>
          </p:cNvPr>
          <p:cNvSpPr txBox="1"/>
          <p:nvPr/>
        </p:nvSpPr>
        <p:spPr>
          <a:xfrm>
            <a:off x="914400" y="1357745"/>
            <a:ext cx="10363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err="1">
                <a:solidFill>
                  <a:schemeClr val="bg1"/>
                </a:solidFill>
              </a:rPr>
              <a:t>If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you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brought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your</a:t>
            </a:r>
            <a:r>
              <a:rPr lang="de-DE" sz="4000" dirty="0">
                <a:solidFill>
                  <a:schemeClr val="bg1"/>
                </a:solidFill>
              </a:rPr>
              <a:t> own </a:t>
            </a:r>
            <a:r>
              <a:rPr lang="de-DE" sz="4000" dirty="0" err="1">
                <a:solidFill>
                  <a:schemeClr val="bg1"/>
                </a:solidFill>
              </a:rPr>
              <a:t>devices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you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can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now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test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the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equipment</a:t>
            </a:r>
            <a:r>
              <a:rPr lang="de-DE" sz="4000" dirty="0">
                <a:solidFill>
                  <a:schemeClr val="bg1"/>
                </a:solidFill>
              </a:rPr>
              <a:t> and </a:t>
            </a:r>
            <a:r>
              <a:rPr lang="de-DE" sz="4000" dirty="0" err="1">
                <a:solidFill>
                  <a:schemeClr val="bg1"/>
                </a:solidFill>
              </a:rPr>
              <a:t>ask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questions</a:t>
            </a:r>
            <a:endParaRPr lang="de-DE" sz="4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de-DE" sz="4000" dirty="0">
              <a:solidFill>
                <a:schemeClr val="bg1"/>
              </a:solidFill>
            </a:endParaRPr>
          </a:p>
          <a:p>
            <a:r>
              <a:rPr lang="de-DE" sz="4000" dirty="0" err="1">
                <a:solidFill>
                  <a:schemeClr val="bg1"/>
                </a:solidFill>
              </a:rPr>
              <a:t>Seminarrooms</a:t>
            </a:r>
            <a:r>
              <a:rPr lang="de-DE" sz="4000" dirty="0">
                <a:solidFill>
                  <a:schemeClr val="bg1"/>
                </a:solidFill>
              </a:rPr>
              <a:t> 3U03, 3F03, 4U03, 4U06 and S245 </a:t>
            </a:r>
            <a:r>
              <a:rPr lang="de-DE" sz="4000" dirty="0" err="1">
                <a:solidFill>
                  <a:schemeClr val="bg1"/>
                </a:solidFill>
              </a:rPr>
              <a:t>are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already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equipped</a:t>
            </a:r>
            <a:r>
              <a:rPr lang="de-DE" sz="4000" dirty="0">
                <a:solidFill>
                  <a:schemeClr val="bg1"/>
                </a:solidFill>
              </a:rPr>
              <a:t> and </a:t>
            </a:r>
            <a:r>
              <a:rPr lang="de-DE" sz="4000" dirty="0" err="1">
                <a:solidFill>
                  <a:schemeClr val="bg1"/>
                </a:solidFill>
              </a:rPr>
              <a:t>can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be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used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for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testing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when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the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rooms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are</a:t>
            </a:r>
            <a:r>
              <a:rPr lang="de-DE" sz="4000" dirty="0">
                <a:solidFill>
                  <a:schemeClr val="bg1"/>
                </a:solidFill>
              </a:rPr>
              <a:t> not in </a:t>
            </a:r>
            <a:r>
              <a:rPr lang="de-DE" sz="4000" dirty="0" err="1">
                <a:solidFill>
                  <a:schemeClr val="bg1"/>
                </a:solidFill>
              </a:rPr>
              <a:t>use</a:t>
            </a:r>
            <a:endParaRPr lang="de-DE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42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4189" y="357102"/>
            <a:ext cx="9579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Introduction to the equipment for hybrid teaching</a:t>
            </a:r>
            <a:endParaRPr lang="en-US" sz="32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18298" y="1029481"/>
            <a:ext cx="914602" cy="0"/>
          </a:xfrm>
          <a:prstGeom prst="line">
            <a:avLst/>
          </a:prstGeom>
          <a:ln w="57150">
            <a:solidFill>
              <a:srgbClr val="01C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9B8439AD-88E6-4631-8967-8EF66DE1CDEC}"/>
              </a:ext>
            </a:extLst>
          </p:cNvPr>
          <p:cNvSpPr txBox="1"/>
          <p:nvPr/>
        </p:nvSpPr>
        <p:spPr>
          <a:xfrm>
            <a:off x="914400" y="1357745"/>
            <a:ext cx="10363200" cy="366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de-DE" sz="4000" dirty="0">
                <a:solidFill>
                  <a:schemeClr val="bg1"/>
                </a:solidFill>
              </a:rPr>
              <a:t>Organisational </a:t>
            </a:r>
            <a:r>
              <a:rPr lang="de-DE" sz="4000" dirty="0" err="1">
                <a:solidFill>
                  <a:schemeClr val="bg1"/>
                </a:solidFill>
              </a:rPr>
              <a:t>measures</a:t>
            </a:r>
            <a:endParaRPr lang="de-DE" sz="4000" dirty="0">
              <a:solidFill>
                <a:schemeClr val="bg1"/>
              </a:solidFill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de-DE" sz="4000" dirty="0" err="1">
                <a:solidFill>
                  <a:schemeClr val="bg1"/>
                </a:solidFill>
              </a:rPr>
              <a:t>Plugging</a:t>
            </a:r>
            <a:r>
              <a:rPr lang="de-DE" sz="4000" dirty="0">
                <a:solidFill>
                  <a:schemeClr val="bg1"/>
                </a:solidFill>
              </a:rPr>
              <a:t> in and </a:t>
            </a:r>
            <a:r>
              <a:rPr lang="de-DE" sz="4000" dirty="0" err="1">
                <a:solidFill>
                  <a:schemeClr val="bg1"/>
                </a:solidFill>
              </a:rPr>
              <a:t>using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the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equipment</a:t>
            </a:r>
            <a:endParaRPr lang="de-DE" sz="4000" dirty="0">
              <a:solidFill>
                <a:schemeClr val="bg1"/>
              </a:solidFill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de-DE" sz="4000" dirty="0">
                <a:solidFill>
                  <a:schemeClr val="bg1"/>
                </a:solidFill>
              </a:rPr>
              <a:t>Demonstration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de-DE" sz="4000" dirty="0">
                <a:solidFill>
                  <a:schemeClr val="bg1"/>
                </a:solidFill>
              </a:rPr>
              <a:t>Live-</a:t>
            </a:r>
            <a:r>
              <a:rPr lang="de-DE" sz="4000" dirty="0" err="1">
                <a:solidFill>
                  <a:schemeClr val="bg1"/>
                </a:solidFill>
              </a:rPr>
              <a:t>Testing</a:t>
            </a:r>
            <a:endParaRPr lang="de-DE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49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4189" y="357102"/>
            <a:ext cx="9579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Organisational</a:t>
            </a:r>
            <a:r>
              <a:rPr lang="en-US" sz="3200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 measures – Zoom meeting</a:t>
            </a:r>
            <a:endParaRPr lang="en-US" sz="32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18298" y="1029481"/>
            <a:ext cx="914602" cy="0"/>
          </a:xfrm>
          <a:prstGeom prst="line">
            <a:avLst/>
          </a:prstGeom>
          <a:ln w="57150">
            <a:solidFill>
              <a:srgbClr val="01C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9B8439AD-88E6-4631-8967-8EF66DE1CDEC}"/>
              </a:ext>
            </a:extLst>
          </p:cNvPr>
          <p:cNvSpPr txBox="1"/>
          <p:nvPr/>
        </p:nvSpPr>
        <p:spPr>
          <a:xfrm>
            <a:off x="914400" y="1357745"/>
            <a:ext cx="10363200" cy="894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4000" dirty="0" err="1">
                <a:solidFill>
                  <a:schemeClr val="bg1"/>
                </a:solidFill>
              </a:rPr>
              <a:t>Creating</a:t>
            </a:r>
            <a:r>
              <a:rPr lang="de-DE" sz="4000" dirty="0">
                <a:solidFill>
                  <a:schemeClr val="bg1"/>
                </a:solidFill>
              </a:rPr>
              <a:t> a zoom-meeting on zoom.us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1C3C3EB-DF08-4BFE-88AF-8E52894C1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584" y="2364508"/>
            <a:ext cx="8129095" cy="396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02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4189" y="357102"/>
            <a:ext cx="9579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Organisational</a:t>
            </a:r>
            <a:r>
              <a:rPr lang="en-US" sz="3200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 measures – Zoom meeting</a:t>
            </a:r>
            <a:endParaRPr lang="en-US" sz="32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18298" y="1029481"/>
            <a:ext cx="914602" cy="0"/>
          </a:xfrm>
          <a:prstGeom prst="line">
            <a:avLst/>
          </a:prstGeom>
          <a:ln w="57150">
            <a:solidFill>
              <a:srgbClr val="01C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206D8942-DD58-44C3-836A-7B0341A4F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131" y="1145885"/>
            <a:ext cx="7089737" cy="535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92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4189" y="357102"/>
            <a:ext cx="9579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Organisational</a:t>
            </a:r>
            <a:r>
              <a:rPr lang="en-US" sz="3200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 measures – Zoom meeting</a:t>
            </a:r>
            <a:endParaRPr lang="en-US" sz="32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18298" y="1029481"/>
            <a:ext cx="914602" cy="0"/>
          </a:xfrm>
          <a:prstGeom prst="line">
            <a:avLst/>
          </a:prstGeom>
          <a:ln w="57150">
            <a:solidFill>
              <a:srgbClr val="01C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EF29C75E-75F3-43EF-A6D7-4F995B706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298" y="1256144"/>
            <a:ext cx="5106726" cy="443345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493184F-DCED-4778-9E76-E5BA96D87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6978" y="1256143"/>
            <a:ext cx="5190228" cy="443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71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4189" y="357102"/>
            <a:ext cx="9579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Organisational</a:t>
            </a:r>
            <a:r>
              <a:rPr lang="en-US" sz="3200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 measures – Zoom meeting</a:t>
            </a:r>
            <a:endParaRPr lang="en-US" sz="32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18298" y="1029481"/>
            <a:ext cx="914602" cy="0"/>
          </a:xfrm>
          <a:prstGeom prst="line">
            <a:avLst/>
          </a:prstGeom>
          <a:ln w="57150">
            <a:solidFill>
              <a:srgbClr val="01C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9B8439AD-88E6-4631-8967-8EF66DE1CDEC}"/>
              </a:ext>
            </a:extLst>
          </p:cNvPr>
          <p:cNvSpPr txBox="1"/>
          <p:nvPr/>
        </p:nvSpPr>
        <p:spPr>
          <a:xfrm>
            <a:off x="914400" y="1357745"/>
            <a:ext cx="10363200" cy="894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4000" dirty="0">
                <a:solidFill>
                  <a:schemeClr val="bg1"/>
                </a:solidFill>
              </a:rPr>
              <a:t>Send </a:t>
            </a:r>
            <a:r>
              <a:rPr lang="de-DE" sz="4000" dirty="0" err="1">
                <a:solidFill>
                  <a:schemeClr val="bg1"/>
                </a:solidFill>
              </a:rPr>
              <a:t>the</a:t>
            </a:r>
            <a:r>
              <a:rPr lang="de-DE" sz="4000" dirty="0">
                <a:solidFill>
                  <a:schemeClr val="bg1"/>
                </a:solidFill>
              </a:rPr>
              <a:t> link </a:t>
            </a:r>
            <a:r>
              <a:rPr lang="de-DE" sz="4000" dirty="0" err="1">
                <a:solidFill>
                  <a:schemeClr val="bg1"/>
                </a:solidFill>
              </a:rPr>
              <a:t>to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the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attending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students</a:t>
            </a:r>
            <a:endParaRPr lang="de-DE" sz="4000" dirty="0">
              <a:solidFill>
                <a:schemeClr val="bg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91BA5B5-0203-4C6F-A440-8734B1EC0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059" y="2873900"/>
            <a:ext cx="10353541" cy="1110199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C2576136-FC2E-4FF8-B253-24AC966904D5}"/>
              </a:ext>
            </a:extLst>
          </p:cNvPr>
          <p:cNvSpPr txBox="1"/>
          <p:nvPr/>
        </p:nvSpPr>
        <p:spPr>
          <a:xfrm>
            <a:off x="924059" y="4345709"/>
            <a:ext cx="1036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Arial" panose="020B0604020202020204" pitchFamily="34" charset="0"/>
              <a:buChar char="•"/>
            </a:pPr>
            <a:r>
              <a:rPr lang="de-DE" sz="4000" dirty="0">
                <a:solidFill>
                  <a:schemeClr val="bg1"/>
                </a:solidFill>
              </a:rPr>
              <a:t>Via Ilias, </a:t>
            </a:r>
            <a:r>
              <a:rPr lang="de-DE" sz="4000" dirty="0" err="1">
                <a:solidFill>
                  <a:schemeClr val="bg1"/>
                </a:solidFill>
              </a:rPr>
              <a:t>EMail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or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whatever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is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available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to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you</a:t>
            </a:r>
            <a:endParaRPr lang="de-DE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68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4189" y="357102"/>
            <a:ext cx="9579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Organisational</a:t>
            </a:r>
            <a:r>
              <a:rPr lang="en-US" sz="3200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 measures – Recording</a:t>
            </a:r>
            <a:endParaRPr lang="en-US" sz="32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18298" y="1029481"/>
            <a:ext cx="914602" cy="0"/>
          </a:xfrm>
          <a:prstGeom prst="line">
            <a:avLst/>
          </a:prstGeom>
          <a:ln w="57150">
            <a:solidFill>
              <a:srgbClr val="01C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9B8439AD-88E6-4631-8967-8EF66DE1CDEC}"/>
              </a:ext>
            </a:extLst>
          </p:cNvPr>
          <p:cNvSpPr txBox="1"/>
          <p:nvPr/>
        </p:nvSpPr>
        <p:spPr>
          <a:xfrm>
            <a:off x="914400" y="1357745"/>
            <a:ext cx="10363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Arial" panose="020B0604020202020204" pitchFamily="34" charset="0"/>
              <a:buChar char="•"/>
            </a:pPr>
            <a:r>
              <a:rPr lang="de-DE" sz="4000" dirty="0" err="1">
                <a:solidFill>
                  <a:schemeClr val="bg1"/>
                </a:solidFill>
              </a:rPr>
              <a:t>If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you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want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to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b="1" dirty="0" err="1">
                <a:solidFill>
                  <a:schemeClr val="bg1"/>
                </a:solidFill>
              </a:rPr>
              <a:t>record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your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sessions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you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may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need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to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get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b="1" dirty="0" err="1">
                <a:solidFill>
                  <a:schemeClr val="bg1"/>
                </a:solidFill>
              </a:rPr>
              <a:t>permission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from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attendants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2400" dirty="0">
                <a:solidFill>
                  <a:schemeClr val="bg1"/>
                </a:solidFill>
              </a:rPr>
              <a:t>(</a:t>
            </a:r>
            <a:r>
              <a:rPr lang="de-DE" sz="2400" dirty="0" err="1">
                <a:solidFill>
                  <a:schemeClr val="bg1"/>
                </a:solidFill>
              </a:rPr>
              <a:t>verbally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or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written</a:t>
            </a:r>
            <a:r>
              <a:rPr lang="de-DE" sz="2400" dirty="0">
                <a:solidFill>
                  <a:schemeClr val="bg1"/>
                </a:solidFill>
              </a:rPr>
              <a:t>) </a:t>
            </a:r>
            <a:r>
              <a:rPr lang="de-DE" sz="4000" dirty="0" err="1">
                <a:solidFill>
                  <a:schemeClr val="bg1"/>
                </a:solidFill>
              </a:rPr>
              <a:t>if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they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get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recorded</a:t>
            </a:r>
            <a:r>
              <a:rPr lang="de-DE" sz="4000" dirty="0">
                <a:solidFill>
                  <a:schemeClr val="bg1"/>
                </a:solidFill>
              </a:rPr>
              <a:t> and </a:t>
            </a:r>
            <a:r>
              <a:rPr lang="de-DE" sz="4000" b="1" dirty="0" err="1">
                <a:solidFill>
                  <a:schemeClr val="bg1"/>
                </a:solidFill>
              </a:rPr>
              <a:t>inform</a:t>
            </a:r>
            <a:r>
              <a:rPr lang="de-DE" sz="4000" b="1" dirty="0">
                <a:solidFill>
                  <a:schemeClr val="bg1"/>
                </a:solidFill>
              </a:rPr>
              <a:t> </a:t>
            </a:r>
            <a:r>
              <a:rPr lang="de-DE" sz="4000" b="1" dirty="0" err="1">
                <a:solidFill>
                  <a:schemeClr val="bg1"/>
                </a:solidFill>
              </a:rPr>
              <a:t>them</a:t>
            </a:r>
            <a:r>
              <a:rPr lang="de-DE" sz="4000" b="1" dirty="0">
                <a:solidFill>
                  <a:schemeClr val="bg1"/>
                </a:solidFill>
              </a:rPr>
              <a:t> in </a:t>
            </a:r>
            <a:r>
              <a:rPr lang="de-DE" sz="4000" b="1" dirty="0" err="1">
                <a:solidFill>
                  <a:schemeClr val="bg1"/>
                </a:solidFill>
              </a:rPr>
              <a:t>advance</a:t>
            </a:r>
            <a:br>
              <a:rPr lang="de-DE" sz="1200" dirty="0">
                <a:solidFill>
                  <a:schemeClr val="bg1"/>
                </a:solidFill>
              </a:rPr>
            </a:br>
            <a:endParaRPr lang="de-DE" sz="1200" dirty="0">
              <a:solidFill>
                <a:schemeClr val="bg1"/>
              </a:solidFill>
            </a:endParaRP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de-DE" sz="4000" dirty="0">
                <a:solidFill>
                  <a:schemeClr val="bg1"/>
                </a:solidFill>
              </a:rPr>
              <a:t>Recording </a:t>
            </a:r>
            <a:r>
              <a:rPr lang="de-DE" sz="4000" dirty="0" err="1">
                <a:solidFill>
                  <a:schemeClr val="bg1"/>
                </a:solidFill>
              </a:rPr>
              <a:t>the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session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to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the</a:t>
            </a:r>
            <a:r>
              <a:rPr lang="de-DE" sz="4000" dirty="0">
                <a:solidFill>
                  <a:schemeClr val="bg1"/>
                </a:solidFill>
              </a:rPr>
              <a:t> Zoom-Cloud </a:t>
            </a:r>
            <a:r>
              <a:rPr lang="de-DE" sz="4000" dirty="0" err="1">
                <a:solidFill>
                  <a:schemeClr val="bg1"/>
                </a:solidFill>
              </a:rPr>
              <a:t>may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allow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you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to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only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record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yourself</a:t>
            </a:r>
            <a:br>
              <a:rPr lang="de-DE" sz="1000" dirty="0">
                <a:solidFill>
                  <a:schemeClr val="bg1"/>
                </a:solidFill>
              </a:rPr>
            </a:br>
            <a:endParaRPr lang="de-DE" sz="1000" dirty="0">
              <a:solidFill>
                <a:schemeClr val="bg1"/>
              </a:solidFill>
            </a:endParaRP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de-DE" sz="4000" dirty="0" err="1">
                <a:solidFill>
                  <a:schemeClr val="bg1"/>
                </a:solidFill>
              </a:rPr>
              <a:t>Shared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presentations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are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subject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to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copyright</a:t>
            </a:r>
            <a:endParaRPr lang="de-DE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2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4189" y="357102"/>
            <a:ext cx="9579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Plugging in and using the equipment - Overview</a:t>
            </a:r>
            <a:endParaRPr lang="en-US" sz="32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18298" y="1029481"/>
            <a:ext cx="914602" cy="0"/>
          </a:xfrm>
          <a:prstGeom prst="line">
            <a:avLst/>
          </a:prstGeom>
          <a:ln w="57150">
            <a:solidFill>
              <a:srgbClr val="01C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D2901D45-07B7-4DA9-B7E2-3D3A9F167C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2" t="1447" r="18864"/>
          <a:stretch/>
        </p:blipFill>
        <p:spPr>
          <a:xfrm>
            <a:off x="7186073" y="1091993"/>
            <a:ext cx="4087629" cy="24957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16C110F1-5AC5-4313-9DAA-32810528D2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t="5264" r="15227"/>
          <a:stretch/>
        </p:blipFill>
        <p:spPr>
          <a:xfrm>
            <a:off x="7281099" y="4363665"/>
            <a:ext cx="3652274" cy="23479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86E6012B-A2A2-4F1C-86B4-85A60E52EF8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7" t="1614" r="26081" b="2805"/>
          <a:stretch/>
        </p:blipFill>
        <p:spPr>
          <a:xfrm>
            <a:off x="910502" y="3587750"/>
            <a:ext cx="3652274" cy="26829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9E0DC56-ED96-4DFC-AA5A-446EB9E28A5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4" t="15783" r="34772" b="20136"/>
          <a:stretch/>
        </p:blipFill>
        <p:spPr>
          <a:xfrm>
            <a:off x="3583722" y="1366659"/>
            <a:ext cx="3777673" cy="35625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38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4189" y="357102"/>
            <a:ext cx="9579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Plugging in and using the equipment - Differences</a:t>
            </a:r>
            <a:endParaRPr lang="en-US" sz="32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18298" y="1029481"/>
            <a:ext cx="914602" cy="0"/>
          </a:xfrm>
          <a:prstGeom prst="line">
            <a:avLst/>
          </a:prstGeom>
          <a:ln w="57150">
            <a:solidFill>
              <a:srgbClr val="01C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9B8439AD-88E6-4631-8967-8EF66DE1CDEC}"/>
              </a:ext>
            </a:extLst>
          </p:cNvPr>
          <p:cNvSpPr txBox="1"/>
          <p:nvPr/>
        </p:nvSpPr>
        <p:spPr>
          <a:xfrm>
            <a:off x="914400" y="1357745"/>
            <a:ext cx="5181600" cy="894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4000" dirty="0" err="1">
                <a:solidFill>
                  <a:schemeClr val="bg1"/>
                </a:solidFill>
              </a:rPr>
              <a:t>Lecture</a:t>
            </a:r>
            <a:r>
              <a:rPr lang="de-DE" sz="4000" dirty="0">
                <a:solidFill>
                  <a:schemeClr val="bg1"/>
                </a:solidFill>
              </a:rPr>
              <a:t> hall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E790191-3C59-46DC-931C-61807855C586}"/>
              </a:ext>
            </a:extLst>
          </p:cNvPr>
          <p:cNvSpPr txBox="1"/>
          <p:nvPr/>
        </p:nvSpPr>
        <p:spPr>
          <a:xfrm>
            <a:off x="6096000" y="1357745"/>
            <a:ext cx="5181600" cy="894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4000" dirty="0" err="1">
                <a:solidFill>
                  <a:schemeClr val="bg1"/>
                </a:solidFill>
              </a:rPr>
              <a:t>Seminarrooms</a:t>
            </a:r>
            <a:endParaRPr lang="de-DE" sz="4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921839F-FC9F-4CA0-B028-23C4D67CD867}"/>
              </a:ext>
            </a:extLst>
          </p:cNvPr>
          <p:cNvSpPr txBox="1"/>
          <p:nvPr/>
        </p:nvSpPr>
        <p:spPr>
          <a:xfrm>
            <a:off x="914400" y="2044300"/>
            <a:ext cx="5181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4000" dirty="0" err="1">
                <a:solidFill>
                  <a:schemeClr val="bg1"/>
                </a:solidFill>
              </a:rPr>
              <a:t>Camera</a:t>
            </a:r>
            <a:endParaRPr lang="de-DE" sz="40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4000" dirty="0" err="1">
                <a:solidFill>
                  <a:schemeClr val="bg1"/>
                </a:solidFill>
              </a:rPr>
              <a:t>Various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wireless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microphones</a:t>
            </a:r>
            <a:r>
              <a:rPr lang="de-DE" sz="4000" dirty="0">
                <a:solidFill>
                  <a:schemeClr val="bg1"/>
                </a:solidFill>
              </a:rPr>
              <a:t> and a </a:t>
            </a:r>
            <a:r>
              <a:rPr lang="de-DE" sz="4000" dirty="0" err="1">
                <a:solidFill>
                  <a:schemeClr val="bg1"/>
                </a:solidFill>
              </a:rPr>
              <a:t>desk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microphone</a:t>
            </a:r>
            <a:endParaRPr lang="de-DE" sz="40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4000" dirty="0" err="1">
                <a:solidFill>
                  <a:schemeClr val="bg1"/>
                </a:solidFill>
              </a:rPr>
              <a:t>Beamer</a:t>
            </a:r>
            <a:endParaRPr lang="de-DE" sz="40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5BF8492-1AA3-4E13-93A9-4AE306A16AC5}"/>
              </a:ext>
            </a:extLst>
          </p:cNvPr>
          <p:cNvSpPr txBox="1"/>
          <p:nvPr/>
        </p:nvSpPr>
        <p:spPr>
          <a:xfrm>
            <a:off x="6096000" y="2044299"/>
            <a:ext cx="5181600" cy="4895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4000" dirty="0" err="1">
                <a:solidFill>
                  <a:schemeClr val="bg1"/>
                </a:solidFill>
              </a:rPr>
              <a:t>Camera</a:t>
            </a:r>
            <a:endParaRPr lang="de-DE" sz="40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4000" dirty="0">
                <a:solidFill>
                  <a:schemeClr val="bg1"/>
                </a:solidFill>
              </a:rPr>
              <a:t>Wireless clip-on </a:t>
            </a:r>
            <a:r>
              <a:rPr lang="de-DE" sz="4000" dirty="0" err="1">
                <a:solidFill>
                  <a:schemeClr val="bg1"/>
                </a:solidFill>
              </a:rPr>
              <a:t>microphone</a:t>
            </a:r>
            <a:endParaRPr lang="de-DE" sz="40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DE" sz="40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4000" dirty="0" err="1">
                <a:solidFill>
                  <a:schemeClr val="bg1"/>
                </a:solidFill>
              </a:rPr>
              <a:t>Beamer</a:t>
            </a:r>
            <a:r>
              <a:rPr lang="de-DE" sz="4000" dirty="0">
                <a:solidFill>
                  <a:schemeClr val="bg1"/>
                </a:solidFill>
              </a:rPr>
              <a:t> and/</a:t>
            </a:r>
            <a:r>
              <a:rPr lang="de-DE" sz="4000" dirty="0" err="1">
                <a:solidFill>
                  <a:schemeClr val="bg1"/>
                </a:solidFill>
              </a:rPr>
              <a:t>or</a:t>
            </a:r>
            <a:r>
              <a:rPr lang="de-DE" sz="4000" dirty="0">
                <a:solidFill>
                  <a:schemeClr val="bg1"/>
                </a:solidFill>
              </a:rPr>
              <a:t> Monitors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4000" dirty="0">
              <a:solidFill>
                <a:schemeClr val="bg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24937E0-A4A5-497C-BD52-3E17D9731F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0" r="61535" b="17879"/>
          <a:stretch/>
        </p:blipFill>
        <p:spPr>
          <a:xfrm>
            <a:off x="10413506" y="2384175"/>
            <a:ext cx="1564055" cy="239010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3A85871A-76A2-4A34-90E6-5AA748B040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58" t="25093" r="37476" b="23422"/>
          <a:stretch/>
        </p:blipFill>
        <p:spPr>
          <a:xfrm>
            <a:off x="4885657" y="1491446"/>
            <a:ext cx="1210343" cy="1555647"/>
          </a:xfrm>
          <a:prstGeom prst="rect">
            <a:avLst/>
          </a:prstGeom>
        </p:spPr>
      </p:pic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7920F1D4-9150-4774-B07C-EFC677C59B7D}"/>
              </a:ext>
            </a:extLst>
          </p:cNvPr>
          <p:cNvCxnSpPr/>
          <p:nvPr/>
        </p:nvCxnSpPr>
        <p:spPr>
          <a:xfrm>
            <a:off x="6096000" y="1131683"/>
            <a:ext cx="0" cy="4879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 build="p"/>
      <p:bldP spid="9" grpId="0" build="p"/>
      <p:bldP spid="11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ZColor Dark Theme">
      <a:dk1>
        <a:sysClr val="windowText" lastClr="000000"/>
      </a:dk1>
      <a:lt1>
        <a:sysClr val="window" lastClr="FFFFFF"/>
      </a:lt1>
      <a:dk2>
        <a:srgbClr val="44546A"/>
      </a:dk2>
      <a:lt2>
        <a:srgbClr val="EBEBEB"/>
      </a:lt2>
      <a:accent1>
        <a:srgbClr val="4DD6B0"/>
      </a:accent1>
      <a:accent2>
        <a:srgbClr val="4DD6B0"/>
      </a:accent2>
      <a:accent3>
        <a:srgbClr val="4DD6B0"/>
      </a:accent3>
      <a:accent4>
        <a:srgbClr val="4DD6B0"/>
      </a:accent4>
      <a:accent5>
        <a:srgbClr val="4DD6B0"/>
      </a:accent5>
      <a:accent6>
        <a:srgbClr val="4DD6B0"/>
      </a:accent6>
      <a:hlink>
        <a:srgbClr val="0563C1"/>
      </a:hlink>
      <a:folHlink>
        <a:srgbClr val="954F72"/>
      </a:folHlink>
    </a:clrScheme>
    <a:fontScheme name="Lato Black">
      <a:majorFont>
        <a:latin typeface="Lato Black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C24D5C65F7BE94BB5273415A807FE39" ma:contentTypeVersion="8" ma:contentTypeDescription="Ein neues Dokument erstellen." ma:contentTypeScope="" ma:versionID="e87bc823c8ae992ea16dc4ed8da9beae">
  <xsd:schema xmlns:xsd="http://www.w3.org/2001/XMLSchema" xmlns:xs="http://www.w3.org/2001/XMLSchema" xmlns:p="http://schemas.microsoft.com/office/2006/metadata/properties" xmlns:ns3="6b7590ae-953d-4cbe-8786-5b03d01d75ab" targetNamespace="http://schemas.microsoft.com/office/2006/metadata/properties" ma:root="true" ma:fieldsID="c469098cc1df60e65a6373a44d27fa14" ns3:_="">
    <xsd:import namespace="6b7590ae-953d-4cbe-8786-5b03d01d75a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7590ae-953d-4cbe-8786-5b03d01d75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C52846E-541D-47C7-90C3-DE9AFED900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7590ae-953d-4cbe-8786-5b03d01d75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5C33BD3-E666-477F-909C-15B6B754B4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36C0F8-C935-4B58-92BB-F62F133D842A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6b7590ae-953d-4cbe-8786-5b03d01d75ab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553</Words>
  <Application>Microsoft Office PowerPoint</Application>
  <PresentationFormat>Breitbild</PresentationFormat>
  <Paragraphs>80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3" baseType="lpstr">
      <vt:lpstr>Arial</vt:lpstr>
      <vt:lpstr>Calibri</vt:lpstr>
      <vt:lpstr>Lato</vt:lpstr>
      <vt:lpstr>Lato Black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epimj01@cloud.uni-tuebingen.de</dc:creator>
  <cp:lastModifiedBy>Marco Heske</cp:lastModifiedBy>
  <cp:revision>54</cp:revision>
  <dcterms:created xsi:type="dcterms:W3CDTF">2018-07-18T01:46:28Z</dcterms:created>
  <dcterms:modified xsi:type="dcterms:W3CDTF">2021-10-13T11:46:29Z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0x0101004C24D5C65F7BE94BB5273415A807FE39</vt:lpwstr>
  </property>
</Properties>
</file>