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1" r:id="rId5"/>
  </p:sldMasterIdLst>
  <p:notesMasterIdLst>
    <p:notesMasterId r:id="rId15"/>
  </p:notesMasterIdLst>
  <p:handoutMasterIdLst>
    <p:handoutMasterId r:id="rId16"/>
  </p:handoutMasterIdLst>
  <p:sldIdLst>
    <p:sldId id="257" r:id="rId6"/>
    <p:sldId id="477" r:id="rId7"/>
    <p:sldId id="478" r:id="rId8"/>
    <p:sldId id="479" r:id="rId9"/>
    <p:sldId id="480" r:id="rId10"/>
    <p:sldId id="481" r:id="rId11"/>
    <p:sldId id="483" r:id="rId12"/>
    <p:sldId id="485" r:id="rId13"/>
    <p:sldId id="303" r:id="rId14"/>
  </p:sldIdLst>
  <p:sldSz cx="9144000" cy="6858000" type="screen4x3"/>
  <p:notesSz cx="6669088" cy="9928225"/>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661E9-CE6E-46D0-F877-1FB132B362BF}" name="Maria Pawelec" initials="MP" userId="Maria Pawele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68F3F-531E-412B-A8A0-65EBC3BB5FAA}" v="229" dt="2025-07-15T18:28:55.8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5657A-DA7D-4E64-B8D5-DE811934C481}" type="doc">
      <dgm:prSet loTypeId="urn:microsoft.com/office/officeart/2005/8/layout/process2" loCatId="process" qsTypeId="urn:microsoft.com/office/officeart/2005/8/quickstyle/simple4" qsCatId="simple" csTypeId="urn:microsoft.com/office/officeart/2005/8/colors/accent2_2" csCatId="accent2" phldr="1"/>
      <dgm:spPr/>
      <dgm:t>
        <a:bodyPr/>
        <a:lstStyle/>
        <a:p>
          <a:endParaRPr lang="en-US"/>
        </a:p>
      </dgm:t>
    </dgm:pt>
    <dgm:pt modelId="{78ABC917-673F-489F-B5DE-78E64CFF5CC6}">
      <dgm:prSet/>
      <dgm:spPr/>
      <dgm:t>
        <a:bodyPr/>
        <a:lstStyle/>
        <a:p>
          <a:r>
            <a:rPr lang="en-US" dirty="0"/>
            <a:t>1) Am I safe if I get involved?</a:t>
          </a:r>
        </a:p>
      </dgm:t>
    </dgm:pt>
    <dgm:pt modelId="{DFD650D6-02DB-47E1-BB79-C13A1B1D0056}" type="parTrans" cxnId="{D474C1F7-D29E-4260-B6A2-C15703587904}">
      <dgm:prSet/>
      <dgm:spPr/>
      <dgm:t>
        <a:bodyPr/>
        <a:lstStyle/>
        <a:p>
          <a:endParaRPr lang="en-US"/>
        </a:p>
      </dgm:t>
    </dgm:pt>
    <dgm:pt modelId="{A0387EE1-1010-4E4A-A8AE-7ED9DC017458}" type="sibTrans" cxnId="{D474C1F7-D29E-4260-B6A2-C15703587904}">
      <dgm:prSet/>
      <dgm:spPr/>
      <dgm:t>
        <a:bodyPr/>
        <a:lstStyle/>
        <a:p>
          <a:endParaRPr lang="en-US"/>
        </a:p>
      </dgm:t>
    </dgm:pt>
    <dgm:pt modelId="{6424C432-691E-4C73-A7E6-7E693A2D9D51}">
      <dgm:prSet/>
      <dgm:spPr/>
      <dgm:t>
        <a:bodyPr/>
        <a:lstStyle/>
        <a:p>
          <a:r>
            <a:rPr lang="de-DE" dirty="0"/>
            <a:t>2) </a:t>
          </a:r>
          <a:r>
            <a:rPr lang="en-US" dirty="0"/>
            <a:t>What does the person I am trying to help need in the current situation?</a:t>
          </a:r>
        </a:p>
      </dgm:t>
    </dgm:pt>
    <dgm:pt modelId="{2E057F59-F211-4250-95D9-EE215CA1FF30}" type="parTrans" cxnId="{EE15E05D-25EB-494F-BC0E-4A50114FCE8E}">
      <dgm:prSet/>
      <dgm:spPr/>
      <dgm:t>
        <a:bodyPr/>
        <a:lstStyle/>
        <a:p>
          <a:endParaRPr lang="en-US"/>
        </a:p>
      </dgm:t>
    </dgm:pt>
    <dgm:pt modelId="{7F48CC09-9435-4326-8BEC-108FECA84E93}" type="sibTrans" cxnId="{EE15E05D-25EB-494F-BC0E-4A50114FCE8E}">
      <dgm:prSet/>
      <dgm:spPr/>
      <dgm:t>
        <a:bodyPr/>
        <a:lstStyle/>
        <a:p>
          <a:endParaRPr lang="en-US"/>
        </a:p>
      </dgm:t>
    </dgm:pt>
    <dgm:pt modelId="{D38F5E53-EC3D-42D9-9CF0-B2B993033384}">
      <dgm:prSet/>
      <dgm:spPr/>
      <dgm:t>
        <a:bodyPr/>
        <a:lstStyle/>
        <a:p>
          <a:r>
            <a:rPr lang="en-US" dirty="0"/>
            <a:t>3) Is there anyone else I can activate in the current situation who might also help?</a:t>
          </a:r>
        </a:p>
      </dgm:t>
    </dgm:pt>
    <dgm:pt modelId="{7466CF21-A929-4068-A1F2-011DBF773692}" type="parTrans" cxnId="{DE0C9809-1E98-4002-B445-1CF872D71085}">
      <dgm:prSet/>
      <dgm:spPr/>
      <dgm:t>
        <a:bodyPr/>
        <a:lstStyle/>
        <a:p>
          <a:endParaRPr lang="en-US"/>
        </a:p>
      </dgm:t>
    </dgm:pt>
    <dgm:pt modelId="{FEAF0967-9B33-4C7E-BD40-DA5162E24B90}" type="sibTrans" cxnId="{DE0C9809-1E98-4002-B445-1CF872D71085}">
      <dgm:prSet/>
      <dgm:spPr/>
      <dgm:t>
        <a:bodyPr/>
        <a:lstStyle/>
        <a:p>
          <a:endParaRPr lang="en-US"/>
        </a:p>
      </dgm:t>
    </dgm:pt>
    <dgm:pt modelId="{29750189-825A-47C0-869A-32F4FCF25BE3}" type="pres">
      <dgm:prSet presAssocID="{E255657A-DA7D-4E64-B8D5-DE811934C481}" presName="linearFlow" presStyleCnt="0">
        <dgm:presLayoutVars>
          <dgm:resizeHandles val="exact"/>
        </dgm:presLayoutVars>
      </dgm:prSet>
      <dgm:spPr/>
    </dgm:pt>
    <dgm:pt modelId="{EC906F49-19A6-4F12-BB79-C91B559E2A98}" type="pres">
      <dgm:prSet presAssocID="{78ABC917-673F-489F-B5DE-78E64CFF5CC6}" presName="node" presStyleLbl="node1" presStyleIdx="0" presStyleCnt="3">
        <dgm:presLayoutVars>
          <dgm:bulletEnabled val="1"/>
        </dgm:presLayoutVars>
      </dgm:prSet>
      <dgm:spPr/>
    </dgm:pt>
    <dgm:pt modelId="{DEBE03AC-4A8E-4F94-9FF9-2FB3032C3243}" type="pres">
      <dgm:prSet presAssocID="{A0387EE1-1010-4E4A-A8AE-7ED9DC017458}" presName="sibTrans" presStyleLbl="sibTrans2D1" presStyleIdx="0" presStyleCnt="2"/>
      <dgm:spPr/>
    </dgm:pt>
    <dgm:pt modelId="{BFCB42F0-32DE-4E03-8345-5A12DD34D2A9}" type="pres">
      <dgm:prSet presAssocID="{A0387EE1-1010-4E4A-A8AE-7ED9DC017458}" presName="connectorText" presStyleLbl="sibTrans2D1" presStyleIdx="0" presStyleCnt="2"/>
      <dgm:spPr/>
    </dgm:pt>
    <dgm:pt modelId="{BC89A97A-0437-4737-8DDF-A630BDEF20AB}" type="pres">
      <dgm:prSet presAssocID="{6424C432-691E-4C73-A7E6-7E693A2D9D51}" presName="node" presStyleLbl="node1" presStyleIdx="1" presStyleCnt="3">
        <dgm:presLayoutVars>
          <dgm:bulletEnabled val="1"/>
        </dgm:presLayoutVars>
      </dgm:prSet>
      <dgm:spPr/>
    </dgm:pt>
    <dgm:pt modelId="{A7FFDA9A-02CF-4F62-AFE1-40030F558F8B}" type="pres">
      <dgm:prSet presAssocID="{7F48CC09-9435-4326-8BEC-108FECA84E93}" presName="sibTrans" presStyleLbl="sibTrans2D1" presStyleIdx="1" presStyleCnt="2"/>
      <dgm:spPr/>
    </dgm:pt>
    <dgm:pt modelId="{A4E7F166-8B84-48A1-8297-7C0E12066C9A}" type="pres">
      <dgm:prSet presAssocID="{7F48CC09-9435-4326-8BEC-108FECA84E93}" presName="connectorText" presStyleLbl="sibTrans2D1" presStyleIdx="1" presStyleCnt="2"/>
      <dgm:spPr/>
    </dgm:pt>
    <dgm:pt modelId="{5EE07E4E-F3E0-4840-8E49-34753CE56014}" type="pres">
      <dgm:prSet presAssocID="{D38F5E53-EC3D-42D9-9CF0-B2B993033384}" presName="node" presStyleLbl="node1" presStyleIdx="2" presStyleCnt="3">
        <dgm:presLayoutVars>
          <dgm:bulletEnabled val="1"/>
        </dgm:presLayoutVars>
      </dgm:prSet>
      <dgm:spPr/>
    </dgm:pt>
  </dgm:ptLst>
  <dgm:cxnLst>
    <dgm:cxn modelId="{DE0C9809-1E98-4002-B445-1CF872D71085}" srcId="{E255657A-DA7D-4E64-B8D5-DE811934C481}" destId="{D38F5E53-EC3D-42D9-9CF0-B2B993033384}" srcOrd="2" destOrd="0" parTransId="{7466CF21-A929-4068-A1F2-011DBF773692}" sibTransId="{FEAF0967-9B33-4C7E-BD40-DA5162E24B90}"/>
    <dgm:cxn modelId="{28E93826-62CA-454A-B351-68A6D76AC6D7}" type="presOf" srcId="{7F48CC09-9435-4326-8BEC-108FECA84E93}" destId="{A7FFDA9A-02CF-4F62-AFE1-40030F558F8B}" srcOrd="0" destOrd="0" presId="urn:microsoft.com/office/officeart/2005/8/layout/process2"/>
    <dgm:cxn modelId="{EE15E05D-25EB-494F-BC0E-4A50114FCE8E}" srcId="{E255657A-DA7D-4E64-B8D5-DE811934C481}" destId="{6424C432-691E-4C73-A7E6-7E693A2D9D51}" srcOrd="1" destOrd="0" parTransId="{2E057F59-F211-4250-95D9-EE215CA1FF30}" sibTransId="{7F48CC09-9435-4326-8BEC-108FECA84E93}"/>
    <dgm:cxn modelId="{08CFB064-DF72-4ED0-97B3-0DDDD75ADD9B}" type="presOf" srcId="{A0387EE1-1010-4E4A-A8AE-7ED9DC017458}" destId="{DEBE03AC-4A8E-4F94-9FF9-2FB3032C3243}" srcOrd="0" destOrd="0" presId="urn:microsoft.com/office/officeart/2005/8/layout/process2"/>
    <dgm:cxn modelId="{07673B7E-788F-45D2-ADB6-CC350E264E47}" type="presOf" srcId="{7F48CC09-9435-4326-8BEC-108FECA84E93}" destId="{A4E7F166-8B84-48A1-8297-7C0E12066C9A}" srcOrd="1" destOrd="0" presId="urn:microsoft.com/office/officeart/2005/8/layout/process2"/>
    <dgm:cxn modelId="{EF90EE7F-466F-4585-90AA-6760B13E7F39}" type="presOf" srcId="{A0387EE1-1010-4E4A-A8AE-7ED9DC017458}" destId="{BFCB42F0-32DE-4E03-8345-5A12DD34D2A9}" srcOrd="1" destOrd="0" presId="urn:microsoft.com/office/officeart/2005/8/layout/process2"/>
    <dgm:cxn modelId="{AD6DF39D-304E-4C87-AE7C-A48857FF01DD}" type="presOf" srcId="{D38F5E53-EC3D-42D9-9CF0-B2B993033384}" destId="{5EE07E4E-F3E0-4840-8E49-34753CE56014}" srcOrd="0" destOrd="0" presId="urn:microsoft.com/office/officeart/2005/8/layout/process2"/>
    <dgm:cxn modelId="{0CD363E6-0D17-47E9-8098-800A4C532F75}" type="presOf" srcId="{6424C432-691E-4C73-A7E6-7E693A2D9D51}" destId="{BC89A97A-0437-4737-8DDF-A630BDEF20AB}" srcOrd="0" destOrd="0" presId="urn:microsoft.com/office/officeart/2005/8/layout/process2"/>
    <dgm:cxn modelId="{8C691FF4-B970-4A3A-B638-879C9EB62C36}" type="presOf" srcId="{78ABC917-673F-489F-B5DE-78E64CFF5CC6}" destId="{EC906F49-19A6-4F12-BB79-C91B559E2A98}" srcOrd="0" destOrd="0" presId="urn:microsoft.com/office/officeart/2005/8/layout/process2"/>
    <dgm:cxn modelId="{D474C1F7-D29E-4260-B6A2-C15703587904}" srcId="{E255657A-DA7D-4E64-B8D5-DE811934C481}" destId="{78ABC917-673F-489F-B5DE-78E64CFF5CC6}" srcOrd="0" destOrd="0" parTransId="{DFD650D6-02DB-47E1-BB79-C13A1B1D0056}" sibTransId="{A0387EE1-1010-4E4A-A8AE-7ED9DC017458}"/>
    <dgm:cxn modelId="{32A653F8-0974-4D8B-9C18-2146C0211D32}" type="presOf" srcId="{E255657A-DA7D-4E64-B8D5-DE811934C481}" destId="{29750189-825A-47C0-869A-32F4FCF25BE3}" srcOrd="0" destOrd="0" presId="urn:microsoft.com/office/officeart/2005/8/layout/process2"/>
    <dgm:cxn modelId="{6A0BCBB3-A3E0-43FE-B7EC-57161E6E6A4C}" type="presParOf" srcId="{29750189-825A-47C0-869A-32F4FCF25BE3}" destId="{EC906F49-19A6-4F12-BB79-C91B559E2A98}" srcOrd="0" destOrd="0" presId="urn:microsoft.com/office/officeart/2005/8/layout/process2"/>
    <dgm:cxn modelId="{2ACBE3D6-B9CD-4FD7-A8F2-75FFD53388C7}" type="presParOf" srcId="{29750189-825A-47C0-869A-32F4FCF25BE3}" destId="{DEBE03AC-4A8E-4F94-9FF9-2FB3032C3243}" srcOrd="1" destOrd="0" presId="urn:microsoft.com/office/officeart/2005/8/layout/process2"/>
    <dgm:cxn modelId="{00415A1A-75F6-4D10-A3E3-9EF5C2A897B6}" type="presParOf" srcId="{DEBE03AC-4A8E-4F94-9FF9-2FB3032C3243}" destId="{BFCB42F0-32DE-4E03-8345-5A12DD34D2A9}" srcOrd="0" destOrd="0" presId="urn:microsoft.com/office/officeart/2005/8/layout/process2"/>
    <dgm:cxn modelId="{003DC5A6-AC93-412E-82F5-535A062EF6C2}" type="presParOf" srcId="{29750189-825A-47C0-869A-32F4FCF25BE3}" destId="{BC89A97A-0437-4737-8DDF-A630BDEF20AB}" srcOrd="2" destOrd="0" presId="urn:microsoft.com/office/officeart/2005/8/layout/process2"/>
    <dgm:cxn modelId="{A402DC4C-5579-4534-A326-2F7C575D007C}" type="presParOf" srcId="{29750189-825A-47C0-869A-32F4FCF25BE3}" destId="{A7FFDA9A-02CF-4F62-AFE1-40030F558F8B}" srcOrd="3" destOrd="0" presId="urn:microsoft.com/office/officeart/2005/8/layout/process2"/>
    <dgm:cxn modelId="{C638389B-97B0-4EDB-B3BA-E7E06B6B5571}" type="presParOf" srcId="{A7FFDA9A-02CF-4F62-AFE1-40030F558F8B}" destId="{A4E7F166-8B84-48A1-8297-7C0E12066C9A}" srcOrd="0" destOrd="0" presId="urn:microsoft.com/office/officeart/2005/8/layout/process2"/>
    <dgm:cxn modelId="{5A0BA724-17CF-4C83-8586-403ACDE557FF}" type="presParOf" srcId="{29750189-825A-47C0-869A-32F4FCF25BE3}" destId="{5EE07E4E-F3E0-4840-8E49-34753CE5601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6F49-19A6-4F12-BB79-C91B559E2A98}">
      <dsp:nvSpPr>
        <dsp:cNvPr id="0" name=""/>
        <dsp:cNvSpPr/>
      </dsp:nvSpPr>
      <dsp:spPr>
        <a:xfrm>
          <a:off x="243118" y="0"/>
          <a:ext cx="3290424" cy="9737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Am I safe if I get involved?</a:t>
          </a:r>
        </a:p>
      </dsp:txBody>
      <dsp:txXfrm>
        <a:off x="271638" y="28520"/>
        <a:ext cx="3233384" cy="916717"/>
      </dsp:txXfrm>
    </dsp:sp>
    <dsp:sp modelId="{DEBE03AC-4A8E-4F94-9FF9-2FB3032C3243}">
      <dsp:nvSpPr>
        <dsp:cNvPr id="0" name=""/>
        <dsp:cNvSpPr/>
      </dsp:nvSpPr>
      <dsp:spPr>
        <a:xfrm rot="5400000">
          <a:off x="1705751" y="998101"/>
          <a:ext cx="365158" cy="438190"/>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56874" y="1034617"/>
        <a:ext cx="262914" cy="255611"/>
      </dsp:txXfrm>
    </dsp:sp>
    <dsp:sp modelId="{BC89A97A-0437-4737-8DDF-A630BDEF20AB}">
      <dsp:nvSpPr>
        <dsp:cNvPr id="0" name=""/>
        <dsp:cNvSpPr/>
      </dsp:nvSpPr>
      <dsp:spPr>
        <a:xfrm>
          <a:off x="243118" y="1460635"/>
          <a:ext cx="3290424" cy="9737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2) </a:t>
          </a:r>
          <a:r>
            <a:rPr lang="en-US" sz="1800" kern="1200" dirty="0"/>
            <a:t>What does the person I am trying to help need in the current situation?</a:t>
          </a:r>
        </a:p>
      </dsp:txBody>
      <dsp:txXfrm>
        <a:off x="271638" y="1489155"/>
        <a:ext cx="3233384" cy="916717"/>
      </dsp:txXfrm>
    </dsp:sp>
    <dsp:sp modelId="{A7FFDA9A-02CF-4F62-AFE1-40030F558F8B}">
      <dsp:nvSpPr>
        <dsp:cNvPr id="0" name=""/>
        <dsp:cNvSpPr/>
      </dsp:nvSpPr>
      <dsp:spPr>
        <a:xfrm rot="5400000">
          <a:off x="1705751" y="2458737"/>
          <a:ext cx="365158" cy="438190"/>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56874" y="2495253"/>
        <a:ext cx="262914" cy="255611"/>
      </dsp:txXfrm>
    </dsp:sp>
    <dsp:sp modelId="{5EE07E4E-F3E0-4840-8E49-34753CE56014}">
      <dsp:nvSpPr>
        <dsp:cNvPr id="0" name=""/>
        <dsp:cNvSpPr/>
      </dsp:nvSpPr>
      <dsp:spPr>
        <a:xfrm>
          <a:off x="243118" y="2921271"/>
          <a:ext cx="3290424" cy="9737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Is there anyone else I can activate in the current situation who might also help?</a:t>
          </a:r>
        </a:p>
      </dsp:txBody>
      <dsp:txXfrm>
        <a:off x="271638" y="2949791"/>
        <a:ext cx="3233384" cy="9167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0243" name="Rectangle 3"/>
          <p:cNvSpPr>
            <a:spLocks noGrp="1" noChangeArrowheads="1"/>
          </p:cNvSpPr>
          <p:nvPr>
            <p:ph type="dt" sz="quarter" idx="1"/>
          </p:nvPr>
        </p:nvSpPr>
        <p:spPr bwMode="auto">
          <a:xfrm>
            <a:off x="3777607"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0244" name="Rectangle 4"/>
          <p:cNvSpPr>
            <a:spLocks noGrp="1" noChangeArrowheads="1"/>
          </p:cNvSpPr>
          <p:nvPr>
            <p:ph type="ftr" sz="quarter" idx="2"/>
          </p:nvPr>
        </p:nvSpPr>
        <p:spPr bwMode="auto">
          <a:xfrm>
            <a:off x="0"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0245" name="Rectangle 5"/>
          <p:cNvSpPr>
            <a:spLocks noGrp="1" noChangeArrowheads="1"/>
          </p:cNvSpPr>
          <p:nvPr>
            <p:ph type="sldNum" sz="quarter" idx="3"/>
          </p:nvPr>
        </p:nvSpPr>
        <p:spPr bwMode="auto">
          <a:xfrm>
            <a:off x="3777607"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B72EA22-77F5-4F3F-8B2D-2EB15CD6ED2B}" type="slidenum">
              <a:rPr lang="de-DE" altLang="de-DE"/>
              <a:pPr/>
              <a:t>‹#›</a:t>
            </a:fld>
            <a:endParaRPr lang="de-DE" altLang="de-DE"/>
          </a:p>
        </p:txBody>
      </p:sp>
    </p:spTree>
    <p:extLst>
      <p:ext uri="{BB962C8B-B14F-4D97-AF65-F5344CB8AC3E}">
        <p14:creationId xmlns:p14="http://schemas.microsoft.com/office/powerpoint/2010/main" val="1715263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7171" name="Rectangle 3"/>
          <p:cNvSpPr>
            <a:spLocks noGrp="1" noChangeArrowheads="1"/>
          </p:cNvSpPr>
          <p:nvPr>
            <p:ph type="dt" idx="1"/>
          </p:nvPr>
        </p:nvSpPr>
        <p:spPr bwMode="auto">
          <a:xfrm>
            <a:off x="3777607"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717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66909" y="4715907"/>
            <a:ext cx="533527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174" name="Rectangle 6"/>
          <p:cNvSpPr>
            <a:spLocks noGrp="1" noChangeArrowheads="1"/>
          </p:cNvSpPr>
          <p:nvPr>
            <p:ph type="ftr" sz="quarter" idx="4"/>
          </p:nvPr>
        </p:nvSpPr>
        <p:spPr bwMode="auto">
          <a:xfrm>
            <a:off x="0"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7175" name="Rectangle 7"/>
          <p:cNvSpPr>
            <a:spLocks noGrp="1" noChangeArrowheads="1"/>
          </p:cNvSpPr>
          <p:nvPr>
            <p:ph type="sldNum" sz="quarter" idx="5"/>
          </p:nvPr>
        </p:nvSpPr>
        <p:spPr bwMode="auto">
          <a:xfrm>
            <a:off x="3777607"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DF53121-DCB4-44C8-9730-15B5D6784748}" type="slidenum">
              <a:rPr lang="de-DE" altLang="de-DE"/>
              <a:pPr/>
              <a:t>‹#›</a:t>
            </a:fld>
            <a:endParaRPr lang="de-DE" altLang="de-DE"/>
          </a:p>
        </p:txBody>
      </p:sp>
    </p:spTree>
    <p:extLst>
      <p:ext uri="{BB962C8B-B14F-4D97-AF65-F5344CB8AC3E}">
        <p14:creationId xmlns:p14="http://schemas.microsoft.com/office/powerpoint/2010/main" val="3935914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Evtl</a:t>
            </a:r>
            <a:r>
              <a:rPr lang="de-DE" dirty="0"/>
              <a:t>, wenn das Netz funktioniert: Instagram von Louise Neubauer im Zug</a:t>
            </a:r>
          </a:p>
        </p:txBody>
      </p:sp>
      <p:sp>
        <p:nvSpPr>
          <p:cNvPr id="4" name="Foliennummernplatzhalter 3"/>
          <p:cNvSpPr>
            <a:spLocks noGrp="1"/>
          </p:cNvSpPr>
          <p:nvPr>
            <p:ph type="sldNum" sz="quarter" idx="5"/>
          </p:nvPr>
        </p:nvSpPr>
        <p:spPr/>
        <p:txBody>
          <a:bodyPr/>
          <a:lstStyle/>
          <a:p>
            <a:fld id="{2DF53121-DCB4-44C8-9730-15B5D6784748}" type="slidenum">
              <a:rPr lang="de-DE" altLang="de-DE" smtClean="0"/>
              <a:pPr/>
              <a:t>1</a:t>
            </a:fld>
            <a:endParaRPr lang="de-DE" altLang="de-DE"/>
          </a:p>
        </p:txBody>
      </p:sp>
    </p:spTree>
    <p:extLst>
      <p:ext uri="{BB962C8B-B14F-4D97-AF65-F5344CB8AC3E}">
        <p14:creationId xmlns:p14="http://schemas.microsoft.com/office/powerpoint/2010/main" val="12339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F53121-DCB4-44C8-9730-15B5D6784748}" type="slidenum">
              <a:rPr lang="de-DE" altLang="de-DE" smtClean="0"/>
              <a:pPr/>
              <a:t>2</a:t>
            </a:fld>
            <a:endParaRPr lang="de-DE" altLang="de-DE"/>
          </a:p>
        </p:txBody>
      </p:sp>
    </p:spTree>
    <p:extLst>
      <p:ext uri="{BB962C8B-B14F-4D97-AF65-F5344CB8AC3E}">
        <p14:creationId xmlns:p14="http://schemas.microsoft.com/office/powerpoint/2010/main" val="206432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A41E-038D-6432-7B04-F7EBDBBD39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ED7CE9-8448-81BB-98C7-B860614676F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F52983-8DE1-E259-F2A2-07ADC79AC42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E08D5A8-BEEC-1FC6-B093-793EB1B9B6AB}"/>
              </a:ext>
            </a:extLst>
          </p:cNvPr>
          <p:cNvSpPr>
            <a:spLocks noGrp="1"/>
          </p:cNvSpPr>
          <p:nvPr>
            <p:ph type="sldNum" sz="quarter" idx="5"/>
          </p:nvPr>
        </p:nvSpPr>
        <p:spPr/>
        <p:txBody>
          <a:bodyPr/>
          <a:lstStyle/>
          <a:p>
            <a:fld id="{2DF53121-DCB4-44C8-9730-15B5D6784748}" type="slidenum">
              <a:rPr lang="de-DE" altLang="de-DE" smtClean="0"/>
              <a:pPr/>
              <a:t>3</a:t>
            </a:fld>
            <a:endParaRPr lang="de-DE" altLang="de-DE"/>
          </a:p>
        </p:txBody>
      </p:sp>
    </p:spTree>
    <p:extLst>
      <p:ext uri="{BB962C8B-B14F-4D97-AF65-F5344CB8AC3E}">
        <p14:creationId xmlns:p14="http://schemas.microsoft.com/office/powerpoint/2010/main" val="200643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60CC6-07A4-3E51-CB41-025B20E31C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BC2FC3-4B73-02DF-A4D9-A59ABE28D1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DC51AD-CD69-39BC-D733-E1579670858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2F20282-D59D-55C8-AAB1-E4CEBC3BCB26}"/>
              </a:ext>
            </a:extLst>
          </p:cNvPr>
          <p:cNvSpPr>
            <a:spLocks noGrp="1"/>
          </p:cNvSpPr>
          <p:nvPr>
            <p:ph type="sldNum" sz="quarter" idx="5"/>
          </p:nvPr>
        </p:nvSpPr>
        <p:spPr/>
        <p:txBody>
          <a:bodyPr/>
          <a:lstStyle/>
          <a:p>
            <a:fld id="{2DF53121-DCB4-44C8-9730-15B5D6784748}" type="slidenum">
              <a:rPr lang="de-DE" altLang="de-DE" smtClean="0"/>
              <a:pPr/>
              <a:t>4</a:t>
            </a:fld>
            <a:endParaRPr lang="de-DE" altLang="de-DE"/>
          </a:p>
        </p:txBody>
      </p:sp>
    </p:spTree>
    <p:extLst>
      <p:ext uri="{BB962C8B-B14F-4D97-AF65-F5344CB8AC3E}">
        <p14:creationId xmlns:p14="http://schemas.microsoft.com/office/powerpoint/2010/main" val="175853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41653-676E-6FA6-4A52-C79A4CC60B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F7D1AF-7030-C76C-F185-0F3F7595D2F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593C5F0-E779-5BE6-63D3-E8C1C5916A7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A6635DD-C6FF-1AAA-DFED-68FEE5F295B0}"/>
              </a:ext>
            </a:extLst>
          </p:cNvPr>
          <p:cNvSpPr>
            <a:spLocks noGrp="1"/>
          </p:cNvSpPr>
          <p:nvPr>
            <p:ph type="sldNum" sz="quarter" idx="5"/>
          </p:nvPr>
        </p:nvSpPr>
        <p:spPr/>
        <p:txBody>
          <a:bodyPr/>
          <a:lstStyle/>
          <a:p>
            <a:fld id="{2DF53121-DCB4-44C8-9730-15B5D6784748}" type="slidenum">
              <a:rPr lang="de-DE" altLang="de-DE" smtClean="0"/>
              <a:pPr/>
              <a:t>5</a:t>
            </a:fld>
            <a:endParaRPr lang="de-DE" altLang="de-DE"/>
          </a:p>
        </p:txBody>
      </p:sp>
    </p:spTree>
    <p:extLst>
      <p:ext uri="{BB962C8B-B14F-4D97-AF65-F5344CB8AC3E}">
        <p14:creationId xmlns:p14="http://schemas.microsoft.com/office/powerpoint/2010/main" val="364235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F69D1-C60F-602F-CE7E-A38A44109A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A206D8C-92B8-965A-9593-9EF7671F10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76CBB5-F870-3CBE-0F1C-11945BD82E6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CC2DA46-D0A4-3CA7-5570-2312BA9E9EC7}"/>
              </a:ext>
            </a:extLst>
          </p:cNvPr>
          <p:cNvSpPr>
            <a:spLocks noGrp="1"/>
          </p:cNvSpPr>
          <p:nvPr>
            <p:ph type="sldNum" sz="quarter" idx="5"/>
          </p:nvPr>
        </p:nvSpPr>
        <p:spPr/>
        <p:txBody>
          <a:bodyPr/>
          <a:lstStyle/>
          <a:p>
            <a:fld id="{2DF53121-DCB4-44C8-9730-15B5D6784748}" type="slidenum">
              <a:rPr lang="de-DE" altLang="de-DE" smtClean="0"/>
              <a:pPr/>
              <a:t>6</a:t>
            </a:fld>
            <a:endParaRPr lang="de-DE" altLang="de-DE"/>
          </a:p>
        </p:txBody>
      </p:sp>
    </p:spTree>
    <p:extLst>
      <p:ext uri="{BB962C8B-B14F-4D97-AF65-F5344CB8AC3E}">
        <p14:creationId xmlns:p14="http://schemas.microsoft.com/office/powerpoint/2010/main" val="31366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4948F-60B9-90C6-B8CB-87ABE72EE5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044446-7602-F9EA-2C17-E2F621A46A9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8C3C4D-8E85-9A36-E360-D48E22B4BF5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C984C6E-4136-A7EF-1BB3-7B6B3CEA68C3}"/>
              </a:ext>
            </a:extLst>
          </p:cNvPr>
          <p:cNvSpPr>
            <a:spLocks noGrp="1"/>
          </p:cNvSpPr>
          <p:nvPr>
            <p:ph type="sldNum" sz="quarter" idx="5"/>
          </p:nvPr>
        </p:nvSpPr>
        <p:spPr/>
        <p:txBody>
          <a:bodyPr/>
          <a:lstStyle/>
          <a:p>
            <a:fld id="{2DF53121-DCB4-44C8-9730-15B5D6784748}" type="slidenum">
              <a:rPr lang="de-DE" altLang="de-DE" smtClean="0"/>
              <a:pPr/>
              <a:t>7</a:t>
            </a:fld>
            <a:endParaRPr lang="de-DE" altLang="de-DE"/>
          </a:p>
        </p:txBody>
      </p:sp>
    </p:spTree>
    <p:extLst>
      <p:ext uri="{BB962C8B-B14F-4D97-AF65-F5344CB8AC3E}">
        <p14:creationId xmlns:p14="http://schemas.microsoft.com/office/powerpoint/2010/main" val="363696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105" name="Rectangle 9"/>
          <p:cNvSpPr>
            <a:spLocks noGrp="1" noChangeArrowheads="1"/>
          </p:cNvSpPr>
          <p:nvPr>
            <p:ph type="dt" sz="half" idx="2"/>
          </p:nvPr>
        </p:nvSpPr>
        <p:spPr bwMode="auto">
          <a:xfrm>
            <a:off x="719139" y="6172200"/>
            <a:ext cx="7700962" cy="25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600" b="1"/>
            </a:lvl1pPr>
          </a:lstStyle>
          <a:p>
            <a:fld id="{25A806A7-B038-4B7C-941C-D4FCC85BFA6B}" type="datetime1">
              <a:rPr lang="de-DE" altLang="de-DE"/>
              <a:pPr/>
              <a:t>24.11.2025</a:t>
            </a:fld>
            <a:r>
              <a:rPr lang="de-DE" altLang="de-DE"/>
              <a:t>, Verfasser [optional] / 16 pt / Zeilenabstand 1-fach</a:t>
            </a:r>
          </a:p>
        </p:txBody>
      </p:sp>
      <p:pic>
        <p:nvPicPr>
          <p:cNvPr id="4108" name="Picture 12" descr="xEKUT_WortBildMarke_W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9" y="358777"/>
            <a:ext cx="2806700" cy="727075"/>
          </a:xfrm>
          <a:prstGeom prst="rect">
            <a:avLst/>
          </a:prstGeom>
          <a:noFill/>
          <a:extLst>
            <a:ext uri="{909E8E84-426E-40DD-AFC4-6F175D3DCCD1}">
              <a14:hiddenFill xmlns:a14="http://schemas.microsoft.com/office/drawing/2010/main">
                <a:solidFill>
                  <a:srgbClr val="FFFFFF"/>
                </a:solidFill>
              </a14:hiddenFill>
            </a:ext>
          </a:extLst>
        </p:spPr>
      </p:pic>
      <p:sp>
        <p:nvSpPr>
          <p:cNvPr id="4109" name="Line 13"/>
          <p:cNvSpPr>
            <a:spLocks noChangeShapeType="1"/>
          </p:cNvSpPr>
          <p:nvPr/>
        </p:nvSpPr>
        <p:spPr bwMode="auto">
          <a:xfrm>
            <a:off x="719138" y="1258888"/>
            <a:ext cx="77057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13" name="Rectangle 17"/>
          <p:cNvSpPr>
            <a:spLocks noGrp="1" noChangeArrowheads="1"/>
          </p:cNvSpPr>
          <p:nvPr>
            <p:ph type="subTitle" sz="quarter" idx="1"/>
          </p:nvPr>
        </p:nvSpPr>
        <p:spPr>
          <a:xfrm>
            <a:off x="719139" y="5194300"/>
            <a:ext cx="7700962" cy="780983"/>
          </a:xfrm>
        </p:spPr>
        <p:txBody>
          <a:bodyPr>
            <a:spAutoFit/>
          </a:bodyPr>
          <a:lstStyle>
            <a:lvl1pPr marL="0" indent="0">
              <a:buFontTx/>
              <a:buNone/>
              <a:defRPr sz="2400"/>
            </a:lvl1pPr>
          </a:lstStyle>
          <a:p>
            <a:pPr lvl="0"/>
            <a:r>
              <a:rPr lang="de-DE" altLang="de-DE" noProof="0"/>
              <a:t>Formatvorlage des Untertitelmasters durch Klicken bearbeiten</a:t>
            </a:r>
          </a:p>
        </p:txBody>
      </p:sp>
      <p:sp>
        <p:nvSpPr>
          <p:cNvPr id="4116" name="Rectangle 20"/>
          <p:cNvSpPr>
            <a:spLocks noGrp="1" noChangeArrowheads="1"/>
          </p:cNvSpPr>
          <p:nvPr>
            <p:ph type="ctrTitle" sz="quarter"/>
          </p:nvPr>
        </p:nvSpPr>
        <p:spPr>
          <a:xfrm>
            <a:off x="719139" y="4672015"/>
            <a:ext cx="7700962" cy="427037"/>
          </a:xfrm>
        </p:spPr>
        <p:txBody>
          <a:bodyPr/>
          <a:lstStyle>
            <a:lvl1pPr>
              <a:defRPr sz="2800">
                <a:solidFill>
                  <a:schemeClr val="tx2"/>
                </a:solidFill>
              </a:defRPr>
            </a:lvl1pPr>
          </a:lstStyle>
          <a:p>
            <a:pPr lvl="0"/>
            <a:r>
              <a:rPr lang="de-DE" altLang="de-DE" noProof="0"/>
              <a:t>Titelmasterformat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D2CB7509-7ACD-45AA-9F24-0EEDEF69F216}"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5" name="Grafik 4">
            <a:extLst>
              <a:ext uri="{FF2B5EF4-FFF2-40B4-BE49-F238E27FC236}">
                <a16:creationId xmlns:a16="http://schemas.microsoft.com/office/drawing/2014/main" id="{4705E1D8-F1E7-1031-419C-21D9FE91B978}"/>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173494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99226" y="1292225"/>
            <a:ext cx="738664" cy="48339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19139" y="1292225"/>
            <a:ext cx="5627687" cy="48339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A1818B58-D56C-49C7-B934-3ACFDFBB6EA5}"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5" name="Grafik 4">
            <a:extLst>
              <a:ext uri="{FF2B5EF4-FFF2-40B4-BE49-F238E27FC236}">
                <a16:creationId xmlns:a16="http://schemas.microsoft.com/office/drawing/2014/main" id="{630B71AC-8FD9-EF23-98F9-A674FC31363A}"/>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318244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2_Titelfolie">
    <p:spTree>
      <p:nvGrpSpPr>
        <p:cNvPr id="1" name=""/>
        <p:cNvGrpSpPr/>
        <p:nvPr/>
      </p:nvGrpSpPr>
      <p:grpSpPr bwMode="auto">
        <a:xfrm>
          <a:off x="0" y="0"/>
          <a:ext cx="0" cy="0"/>
          <a:chOff x="0" y="0"/>
          <a:chExt cx="0" cy="0"/>
        </a:xfrm>
      </p:grpSpPr>
      <p:pic>
        <p:nvPicPr>
          <p:cNvPr id="11" name="Grafik 10">
            <a:extLst>
              <a:ext uri="{FF2B5EF4-FFF2-40B4-BE49-F238E27FC236}">
                <a16:creationId xmlns:a16="http://schemas.microsoft.com/office/drawing/2014/main" id="{BDE0E130-B68B-46AB-9C09-FB838907937B}"/>
              </a:ext>
            </a:extLst>
          </p:cNvPr>
          <p:cNvPicPr>
            <a:picLocks noChangeAspect="1"/>
          </p:cNvPicPr>
          <p:nvPr userDrawn="1"/>
        </p:nvPicPr>
        <p:blipFill rotWithShape="1">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1700809"/>
            <a:ext cx="9144000" cy="3808507"/>
          </a:xfrm>
          <a:prstGeom prst="rect">
            <a:avLst/>
          </a:prstGeom>
        </p:spPr>
      </p:pic>
      <p:pic>
        <p:nvPicPr>
          <p:cNvPr id="5" name="Grafik 8"/>
          <p:cNvPicPr>
            <a:picLocks noChangeAspect="1"/>
          </p:cNvPicPr>
          <p:nvPr userDrawn="1"/>
        </p:nvPicPr>
        <p:blipFill>
          <a:blip r:embed="rId4"/>
          <a:stretch/>
        </p:blipFill>
        <p:spPr bwMode="auto">
          <a:xfrm>
            <a:off x="6133012" y="404665"/>
            <a:ext cx="2742647" cy="1071999"/>
          </a:xfrm>
          <a:prstGeom prst="rect">
            <a:avLst/>
          </a:prstGeom>
        </p:spPr>
      </p:pic>
      <p:sp>
        <p:nvSpPr>
          <p:cNvPr id="6" name="Titel 1"/>
          <p:cNvSpPr>
            <a:spLocks noGrp="1"/>
          </p:cNvSpPr>
          <p:nvPr>
            <p:ph type="ctrTitle" hasCustomPrompt="1"/>
          </p:nvPr>
        </p:nvSpPr>
        <p:spPr bwMode="auto">
          <a:xfrm>
            <a:off x="628650" y="2603660"/>
            <a:ext cx="6858000" cy="935188"/>
          </a:xfrm>
          <a:prstGeom prst="rect">
            <a:avLst/>
          </a:prstGeom>
          <a:solidFill>
            <a:srgbClr val="FFFFFF">
              <a:alpha val="80000"/>
            </a:srgbClr>
          </a:solidFill>
        </p:spPr>
        <p:txBody>
          <a:bodyPr anchor="ctr">
            <a:normAutofit/>
          </a:bodyPr>
          <a:lstStyle>
            <a:lvl1pPr algn="l">
              <a:defRPr sz="4050">
                <a:solidFill>
                  <a:srgbClr val="3B6B8D"/>
                </a:solidFill>
              </a:defRPr>
            </a:lvl1pPr>
          </a:lstStyle>
          <a:p>
            <a:pPr>
              <a:defRPr/>
            </a:pPr>
            <a:r>
              <a:rPr lang="de-DE"/>
              <a:t>Haupttitel </a:t>
            </a:r>
            <a:endParaRPr/>
          </a:p>
        </p:txBody>
      </p:sp>
      <p:sp>
        <p:nvSpPr>
          <p:cNvPr id="7" name="Untertitel 2"/>
          <p:cNvSpPr>
            <a:spLocks noGrp="1"/>
          </p:cNvSpPr>
          <p:nvPr>
            <p:ph type="subTitle" idx="1" hasCustomPrompt="1"/>
          </p:nvPr>
        </p:nvSpPr>
        <p:spPr bwMode="auto">
          <a:xfrm>
            <a:off x="628650" y="3769021"/>
            <a:ext cx="6858000" cy="691999"/>
          </a:xfrm>
          <a:solidFill>
            <a:srgbClr val="FFFFFF">
              <a:alpha val="80000"/>
            </a:srgbClr>
          </a:solidFill>
        </p:spPr>
        <p:txBody>
          <a:bodyPr anchor="ctr">
            <a:normAutofit/>
          </a:bodyPr>
          <a:lstStyle>
            <a:lvl1pPr marL="0" indent="0" algn="l">
              <a:buNone/>
              <a:defRPr sz="24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de-DE"/>
              <a:t>Untertitel </a:t>
            </a:r>
            <a:endParaRPr/>
          </a:p>
        </p:txBody>
      </p:sp>
      <p:sp>
        <p:nvSpPr>
          <p:cNvPr id="8" name="Textplatzhalter 12"/>
          <p:cNvSpPr>
            <a:spLocks noGrp="1"/>
          </p:cNvSpPr>
          <p:nvPr>
            <p:ph type="body" sz="quarter" idx="13" hasCustomPrompt="1"/>
          </p:nvPr>
        </p:nvSpPr>
        <p:spPr bwMode="auto">
          <a:xfrm>
            <a:off x="628650" y="894642"/>
            <a:ext cx="3493294" cy="600075"/>
          </a:xfrm>
        </p:spPr>
        <p:txBody>
          <a:bodyPr anchor="b">
            <a:normAutofit/>
          </a:bodyPr>
          <a:lstStyle>
            <a:lvl1pPr marL="0" indent="0">
              <a:buNone/>
              <a:defRPr sz="135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defRPr/>
            </a:pPr>
            <a:r>
              <a:rPr lang="de-DE"/>
              <a:t>Ort | Datum </a:t>
            </a:r>
            <a:endParaRPr/>
          </a:p>
        </p:txBody>
      </p:sp>
      <p:sp>
        <p:nvSpPr>
          <p:cNvPr id="9" name="Textplatzhalter 12"/>
          <p:cNvSpPr>
            <a:spLocks noGrp="1"/>
          </p:cNvSpPr>
          <p:nvPr>
            <p:ph type="body" sz="quarter" idx="14" hasCustomPrompt="1"/>
          </p:nvPr>
        </p:nvSpPr>
        <p:spPr bwMode="auto">
          <a:xfrm>
            <a:off x="628650" y="5711794"/>
            <a:ext cx="3493294" cy="600075"/>
          </a:xfrm>
        </p:spPr>
        <p:txBody>
          <a:bodyPr anchor="ctr">
            <a:normAutofit/>
          </a:bodyPr>
          <a:lstStyle>
            <a:lvl1pPr marL="0" indent="0">
              <a:buNone/>
              <a:defRPr sz="135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defRPr/>
            </a:pPr>
            <a:r>
              <a:rPr lang="de-DE"/>
              <a:t>Name </a:t>
            </a:r>
            <a:endParaRPr/>
          </a:p>
        </p:txBody>
      </p:sp>
    </p:spTree>
    <p:extLst>
      <p:ext uri="{BB962C8B-B14F-4D97-AF65-F5344CB8AC3E}">
        <p14:creationId xmlns:p14="http://schemas.microsoft.com/office/powerpoint/2010/main" val="413805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Titel und Inhalt">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628650" y="1472778"/>
            <a:ext cx="7886700" cy="4764534"/>
          </a:xfrm>
        </p:spPr>
        <p:txBody>
          <a:bodyPr>
            <a:normAutofit/>
          </a:bodyPr>
          <a:lstStyle>
            <a:lvl1pPr marL="171450" indent="-171450">
              <a:lnSpc>
                <a:spcPct val="120000"/>
              </a:lnSpc>
              <a:buClr>
                <a:srgbClr val="0362A6"/>
              </a:buClr>
              <a:buFont typeface="Wingdings"/>
              <a:buChar char="§"/>
              <a:defRPr sz="1350"/>
            </a:lvl1pPr>
            <a:lvl2pPr marL="514350" indent="-171450">
              <a:lnSpc>
                <a:spcPct val="120000"/>
              </a:lnSpc>
              <a:buClr>
                <a:srgbClr val="0362A6"/>
              </a:buClr>
              <a:buFont typeface="Wingdings"/>
              <a:buChar char="§"/>
              <a:defRPr sz="1350"/>
            </a:lvl2pPr>
            <a:lvl3pPr marL="857250" indent="-171450">
              <a:lnSpc>
                <a:spcPct val="120000"/>
              </a:lnSpc>
              <a:buClr>
                <a:srgbClr val="0362A6"/>
              </a:buClr>
              <a:buFont typeface="Wingdings"/>
              <a:buChar char="§"/>
              <a:defRPr sz="1350"/>
            </a:lvl3pPr>
            <a:lvl4pPr marL="1200150" indent="-171450">
              <a:lnSpc>
                <a:spcPct val="120000"/>
              </a:lnSpc>
              <a:buClr>
                <a:srgbClr val="0362A6"/>
              </a:buClr>
              <a:buFont typeface="Wingdings"/>
              <a:buChar char="§"/>
              <a:defRPr sz="1350"/>
            </a:lvl4pPr>
            <a:lvl5pPr marL="1543050" indent="-171450">
              <a:lnSpc>
                <a:spcPct val="120000"/>
              </a:lnSpc>
              <a:buClr>
                <a:srgbClr val="0362A6"/>
              </a:buClr>
              <a:buFont typeface="Wingdings"/>
              <a:buChar char="§"/>
              <a:defRPr sz="135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01.12.2020</a:t>
            </a:r>
          </a:p>
        </p:txBody>
      </p:sp>
      <p:sp>
        <p:nvSpPr>
          <p:cNvPr id="7" name="Fußzeilenplatzhalter 4"/>
          <p:cNvSpPr>
            <a:spLocks noGrp="1"/>
          </p:cNvSpPr>
          <p:nvPr>
            <p:ph type="ftr" sz="quarter" idx="11"/>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Ethisches Argumentieren</a:t>
            </a:r>
          </a:p>
        </p:txBody>
      </p:sp>
      <p:sp>
        <p:nvSpPr>
          <p:cNvPr id="8" name="Foliennummernplatzhalter 5"/>
          <p:cNvSpPr>
            <a:spLocks noGrp="1"/>
          </p:cNvSpPr>
          <p:nvPr>
            <p:ph type="sldNum" sz="quarter" idx="12"/>
          </p:nvPr>
        </p:nvSpPr>
        <p:spPr bwMode="auto">
          <a:xfrm>
            <a:off x="6675533" y="6342602"/>
            <a:ext cx="2057400" cy="365125"/>
          </a:xfrm>
        </p:spPr>
        <p:txBody>
          <a:bodyPr/>
          <a:lstStyle/>
          <a:p>
            <a:pPr defTabSz="685800" fontAlgn="auto">
              <a:spcBef>
                <a:spcPts val="0"/>
              </a:spcBef>
              <a:spcAft>
                <a:spcPts val="0"/>
              </a:spcAft>
              <a:defRPr/>
            </a:pPr>
            <a:fld id="{12934288-3037-45D8-9E88-845FFAD03604}" type="slidenum">
              <a:rPr lang="de-DE" kern="0" smtClean="0">
                <a:solidFill>
                  <a:prstClr val="black">
                    <a:tint val="75000"/>
                  </a:prstClr>
                </a:solidFill>
                <a:latin typeface="Calibri"/>
              </a:rPr>
              <a:pPr defTabSz="685800" fontAlgn="auto">
                <a:spcBef>
                  <a:spcPts val="0"/>
                </a:spcBef>
                <a:spcAft>
                  <a:spcPts val="0"/>
                </a:spcAft>
                <a:defRPr/>
              </a:pPr>
              <a:t>‹#›</a:t>
            </a:fld>
            <a:endParaRPr lang="de-DE" kern="0">
              <a:solidFill>
                <a:prstClr val="black">
                  <a:tint val="75000"/>
                </a:prstClr>
              </a:solidFill>
              <a:latin typeface="Calibri"/>
            </a:endParaRPr>
          </a:p>
        </p:txBody>
      </p:sp>
      <p:sp>
        <p:nvSpPr>
          <p:cNvPr id="12" name="Titel 1">
            <a:extLst>
              <a:ext uri="{FF2B5EF4-FFF2-40B4-BE49-F238E27FC236}">
                <a16:creationId xmlns:a16="http://schemas.microsoft.com/office/drawing/2014/main" id="{2C5A7C0C-BA2C-4E62-842B-17A882C629C0}"/>
              </a:ext>
            </a:extLst>
          </p:cNvPr>
          <p:cNvSpPr>
            <a:spLocks noGrp="1"/>
          </p:cNvSpPr>
          <p:nvPr>
            <p:ph type="title" hasCustomPrompt="1"/>
          </p:nvPr>
        </p:nvSpPr>
        <p:spPr bwMode="auto">
          <a:xfrm>
            <a:off x="628650" y="208402"/>
            <a:ext cx="6074227" cy="571364"/>
          </a:xfrm>
          <a:prstGeom prst="rect">
            <a:avLst/>
          </a:prstGeom>
        </p:spPr>
        <p:txBody>
          <a:bodyPr anchor="b">
            <a:normAutofit/>
          </a:bodyPr>
          <a:lstStyle>
            <a:lvl1pPr>
              <a:defRPr sz="2400" b="1">
                <a:solidFill>
                  <a:srgbClr val="0362A6"/>
                </a:solidFill>
                <a:latin typeface="+mn-lt"/>
              </a:defRPr>
            </a:lvl1pPr>
          </a:lstStyle>
          <a:p>
            <a:pPr>
              <a:defRPr/>
            </a:pPr>
            <a:r>
              <a:rPr lang="de-DE"/>
              <a:t>Titelmasterformat durch Klicken bearbeiten</a:t>
            </a:r>
            <a:endParaRPr/>
          </a:p>
        </p:txBody>
      </p:sp>
      <p:sp>
        <p:nvSpPr>
          <p:cNvPr id="13" name="Inhaltsplatzhalter 14">
            <a:extLst>
              <a:ext uri="{FF2B5EF4-FFF2-40B4-BE49-F238E27FC236}">
                <a16:creationId xmlns:a16="http://schemas.microsoft.com/office/drawing/2014/main" id="{B109DAA6-4A80-41B2-B1D1-697DB9A371BC}"/>
              </a:ext>
            </a:extLst>
          </p:cNvPr>
          <p:cNvSpPr>
            <a:spLocks noGrp="1"/>
          </p:cNvSpPr>
          <p:nvPr>
            <p:ph sz="quarter" idx="13" hasCustomPrompt="1"/>
          </p:nvPr>
        </p:nvSpPr>
        <p:spPr bwMode="auto">
          <a:xfrm>
            <a:off x="628643" y="802384"/>
            <a:ext cx="6074240" cy="466725"/>
          </a:xfrm>
        </p:spPr>
        <p:txBody>
          <a:bodyPr anchor="ctr">
            <a:normAutofit/>
          </a:bodyPr>
          <a:lstStyle>
            <a:lvl1pPr marL="0" indent="0">
              <a:buNone/>
              <a:defRPr sz="1875" b="1"/>
            </a:lvl1pPr>
          </a:lstStyle>
          <a:p>
            <a:pPr lvl="0">
              <a:defRPr/>
            </a:pPr>
            <a:r>
              <a:rPr lang="de-DE"/>
              <a:t>Untertitel </a:t>
            </a:r>
            <a:endParaRPr/>
          </a:p>
        </p:txBody>
      </p:sp>
      <p:cxnSp>
        <p:nvCxnSpPr>
          <p:cNvPr id="15" name="Gerader Verbinder 16">
            <a:extLst>
              <a:ext uri="{FF2B5EF4-FFF2-40B4-BE49-F238E27FC236}">
                <a16:creationId xmlns:a16="http://schemas.microsoft.com/office/drawing/2014/main" id="{637BEE76-4B3A-43AE-ABAB-F49BD98BAF8B}"/>
              </a:ext>
            </a:extLst>
          </p:cNvPr>
          <p:cNvCxnSpPr>
            <a:cxnSpLocks/>
          </p:cNvCxnSpPr>
          <p:nvPr userDrawn="1"/>
        </p:nvCxnSpPr>
        <p:spPr bwMode="auto">
          <a:xfrm>
            <a:off x="0" y="1340768"/>
            <a:ext cx="9144000" cy="0"/>
          </a:xfrm>
          <a:prstGeom prst="line">
            <a:avLst/>
          </a:prstGeom>
          <a:ln>
            <a:solidFill>
              <a:srgbClr val="0362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81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4" name="Inhaltsplatzhalter 2"/>
          <p:cNvSpPr>
            <a:spLocks noGrp="1"/>
          </p:cNvSpPr>
          <p:nvPr>
            <p:ph sz="half" idx="1"/>
          </p:nvPr>
        </p:nvSpPr>
        <p:spPr bwMode="auto">
          <a:xfrm>
            <a:off x="628650" y="1472778"/>
            <a:ext cx="3886200" cy="4764534"/>
          </a:xfrm>
        </p:spPr>
        <p:txBody>
          <a:bodyPr>
            <a:normAutofit/>
          </a:bodyPr>
          <a:lstStyle>
            <a:lvl1pPr>
              <a:lnSpc>
                <a:spcPct val="120000"/>
              </a:lnSpc>
              <a:defRPr sz="1350"/>
            </a:lvl1pPr>
            <a:lvl2pPr>
              <a:lnSpc>
                <a:spcPct val="120000"/>
              </a:lnSpc>
              <a:defRPr sz="1350"/>
            </a:lvl2pPr>
            <a:lvl3pPr>
              <a:lnSpc>
                <a:spcPct val="120000"/>
              </a:lnSpc>
              <a:defRPr sz="1350"/>
            </a:lvl3pPr>
            <a:lvl4pPr>
              <a:lnSpc>
                <a:spcPct val="120000"/>
              </a:lnSpc>
              <a:defRPr sz="1350"/>
            </a:lvl4pPr>
            <a:lvl5pPr>
              <a:lnSpc>
                <a:spcPct val="120000"/>
              </a:lnSpc>
              <a:defRPr sz="135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Inhaltsplatzhalter 3"/>
          <p:cNvSpPr>
            <a:spLocks noGrp="1"/>
          </p:cNvSpPr>
          <p:nvPr>
            <p:ph sz="half" idx="2"/>
          </p:nvPr>
        </p:nvSpPr>
        <p:spPr bwMode="auto">
          <a:xfrm>
            <a:off x="4629150" y="1472778"/>
            <a:ext cx="3886200" cy="4764534"/>
          </a:xfrm>
        </p:spPr>
        <p:txBody>
          <a:bodyPr>
            <a:normAutofit/>
          </a:bodyPr>
          <a:lstStyle>
            <a:lvl1pPr>
              <a:lnSpc>
                <a:spcPct val="120000"/>
              </a:lnSpc>
              <a:defRPr sz="1350"/>
            </a:lvl1pPr>
            <a:lvl2pPr>
              <a:lnSpc>
                <a:spcPct val="120000"/>
              </a:lnSpc>
              <a:defRPr sz="1350"/>
            </a:lvl2pPr>
            <a:lvl3pPr>
              <a:lnSpc>
                <a:spcPct val="120000"/>
              </a:lnSpc>
              <a:defRPr sz="1350"/>
            </a:lvl3pPr>
            <a:lvl4pPr>
              <a:lnSpc>
                <a:spcPct val="120000"/>
              </a:lnSpc>
              <a:defRPr sz="1350"/>
            </a:lvl4pPr>
            <a:lvl5pPr>
              <a:lnSpc>
                <a:spcPct val="120000"/>
              </a:lnSpc>
              <a:defRPr sz="135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4"/>
          <p:cNvSpPr>
            <a:spLocks noGrp="1"/>
          </p:cNvSpPr>
          <p:nvPr>
            <p:ph type="dt" sz="half" idx="10"/>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01.12.2020</a:t>
            </a:r>
          </a:p>
        </p:txBody>
      </p:sp>
      <p:sp>
        <p:nvSpPr>
          <p:cNvPr id="7" name="Fußzeilenplatzhalter 5"/>
          <p:cNvSpPr>
            <a:spLocks noGrp="1"/>
          </p:cNvSpPr>
          <p:nvPr>
            <p:ph type="ftr" sz="quarter" idx="11"/>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Ethisches Argumentieren</a:t>
            </a:r>
          </a:p>
        </p:txBody>
      </p:sp>
      <p:sp>
        <p:nvSpPr>
          <p:cNvPr id="8" name="Foliennummernplatzhalter 6"/>
          <p:cNvSpPr>
            <a:spLocks noGrp="1"/>
          </p:cNvSpPr>
          <p:nvPr>
            <p:ph type="sldNum" sz="quarter" idx="12"/>
          </p:nvPr>
        </p:nvSpPr>
        <p:spPr bwMode="auto"/>
        <p:txBody>
          <a:bodyPr/>
          <a:lstStyle/>
          <a:p>
            <a:pPr defTabSz="685800" fontAlgn="auto">
              <a:spcBef>
                <a:spcPts val="0"/>
              </a:spcBef>
              <a:spcAft>
                <a:spcPts val="0"/>
              </a:spcAft>
              <a:defRPr/>
            </a:pPr>
            <a:fld id="{12934288-3037-45D8-9E88-845FFAD03604}" type="slidenum">
              <a:rPr lang="de-DE" kern="0" smtClean="0">
                <a:solidFill>
                  <a:prstClr val="black">
                    <a:tint val="75000"/>
                  </a:prstClr>
                </a:solidFill>
                <a:latin typeface="Calibri"/>
              </a:rPr>
              <a:pPr defTabSz="685800" fontAlgn="auto">
                <a:spcBef>
                  <a:spcPts val="0"/>
                </a:spcBef>
                <a:spcAft>
                  <a:spcPts val="0"/>
                </a:spcAft>
                <a:defRPr/>
              </a:pPr>
              <a:t>‹#›</a:t>
            </a:fld>
            <a:endParaRPr lang="de-DE" kern="0">
              <a:solidFill>
                <a:prstClr val="black">
                  <a:tint val="75000"/>
                </a:prstClr>
              </a:solidFill>
              <a:latin typeface="Calibri"/>
            </a:endParaRPr>
          </a:p>
        </p:txBody>
      </p:sp>
      <p:sp>
        <p:nvSpPr>
          <p:cNvPr id="13" name="Titel 1">
            <a:extLst>
              <a:ext uri="{FF2B5EF4-FFF2-40B4-BE49-F238E27FC236}">
                <a16:creationId xmlns:a16="http://schemas.microsoft.com/office/drawing/2014/main" id="{70253610-125A-4F09-9EAD-0176F9DFF026}"/>
              </a:ext>
            </a:extLst>
          </p:cNvPr>
          <p:cNvSpPr>
            <a:spLocks noGrp="1"/>
          </p:cNvSpPr>
          <p:nvPr>
            <p:ph type="title" hasCustomPrompt="1"/>
          </p:nvPr>
        </p:nvSpPr>
        <p:spPr bwMode="auto">
          <a:xfrm>
            <a:off x="628650" y="208402"/>
            <a:ext cx="6074227" cy="571364"/>
          </a:xfrm>
          <a:prstGeom prst="rect">
            <a:avLst/>
          </a:prstGeom>
        </p:spPr>
        <p:txBody>
          <a:bodyPr anchor="b">
            <a:normAutofit/>
          </a:bodyPr>
          <a:lstStyle>
            <a:lvl1pPr>
              <a:defRPr sz="2400" b="1">
                <a:solidFill>
                  <a:srgbClr val="0362A6"/>
                </a:solidFill>
                <a:latin typeface="+mn-lt"/>
              </a:defRPr>
            </a:lvl1pPr>
          </a:lstStyle>
          <a:p>
            <a:pPr>
              <a:defRPr/>
            </a:pPr>
            <a:r>
              <a:rPr lang="de-DE"/>
              <a:t>Titelmasterformat durch Klicken bearbeiten</a:t>
            </a:r>
            <a:endParaRPr/>
          </a:p>
        </p:txBody>
      </p:sp>
      <p:sp>
        <p:nvSpPr>
          <p:cNvPr id="14" name="Inhaltsplatzhalter 14">
            <a:extLst>
              <a:ext uri="{FF2B5EF4-FFF2-40B4-BE49-F238E27FC236}">
                <a16:creationId xmlns:a16="http://schemas.microsoft.com/office/drawing/2014/main" id="{C5722A99-4705-45CF-93A3-EDC37FA4E56B}"/>
              </a:ext>
            </a:extLst>
          </p:cNvPr>
          <p:cNvSpPr>
            <a:spLocks noGrp="1"/>
          </p:cNvSpPr>
          <p:nvPr>
            <p:ph sz="quarter" idx="13" hasCustomPrompt="1"/>
          </p:nvPr>
        </p:nvSpPr>
        <p:spPr bwMode="auto">
          <a:xfrm>
            <a:off x="628643" y="802384"/>
            <a:ext cx="6074240" cy="466725"/>
          </a:xfrm>
        </p:spPr>
        <p:txBody>
          <a:bodyPr anchor="ctr">
            <a:normAutofit/>
          </a:bodyPr>
          <a:lstStyle>
            <a:lvl1pPr marL="0" indent="0">
              <a:buNone/>
              <a:defRPr sz="1875" b="1"/>
            </a:lvl1pPr>
          </a:lstStyle>
          <a:p>
            <a:pPr lvl="0">
              <a:defRPr/>
            </a:pPr>
            <a:r>
              <a:rPr lang="de-DE"/>
              <a:t>Untertitel </a:t>
            </a:r>
            <a:endParaRPr/>
          </a:p>
        </p:txBody>
      </p:sp>
      <p:cxnSp>
        <p:nvCxnSpPr>
          <p:cNvPr id="16" name="Gerader Verbinder 16">
            <a:extLst>
              <a:ext uri="{FF2B5EF4-FFF2-40B4-BE49-F238E27FC236}">
                <a16:creationId xmlns:a16="http://schemas.microsoft.com/office/drawing/2014/main" id="{A4F74A8A-1569-40FC-B78E-39F62EDF75CA}"/>
              </a:ext>
            </a:extLst>
          </p:cNvPr>
          <p:cNvCxnSpPr>
            <a:cxnSpLocks/>
          </p:cNvCxnSpPr>
          <p:nvPr userDrawn="1"/>
        </p:nvCxnSpPr>
        <p:spPr bwMode="auto">
          <a:xfrm>
            <a:off x="0" y="1340768"/>
            <a:ext cx="9144000" cy="0"/>
          </a:xfrm>
          <a:prstGeom prst="line">
            <a:avLst/>
          </a:prstGeom>
          <a:ln>
            <a:solidFill>
              <a:srgbClr val="0362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51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4" name="Textplatzhalter 2"/>
          <p:cNvSpPr>
            <a:spLocks noGrp="1"/>
          </p:cNvSpPr>
          <p:nvPr>
            <p:ph type="body" idx="1"/>
          </p:nvPr>
        </p:nvSpPr>
        <p:spPr bwMode="auto">
          <a:xfrm>
            <a:off x="629842" y="1447661"/>
            <a:ext cx="3868340" cy="823912"/>
          </a:xfrm>
          <a:solidFill>
            <a:srgbClr val="3B6B8D"/>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Formatvorlagen des Textmasters bearbeiten</a:t>
            </a:r>
            <a:endParaRPr/>
          </a:p>
        </p:txBody>
      </p:sp>
      <p:sp>
        <p:nvSpPr>
          <p:cNvPr id="5" name="Inhaltsplatzhalter 3"/>
          <p:cNvSpPr>
            <a:spLocks noGrp="1"/>
          </p:cNvSpPr>
          <p:nvPr>
            <p:ph sz="half" idx="2"/>
          </p:nvPr>
        </p:nvSpPr>
        <p:spPr bwMode="auto">
          <a:xfrm>
            <a:off x="629842" y="2259708"/>
            <a:ext cx="3868340" cy="3929954"/>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4"/>
          <p:cNvSpPr>
            <a:spLocks noGrp="1"/>
          </p:cNvSpPr>
          <p:nvPr>
            <p:ph type="body" sz="quarter" idx="3"/>
          </p:nvPr>
        </p:nvSpPr>
        <p:spPr bwMode="auto">
          <a:xfrm>
            <a:off x="4629150" y="1452960"/>
            <a:ext cx="3887391" cy="823912"/>
          </a:xfrm>
          <a:solidFill>
            <a:srgbClr val="3B6B8D"/>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Formatvorlagen des Textmasters bearbeiten</a:t>
            </a:r>
            <a:endParaRPr/>
          </a:p>
        </p:txBody>
      </p:sp>
      <p:sp>
        <p:nvSpPr>
          <p:cNvPr id="7" name="Inhaltsplatzhalter 5"/>
          <p:cNvSpPr>
            <a:spLocks noGrp="1"/>
          </p:cNvSpPr>
          <p:nvPr>
            <p:ph sz="quarter" idx="4"/>
          </p:nvPr>
        </p:nvSpPr>
        <p:spPr bwMode="auto">
          <a:xfrm>
            <a:off x="4629150" y="2259708"/>
            <a:ext cx="3887391" cy="3929954"/>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Datumsplatzhalter 6"/>
          <p:cNvSpPr>
            <a:spLocks noGrp="1"/>
          </p:cNvSpPr>
          <p:nvPr>
            <p:ph type="dt" sz="half" idx="10"/>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01.12.2020</a:t>
            </a:r>
          </a:p>
        </p:txBody>
      </p:sp>
      <p:sp>
        <p:nvSpPr>
          <p:cNvPr id="9" name="Fußzeilenplatzhalter 7"/>
          <p:cNvSpPr>
            <a:spLocks noGrp="1"/>
          </p:cNvSpPr>
          <p:nvPr>
            <p:ph type="ftr" sz="quarter" idx="11"/>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Ethisches Argumentieren</a:t>
            </a:r>
          </a:p>
        </p:txBody>
      </p:sp>
      <p:sp>
        <p:nvSpPr>
          <p:cNvPr id="10" name="Foliennummernplatzhalter 8"/>
          <p:cNvSpPr>
            <a:spLocks noGrp="1"/>
          </p:cNvSpPr>
          <p:nvPr>
            <p:ph type="sldNum" sz="quarter" idx="12"/>
          </p:nvPr>
        </p:nvSpPr>
        <p:spPr bwMode="auto"/>
        <p:txBody>
          <a:bodyPr/>
          <a:lstStyle/>
          <a:p>
            <a:pPr defTabSz="685800" fontAlgn="auto">
              <a:spcBef>
                <a:spcPts val="0"/>
              </a:spcBef>
              <a:spcAft>
                <a:spcPts val="0"/>
              </a:spcAft>
              <a:defRPr/>
            </a:pPr>
            <a:fld id="{12934288-3037-45D8-9E88-845FFAD03604}" type="slidenum">
              <a:rPr lang="de-DE" kern="0" smtClean="0">
                <a:solidFill>
                  <a:prstClr val="black">
                    <a:tint val="75000"/>
                  </a:prstClr>
                </a:solidFill>
                <a:latin typeface="Calibri"/>
              </a:rPr>
              <a:pPr defTabSz="685800" fontAlgn="auto">
                <a:spcBef>
                  <a:spcPts val="0"/>
                </a:spcBef>
                <a:spcAft>
                  <a:spcPts val="0"/>
                </a:spcAft>
                <a:defRPr/>
              </a:pPr>
              <a:t>‹#›</a:t>
            </a:fld>
            <a:endParaRPr lang="de-DE" kern="0">
              <a:solidFill>
                <a:prstClr val="black">
                  <a:tint val="75000"/>
                </a:prstClr>
              </a:solidFill>
              <a:latin typeface="Calibri"/>
            </a:endParaRPr>
          </a:p>
        </p:txBody>
      </p:sp>
      <p:sp>
        <p:nvSpPr>
          <p:cNvPr id="15" name="Titel 1">
            <a:extLst>
              <a:ext uri="{FF2B5EF4-FFF2-40B4-BE49-F238E27FC236}">
                <a16:creationId xmlns:a16="http://schemas.microsoft.com/office/drawing/2014/main" id="{A005AC86-E2F5-451E-84C4-A955EE5A61EF}"/>
              </a:ext>
            </a:extLst>
          </p:cNvPr>
          <p:cNvSpPr>
            <a:spLocks noGrp="1"/>
          </p:cNvSpPr>
          <p:nvPr>
            <p:ph type="title" hasCustomPrompt="1"/>
          </p:nvPr>
        </p:nvSpPr>
        <p:spPr bwMode="auto">
          <a:xfrm>
            <a:off x="628650" y="208402"/>
            <a:ext cx="6074227" cy="571364"/>
          </a:xfrm>
          <a:prstGeom prst="rect">
            <a:avLst/>
          </a:prstGeom>
        </p:spPr>
        <p:txBody>
          <a:bodyPr anchor="b">
            <a:normAutofit/>
          </a:bodyPr>
          <a:lstStyle>
            <a:lvl1pPr>
              <a:defRPr sz="2400" b="1">
                <a:solidFill>
                  <a:srgbClr val="0362A6"/>
                </a:solidFill>
                <a:latin typeface="+mn-lt"/>
              </a:defRPr>
            </a:lvl1pPr>
          </a:lstStyle>
          <a:p>
            <a:pPr>
              <a:defRPr/>
            </a:pPr>
            <a:r>
              <a:rPr lang="de-DE"/>
              <a:t>Titelmasterformat durch Klicken bearbeiten</a:t>
            </a:r>
            <a:endParaRPr/>
          </a:p>
        </p:txBody>
      </p:sp>
      <p:sp>
        <p:nvSpPr>
          <p:cNvPr id="16" name="Inhaltsplatzhalter 14">
            <a:extLst>
              <a:ext uri="{FF2B5EF4-FFF2-40B4-BE49-F238E27FC236}">
                <a16:creationId xmlns:a16="http://schemas.microsoft.com/office/drawing/2014/main" id="{2F78F5BB-7E30-4A71-B9D2-1576544B9893}"/>
              </a:ext>
            </a:extLst>
          </p:cNvPr>
          <p:cNvSpPr>
            <a:spLocks noGrp="1"/>
          </p:cNvSpPr>
          <p:nvPr>
            <p:ph sz="quarter" idx="13" hasCustomPrompt="1"/>
          </p:nvPr>
        </p:nvSpPr>
        <p:spPr bwMode="auto">
          <a:xfrm>
            <a:off x="628643" y="802384"/>
            <a:ext cx="6074240" cy="466725"/>
          </a:xfrm>
        </p:spPr>
        <p:txBody>
          <a:bodyPr anchor="ctr">
            <a:normAutofit/>
          </a:bodyPr>
          <a:lstStyle>
            <a:lvl1pPr marL="0" indent="0">
              <a:buNone/>
              <a:defRPr sz="1875" b="1"/>
            </a:lvl1pPr>
          </a:lstStyle>
          <a:p>
            <a:pPr lvl="0">
              <a:defRPr/>
            </a:pPr>
            <a:r>
              <a:rPr lang="de-DE"/>
              <a:t>Untertitel </a:t>
            </a:r>
            <a:endParaRPr/>
          </a:p>
        </p:txBody>
      </p:sp>
      <p:cxnSp>
        <p:nvCxnSpPr>
          <p:cNvPr id="18" name="Gerader Verbinder 16">
            <a:extLst>
              <a:ext uri="{FF2B5EF4-FFF2-40B4-BE49-F238E27FC236}">
                <a16:creationId xmlns:a16="http://schemas.microsoft.com/office/drawing/2014/main" id="{7FADD389-613A-4A71-A5B1-08DD5EFB2E87}"/>
              </a:ext>
            </a:extLst>
          </p:cNvPr>
          <p:cNvCxnSpPr>
            <a:cxnSpLocks/>
          </p:cNvCxnSpPr>
          <p:nvPr userDrawn="1"/>
        </p:nvCxnSpPr>
        <p:spPr bwMode="auto">
          <a:xfrm>
            <a:off x="0" y="1340768"/>
            <a:ext cx="9144000" cy="0"/>
          </a:xfrm>
          <a:prstGeom prst="line">
            <a:avLst/>
          </a:prstGeom>
          <a:ln>
            <a:solidFill>
              <a:srgbClr val="0362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62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5_Nur Titel">
    <p:spTree>
      <p:nvGrpSpPr>
        <p:cNvPr id="1" name=""/>
        <p:cNvGrpSpPr/>
        <p:nvPr/>
      </p:nvGrpSpPr>
      <p:grpSpPr bwMode="auto">
        <a:xfrm>
          <a:off x="0" y="0"/>
          <a:ext cx="0" cy="0"/>
          <a:chOff x="0" y="0"/>
          <a:chExt cx="0" cy="0"/>
        </a:xfrm>
      </p:grpSpPr>
      <p:pic>
        <p:nvPicPr>
          <p:cNvPr id="11" name="Inhaltsplatzhalter 9">
            <a:extLst>
              <a:ext uri="{FF2B5EF4-FFF2-40B4-BE49-F238E27FC236}">
                <a16:creationId xmlns:a16="http://schemas.microsoft.com/office/drawing/2014/main" id="{62E2475B-0F1D-4AD7-9CB4-9341837488F0}"/>
              </a:ext>
            </a:extLst>
          </p:cNvPr>
          <p:cNvPicPr>
            <a:picLocks noChangeAspect="1"/>
          </p:cNvPicPr>
          <p:nvPr userDrawn="1"/>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17437" t="21043" r="-31" b="33613"/>
          <a:stretch/>
        </p:blipFill>
        <p:spPr bwMode="auto">
          <a:xfrm>
            <a:off x="0" y="1556792"/>
            <a:ext cx="9144000" cy="4464496"/>
          </a:xfrm>
          <a:prstGeom prst="rect">
            <a:avLst/>
          </a:prstGeom>
        </p:spPr>
      </p:pic>
      <p:sp>
        <p:nvSpPr>
          <p:cNvPr id="4" name="Datumsplatzhalter 2"/>
          <p:cNvSpPr>
            <a:spLocks noGrp="1"/>
          </p:cNvSpPr>
          <p:nvPr>
            <p:ph type="dt" sz="half" idx="10"/>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01.12.2020</a:t>
            </a:r>
          </a:p>
        </p:txBody>
      </p:sp>
      <p:sp>
        <p:nvSpPr>
          <p:cNvPr id="5" name="Fußzeilenplatzhalter 3"/>
          <p:cNvSpPr>
            <a:spLocks noGrp="1"/>
          </p:cNvSpPr>
          <p:nvPr>
            <p:ph type="ftr" sz="quarter" idx="11"/>
          </p:nvPr>
        </p:nvSpPr>
        <p:spPr bwMode="auto"/>
        <p:txBody>
          <a:bodyPr/>
          <a:lstStyle/>
          <a:p>
            <a:pPr defTabSz="685800" fontAlgn="auto">
              <a:spcBef>
                <a:spcPts val="0"/>
              </a:spcBef>
              <a:spcAft>
                <a:spcPts val="0"/>
              </a:spcAft>
              <a:defRPr/>
            </a:pPr>
            <a:r>
              <a:rPr lang="de-DE" kern="0">
                <a:solidFill>
                  <a:prstClr val="black">
                    <a:tint val="75000"/>
                  </a:prstClr>
                </a:solidFill>
                <a:latin typeface="Calibri"/>
              </a:rPr>
              <a:t>Ethisches Argumentieren</a:t>
            </a:r>
          </a:p>
        </p:txBody>
      </p:sp>
      <p:sp>
        <p:nvSpPr>
          <p:cNvPr id="6" name="Foliennummernplatzhalter 4"/>
          <p:cNvSpPr>
            <a:spLocks noGrp="1"/>
          </p:cNvSpPr>
          <p:nvPr>
            <p:ph type="sldNum" sz="quarter" idx="12"/>
          </p:nvPr>
        </p:nvSpPr>
        <p:spPr bwMode="auto"/>
        <p:txBody>
          <a:bodyPr/>
          <a:lstStyle/>
          <a:p>
            <a:pPr defTabSz="685800" fontAlgn="auto">
              <a:spcBef>
                <a:spcPts val="0"/>
              </a:spcBef>
              <a:spcAft>
                <a:spcPts val="0"/>
              </a:spcAft>
              <a:defRPr/>
            </a:pPr>
            <a:fld id="{12934288-3037-45D8-9E88-845FFAD03604}" type="slidenum">
              <a:rPr lang="de-DE" kern="0" smtClean="0">
                <a:solidFill>
                  <a:prstClr val="black">
                    <a:tint val="75000"/>
                  </a:prstClr>
                </a:solidFill>
                <a:latin typeface="Calibri"/>
              </a:rPr>
              <a:pPr defTabSz="685800" fontAlgn="auto">
                <a:spcBef>
                  <a:spcPts val="0"/>
                </a:spcBef>
                <a:spcAft>
                  <a:spcPts val="0"/>
                </a:spcAft>
                <a:defRPr/>
              </a:pPr>
              <a:t>‹#›</a:t>
            </a:fld>
            <a:endParaRPr lang="de-DE" kern="0">
              <a:solidFill>
                <a:prstClr val="black">
                  <a:tint val="75000"/>
                </a:prstClr>
              </a:solidFill>
              <a:latin typeface="Calibri"/>
            </a:endParaRPr>
          </a:p>
        </p:txBody>
      </p:sp>
      <p:sp>
        <p:nvSpPr>
          <p:cNvPr id="9" name="Titel 1"/>
          <p:cNvSpPr>
            <a:spLocks noGrp="1"/>
          </p:cNvSpPr>
          <p:nvPr>
            <p:ph type="title" hasCustomPrompt="1"/>
          </p:nvPr>
        </p:nvSpPr>
        <p:spPr bwMode="auto">
          <a:xfrm>
            <a:off x="628650" y="3429000"/>
            <a:ext cx="5130000" cy="571364"/>
          </a:xfrm>
          <a:prstGeom prst="rect">
            <a:avLst/>
          </a:prstGeom>
          <a:solidFill>
            <a:srgbClr val="FFFFFF">
              <a:alpha val="89804"/>
            </a:srgbClr>
          </a:solidFill>
        </p:spPr>
        <p:txBody>
          <a:bodyPr anchor="b">
            <a:normAutofit/>
          </a:bodyPr>
          <a:lstStyle>
            <a:lvl1pPr>
              <a:defRPr sz="2400" b="1">
                <a:solidFill>
                  <a:srgbClr val="0362A6"/>
                </a:solidFill>
                <a:latin typeface="+mn-lt"/>
              </a:defRPr>
            </a:lvl1pPr>
          </a:lstStyle>
          <a:p>
            <a:pPr>
              <a:defRPr/>
            </a:pPr>
            <a:r>
              <a:rPr lang="de-DE"/>
              <a:t>Titelmasterformat durch Klicken</a:t>
            </a:r>
            <a:endParaRPr/>
          </a:p>
        </p:txBody>
      </p:sp>
      <p:sp>
        <p:nvSpPr>
          <p:cNvPr id="10" name="Inhaltsplatzhalter 14">
            <a:extLst>
              <a:ext uri="{FF2B5EF4-FFF2-40B4-BE49-F238E27FC236}">
                <a16:creationId xmlns:a16="http://schemas.microsoft.com/office/drawing/2014/main" id="{975FBD15-BBED-4EA7-A769-D2E6298B21AA}"/>
              </a:ext>
            </a:extLst>
          </p:cNvPr>
          <p:cNvSpPr>
            <a:spLocks noGrp="1"/>
          </p:cNvSpPr>
          <p:nvPr>
            <p:ph sz="quarter" idx="13" hasCustomPrompt="1"/>
          </p:nvPr>
        </p:nvSpPr>
        <p:spPr bwMode="auto">
          <a:xfrm>
            <a:off x="628635" y="4119828"/>
            <a:ext cx="5130000" cy="466725"/>
          </a:xfrm>
          <a:solidFill>
            <a:srgbClr val="FFFFFF">
              <a:alpha val="89804"/>
            </a:srgbClr>
          </a:solidFill>
        </p:spPr>
        <p:txBody>
          <a:bodyPr anchor="ctr">
            <a:normAutofit/>
          </a:bodyPr>
          <a:lstStyle>
            <a:lvl1pPr marL="0" indent="0">
              <a:buNone/>
              <a:defRPr sz="1875" b="1"/>
            </a:lvl1pPr>
          </a:lstStyle>
          <a:p>
            <a:pPr lvl="0">
              <a:defRPr/>
            </a:pPr>
            <a:r>
              <a:rPr lang="de-DE"/>
              <a:t>Untertitel </a:t>
            </a:r>
            <a:endParaRPr/>
          </a:p>
        </p:txBody>
      </p:sp>
      <p:pic>
        <p:nvPicPr>
          <p:cNvPr id="14" name="Grafik 15">
            <a:extLst>
              <a:ext uri="{FF2B5EF4-FFF2-40B4-BE49-F238E27FC236}">
                <a16:creationId xmlns:a16="http://schemas.microsoft.com/office/drawing/2014/main" id="{C7453B7B-E291-49F0-850D-13A66C0B439A}"/>
              </a:ext>
            </a:extLst>
          </p:cNvPr>
          <p:cNvPicPr>
            <a:picLocks noChangeAspect="1"/>
          </p:cNvPicPr>
          <p:nvPr userDrawn="1"/>
        </p:nvPicPr>
        <p:blipFill>
          <a:blip r:embed="rId3"/>
          <a:stretch/>
        </p:blipFill>
        <p:spPr bwMode="auto">
          <a:xfrm>
            <a:off x="6698308" y="433288"/>
            <a:ext cx="2030057" cy="793474"/>
          </a:xfrm>
          <a:prstGeom prst="rect">
            <a:avLst/>
          </a:prstGeom>
        </p:spPr>
      </p:pic>
    </p:spTree>
    <p:extLst>
      <p:ext uri="{BB962C8B-B14F-4D97-AF65-F5344CB8AC3E}">
        <p14:creationId xmlns:p14="http://schemas.microsoft.com/office/powerpoint/2010/main" val="211559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
        <p:nvSpPr>
          <p:cNvPr id="4" name="Rechteck 4"/>
          <p:cNvSpPr/>
          <p:nvPr userDrawn="1"/>
        </p:nvSpPr>
        <p:spPr bwMode="auto">
          <a:xfrm>
            <a:off x="0" y="2836363"/>
            <a:ext cx="9144000" cy="1185274"/>
          </a:xfrm>
          <a:prstGeom prst="rect">
            <a:avLst/>
          </a:prstGeom>
          <a:solidFill>
            <a:srgbClr val="2C7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prstClr val="white"/>
              </a:solidFill>
              <a:effectLst/>
              <a:uLnTx/>
              <a:uFillTx/>
              <a:latin typeface="Calibri"/>
              <a:cs typeface="Arial"/>
            </a:endParaRPr>
          </a:p>
        </p:txBody>
      </p:sp>
      <p:pic>
        <p:nvPicPr>
          <p:cNvPr id="5" name="Grafik 5"/>
          <p:cNvPicPr>
            <a:picLocks noChangeAspect="1"/>
          </p:cNvPicPr>
          <p:nvPr userDrawn="1"/>
        </p:nvPicPr>
        <p:blipFill>
          <a:blip r:embed="rId2"/>
          <a:stretch/>
        </p:blipFill>
        <p:spPr bwMode="auto">
          <a:xfrm>
            <a:off x="3200677" y="927448"/>
            <a:ext cx="2742647" cy="1071999"/>
          </a:xfrm>
          <a:prstGeom prst="rect">
            <a:avLst/>
          </a:prstGeom>
        </p:spPr>
      </p:pic>
      <p:grpSp>
        <p:nvGrpSpPr>
          <p:cNvPr id="6" name="Gruppieren 6"/>
          <p:cNvGrpSpPr/>
          <p:nvPr userDrawn="1"/>
        </p:nvGrpSpPr>
        <p:grpSpPr bwMode="auto">
          <a:xfrm>
            <a:off x="182364" y="4993951"/>
            <a:ext cx="8779272" cy="805141"/>
            <a:chOff x="486304" y="5599735"/>
            <a:chExt cx="11705696" cy="805141"/>
          </a:xfrm>
        </p:grpSpPr>
        <p:pic>
          <p:nvPicPr>
            <p:cNvPr id="7" name="Grafik 7"/>
            <p:cNvPicPr>
              <a:picLocks noChangeAspect="1"/>
            </p:cNvPicPr>
            <p:nvPr/>
          </p:nvPicPr>
          <p:blipFill>
            <a:blip r:embed="rId3"/>
            <a:stretch/>
          </p:blipFill>
          <p:spPr bwMode="auto">
            <a:xfrm>
              <a:off x="486304" y="5599735"/>
              <a:ext cx="1254626" cy="805141"/>
            </a:xfrm>
            <a:prstGeom prst="rect">
              <a:avLst/>
            </a:prstGeom>
          </p:spPr>
        </p:pic>
        <p:grpSp>
          <p:nvGrpSpPr>
            <p:cNvPr id="8" name="Gruppieren 8"/>
            <p:cNvGrpSpPr>
              <a:grpSpLocks noChangeAspect="1"/>
            </p:cNvGrpSpPr>
            <p:nvPr/>
          </p:nvGrpSpPr>
          <p:grpSpPr bwMode="auto">
            <a:xfrm>
              <a:off x="1848929" y="5599735"/>
              <a:ext cx="10343070" cy="805141"/>
              <a:chOff x="404996" y="1641278"/>
              <a:chExt cx="11561653" cy="900000"/>
            </a:xfrm>
          </p:grpSpPr>
          <p:pic>
            <p:nvPicPr>
              <p:cNvPr id="9" name="Grafik 9"/>
              <p:cNvPicPr>
                <a:picLocks noChangeAspect="1"/>
              </p:cNvPicPr>
              <p:nvPr/>
            </p:nvPicPr>
            <p:blipFill>
              <a:blip r:embed="rId4"/>
              <a:stretch/>
            </p:blipFill>
            <p:spPr bwMode="auto">
              <a:xfrm>
                <a:off x="7963855" y="1803278"/>
                <a:ext cx="1295436" cy="576000"/>
              </a:xfrm>
              <a:prstGeom prst="rect">
                <a:avLst/>
              </a:prstGeom>
            </p:spPr>
          </p:pic>
          <p:pic>
            <p:nvPicPr>
              <p:cNvPr id="10" name="Grafik 10"/>
              <p:cNvPicPr>
                <a:picLocks noChangeAspect="1"/>
              </p:cNvPicPr>
              <p:nvPr/>
            </p:nvPicPr>
            <p:blipFill>
              <a:blip r:embed="rId5">
                <a:clrChange>
                  <a:clrFrom>
                    <a:srgbClr val="FFFFFF"/>
                  </a:clrFrom>
                  <a:clrTo>
                    <a:srgbClr val="FFFFFF">
                      <a:alpha val="0"/>
                    </a:srgbClr>
                  </a:clrTo>
                </a:clrChange>
              </a:blip>
              <a:stretch/>
            </p:blipFill>
            <p:spPr bwMode="auto">
              <a:xfrm>
                <a:off x="9259291" y="1641278"/>
                <a:ext cx="2707358" cy="900000"/>
              </a:xfrm>
              <a:prstGeom prst="rect">
                <a:avLst/>
              </a:prstGeom>
            </p:spPr>
          </p:pic>
          <p:pic>
            <p:nvPicPr>
              <p:cNvPr id="11" name="Grafik 11"/>
              <p:cNvPicPr>
                <a:picLocks noChangeAspect="1"/>
              </p:cNvPicPr>
              <p:nvPr/>
            </p:nvPicPr>
            <p:blipFill>
              <a:blip r:embed="rId6"/>
              <a:stretch/>
            </p:blipFill>
            <p:spPr bwMode="auto">
              <a:xfrm>
                <a:off x="5896169" y="1803278"/>
                <a:ext cx="1727024" cy="576000"/>
              </a:xfrm>
              <a:prstGeom prst="rect">
                <a:avLst/>
              </a:prstGeom>
            </p:spPr>
          </p:pic>
          <p:pic>
            <p:nvPicPr>
              <p:cNvPr id="12" name="Grafik 12"/>
              <p:cNvPicPr>
                <a:picLocks noChangeAspect="1"/>
              </p:cNvPicPr>
              <p:nvPr/>
            </p:nvPicPr>
            <p:blipFill>
              <a:blip r:embed="rId7"/>
              <a:stretch/>
            </p:blipFill>
            <p:spPr bwMode="auto">
              <a:xfrm>
                <a:off x="404996" y="1839278"/>
                <a:ext cx="5249727" cy="504000"/>
              </a:xfrm>
              <a:prstGeom prst="rect">
                <a:avLst/>
              </a:prstGeom>
            </p:spPr>
          </p:pic>
        </p:grpSp>
      </p:grpSp>
      <p:sp>
        <p:nvSpPr>
          <p:cNvPr id="13" name="Textplatzhalter 14"/>
          <p:cNvSpPr>
            <a:spLocks noGrp="1"/>
          </p:cNvSpPr>
          <p:nvPr>
            <p:ph type="body" sz="quarter" idx="10" hasCustomPrompt="1"/>
          </p:nvPr>
        </p:nvSpPr>
        <p:spPr bwMode="auto">
          <a:xfrm>
            <a:off x="2063431" y="2905125"/>
            <a:ext cx="4512469" cy="1047750"/>
          </a:xfrm>
        </p:spPr>
        <p:txBody>
          <a:bodyPr anchor="ctr">
            <a:normAutofit/>
          </a:bodyPr>
          <a:lstStyle>
            <a:lvl1pPr marL="0" indent="0" algn="ctr">
              <a:buNone/>
              <a:defRPr sz="3000" b="1">
                <a:solidFill>
                  <a:schemeClr val="bg1"/>
                </a:solidFill>
              </a:defRPr>
            </a:lvl1pPr>
          </a:lstStyle>
          <a:p>
            <a:pPr lvl="0">
              <a:defRPr/>
            </a:pPr>
            <a:r>
              <a:rPr lang="de-DE"/>
              <a:t>Vielen Dank!</a:t>
            </a:r>
            <a:endParaRPr/>
          </a:p>
        </p:txBody>
      </p:sp>
    </p:spTree>
    <p:extLst>
      <p:ext uri="{BB962C8B-B14F-4D97-AF65-F5344CB8AC3E}">
        <p14:creationId xmlns:p14="http://schemas.microsoft.com/office/powerpoint/2010/main" val="380666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28651" y="365127"/>
            <a:ext cx="6642482" cy="571364"/>
          </a:xfrm>
          <a:prstGeom prst="rect">
            <a:avLst/>
          </a:prstGeom>
        </p:spPr>
        <p:txBody>
          <a:bodyPr anchor="b">
            <a:normAutofit/>
          </a:bodyPr>
          <a:lstStyle>
            <a:lvl1pPr>
              <a:defRPr sz="2400" b="1">
                <a:solidFill>
                  <a:srgbClr val="0362A6"/>
                </a:solidFill>
                <a:latin typeface="+mn-lt"/>
              </a:defRPr>
            </a:lvl1pPr>
          </a:lstStyle>
          <a:p>
            <a:pPr>
              <a:defRPr/>
            </a:pPr>
            <a:r>
              <a:rPr lang="de-DE"/>
              <a:t>Titelmasterformat durch Klicken bearbeiten</a:t>
            </a:r>
            <a:endParaRPr/>
          </a:p>
        </p:txBody>
      </p:sp>
      <p:sp>
        <p:nvSpPr>
          <p:cNvPr id="5" name="Inhaltsplatzhalter 2"/>
          <p:cNvSpPr>
            <a:spLocks noGrp="1"/>
          </p:cNvSpPr>
          <p:nvPr>
            <p:ph idx="1"/>
          </p:nvPr>
        </p:nvSpPr>
        <p:spPr bwMode="auto">
          <a:xfrm>
            <a:off x="628650" y="1735140"/>
            <a:ext cx="7886700" cy="4441823"/>
          </a:xfrm>
        </p:spPr>
        <p:txBody>
          <a:bodyPr>
            <a:normAutofit/>
          </a:bodyPr>
          <a:lstStyle>
            <a:lvl1pPr marL="171450" indent="-171450">
              <a:lnSpc>
                <a:spcPct val="100000"/>
              </a:lnSpc>
              <a:buClr>
                <a:srgbClr val="0362A6"/>
              </a:buClr>
              <a:buFont typeface="Wingdings"/>
              <a:buChar char="§"/>
              <a:defRPr sz="1200"/>
            </a:lvl1pPr>
            <a:lvl2pPr marL="514350" indent="-171450">
              <a:lnSpc>
                <a:spcPct val="100000"/>
              </a:lnSpc>
              <a:buClr>
                <a:srgbClr val="0362A6"/>
              </a:buClr>
              <a:buFont typeface="Wingdings"/>
              <a:buChar char="§"/>
              <a:defRPr sz="1200"/>
            </a:lvl2pPr>
            <a:lvl3pPr marL="857250" indent="-171450">
              <a:lnSpc>
                <a:spcPct val="100000"/>
              </a:lnSpc>
              <a:buClr>
                <a:srgbClr val="0362A6"/>
              </a:buClr>
              <a:buFont typeface="Wingdings"/>
              <a:buChar char="§"/>
              <a:defRPr sz="1200"/>
            </a:lvl3pPr>
            <a:lvl4pPr marL="1200150" indent="-171450">
              <a:lnSpc>
                <a:spcPct val="100000"/>
              </a:lnSpc>
              <a:buClr>
                <a:srgbClr val="0362A6"/>
              </a:buClr>
              <a:buFont typeface="Wingdings"/>
              <a:buChar char="§"/>
              <a:defRPr sz="1200"/>
            </a:lvl4pPr>
            <a:lvl5pPr marL="1543050" indent="-171450">
              <a:lnSpc>
                <a:spcPct val="100000"/>
              </a:lnSpc>
              <a:buClr>
                <a:srgbClr val="0362A6"/>
              </a:buClr>
              <a:buFont typeface="Wingdings"/>
              <a:buChar char="§"/>
              <a:defRPr sz="12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de-DE"/>
              <a:t>Datum </a:t>
            </a:r>
            <a:endParaRPr/>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a:xfrm>
            <a:off x="6675533" y="6342602"/>
            <a:ext cx="2057400" cy="365125"/>
          </a:xfrm>
        </p:spPr>
        <p:txBody>
          <a:bodyPr/>
          <a:lstStyle/>
          <a:p>
            <a:pPr>
              <a:defRPr/>
            </a:pPr>
            <a:fld id="{12934288-3037-45D8-9E88-845FFAD03604}" type="slidenum">
              <a:rPr lang="de-DE" smtClean="0"/>
              <a:t>‹#›</a:t>
            </a:fld>
            <a:r>
              <a:rPr lang="de-DE"/>
              <a:t>/</a:t>
            </a:r>
          </a:p>
        </p:txBody>
      </p:sp>
      <p:sp>
        <p:nvSpPr>
          <p:cNvPr id="9" name="Inhaltsplatzhalter 14"/>
          <p:cNvSpPr>
            <a:spLocks noGrp="1"/>
          </p:cNvSpPr>
          <p:nvPr>
            <p:ph sz="quarter" idx="13" hasCustomPrompt="1"/>
          </p:nvPr>
        </p:nvSpPr>
        <p:spPr bwMode="auto">
          <a:xfrm>
            <a:off x="628643" y="959109"/>
            <a:ext cx="6642497" cy="466725"/>
          </a:xfrm>
        </p:spPr>
        <p:txBody>
          <a:bodyPr anchor="ctr">
            <a:normAutofit/>
          </a:bodyPr>
          <a:lstStyle>
            <a:lvl1pPr marL="0" indent="0">
              <a:buNone/>
              <a:defRPr sz="1875" b="1"/>
            </a:lvl1pPr>
          </a:lstStyle>
          <a:p>
            <a:pPr lvl="0">
              <a:defRPr/>
            </a:pPr>
            <a:r>
              <a:rPr lang="de-DE"/>
              <a:t>Untertitel </a:t>
            </a:r>
            <a:endParaRPr/>
          </a:p>
        </p:txBody>
      </p:sp>
      <p:cxnSp>
        <p:nvCxnSpPr>
          <p:cNvPr id="11" name="Gerader Verbinder 16"/>
          <p:cNvCxnSpPr>
            <a:cxnSpLocks/>
          </p:cNvCxnSpPr>
          <p:nvPr userDrawn="1"/>
        </p:nvCxnSpPr>
        <p:spPr bwMode="auto">
          <a:xfrm>
            <a:off x="0" y="1569501"/>
            <a:ext cx="9144000" cy="0"/>
          </a:xfrm>
          <a:prstGeom prst="line">
            <a:avLst/>
          </a:prstGeom>
          <a:ln>
            <a:solidFill>
              <a:srgbClr val="0362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77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6B3672EE-A4ED-4378-8136-6652695CDF0E}"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spTree>
    <p:extLst>
      <p:ext uri="{BB962C8B-B14F-4D97-AF65-F5344CB8AC3E}">
        <p14:creationId xmlns:p14="http://schemas.microsoft.com/office/powerpoint/2010/main" val="137502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92488"/>
            <a:ext cx="7886700" cy="2769989"/>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Foliennummernplatzhalter 3"/>
          <p:cNvSpPr>
            <a:spLocks noGrp="1"/>
          </p:cNvSpPr>
          <p:nvPr>
            <p:ph type="sldNum" sz="quarter" idx="10"/>
          </p:nvPr>
        </p:nvSpPr>
        <p:spPr/>
        <p:txBody>
          <a:bodyPr/>
          <a:lstStyle>
            <a:lvl1pPr>
              <a:defRPr/>
            </a:lvl1pPr>
          </a:lstStyle>
          <a:p>
            <a:fld id="{99E83403-74CA-40CA-B54C-7AB151D1680B}"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5" name="Grafik 4">
            <a:extLst>
              <a:ext uri="{FF2B5EF4-FFF2-40B4-BE49-F238E27FC236}">
                <a16:creationId xmlns:a16="http://schemas.microsoft.com/office/drawing/2014/main" id="{FC323C6B-C2CD-EF77-0241-E165CC5048C5}"/>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361214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19139" y="1773240"/>
            <a:ext cx="3776662"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1" y="1773240"/>
            <a:ext cx="377666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lvl1pPr>
              <a:defRPr/>
            </a:lvl1pPr>
          </a:lstStyle>
          <a:p>
            <a:fld id="{6B7B87E8-6DC7-4D61-9598-7C3D122C131E}"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spTree>
    <p:extLst>
      <p:ext uri="{BB962C8B-B14F-4D97-AF65-F5344CB8AC3E}">
        <p14:creationId xmlns:p14="http://schemas.microsoft.com/office/powerpoint/2010/main" val="55522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1321357"/>
            <a:ext cx="7886700" cy="369332"/>
          </a:xfrm>
        </p:spPr>
        <p:txBody>
          <a:bodyPr/>
          <a:lstStyle/>
          <a:p>
            <a:r>
              <a:rPr lang="de-DE"/>
              <a:t>Titelmasterformat durch Klicken bearbeiten</a:t>
            </a:r>
          </a:p>
        </p:txBody>
      </p:sp>
      <p:sp>
        <p:nvSpPr>
          <p:cNvPr id="3" name="Textplatzhalt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9"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a:defRPr/>
            </a:lvl1pPr>
          </a:lstStyle>
          <a:p>
            <a:fld id="{17DA8A20-50EB-4A6A-9942-AD01C4FDE16C}"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8" name="Grafik 7">
            <a:extLst>
              <a:ext uri="{FF2B5EF4-FFF2-40B4-BE49-F238E27FC236}">
                <a16:creationId xmlns:a16="http://schemas.microsoft.com/office/drawing/2014/main" id="{1D77AFF1-3DAA-6C61-B07D-CD785A144984}"/>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135095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fld id="{71F79A17-DEAF-4926-8B5B-B893DADB4C13}"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4" name="Grafik 3">
            <a:extLst>
              <a:ext uri="{FF2B5EF4-FFF2-40B4-BE49-F238E27FC236}">
                <a16:creationId xmlns:a16="http://schemas.microsoft.com/office/drawing/2014/main" id="{5C2A6F30-F69C-726E-FE44-9F446B0D8439}"/>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235089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0101968C-8D29-4073-A9BF-BF045343B762}"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3" name="Grafik 2">
            <a:extLst>
              <a:ext uri="{FF2B5EF4-FFF2-40B4-BE49-F238E27FC236}">
                <a16:creationId xmlns:a16="http://schemas.microsoft.com/office/drawing/2014/main" id="{E7E94BDB-6A97-3521-3D17-BB021C397EB6}"/>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316852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9" y="87631"/>
            <a:ext cx="2949575" cy="196977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fld id="{D4A4814F-0D00-4002-8C1D-BFE70A51DB60}"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6" name="Grafik 5">
            <a:extLst>
              <a:ext uri="{FF2B5EF4-FFF2-40B4-BE49-F238E27FC236}">
                <a16:creationId xmlns:a16="http://schemas.microsoft.com/office/drawing/2014/main" id="{F90C3484-ACE7-2C40-38F7-2043FB7CDFF7}"/>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44403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9" y="87631"/>
            <a:ext cx="2949575" cy="196977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fld id="{575B60EC-7CF8-4EA0-8770-3E4B9E0C9431}" type="slidenum">
              <a:rPr lang="de-DE" altLang="de-DE"/>
              <a:pPr/>
              <a:t>‹#›</a:t>
            </a:fld>
            <a:r>
              <a:rPr lang="de-DE" altLang="de-DE"/>
              <a:t> | Autor/Verfasser/Thema/Rubrik/Titel etc.	© </a:t>
            </a:r>
            <a:fld id="{3B980856-720A-4408-94C4-668FBDF57358}" type="datetime1">
              <a:rPr lang="de-DE" altLang="de-DE"/>
              <a:pPr/>
              <a:t>24.11.2025</a:t>
            </a:fld>
            <a:r>
              <a:rPr lang="de-DE" altLang="de-DE"/>
              <a:t> Universität Tübingen</a:t>
            </a:r>
          </a:p>
        </p:txBody>
      </p:sp>
      <p:pic>
        <p:nvPicPr>
          <p:cNvPr id="6" name="Grafik 5">
            <a:extLst>
              <a:ext uri="{FF2B5EF4-FFF2-40B4-BE49-F238E27FC236}">
                <a16:creationId xmlns:a16="http://schemas.microsoft.com/office/drawing/2014/main" id="{69600DF6-DCA0-5901-FCA4-79A57FD39EB5}"/>
              </a:ext>
            </a:extLst>
          </p:cNvPr>
          <p:cNvPicPr>
            <a:picLocks noChangeAspect="1"/>
          </p:cNvPicPr>
          <p:nvPr userDrawn="1"/>
        </p:nvPicPr>
        <p:blipFill>
          <a:blip r:embed="rId2"/>
          <a:stretch>
            <a:fillRect/>
          </a:stretch>
        </p:blipFill>
        <p:spPr>
          <a:xfrm>
            <a:off x="7742054" y="113890"/>
            <a:ext cx="682811" cy="688908"/>
          </a:xfrm>
          <a:prstGeom prst="rect">
            <a:avLst/>
          </a:prstGeom>
        </p:spPr>
      </p:pic>
    </p:spTree>
    <p:extLst>
      <p:ext uri="{BB962C8B-B14F-4D97-AF65-F5344CB8AC3E}">
        <p14:creationId xmlns:p14="http://schemas.microsoft.com/office/powerpoint/2010/main" val="281636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Line 8"/>
          <p:cNvSpPr>
            <a:spLocks noChangeShapeType="1"/>
          </p:cNvSpPr>
          <p:nvPr/>
        </p:nvSpPr>
        <p:spPr bwMode="auto">
          <a:xfrm>
            <a:off x="719138" y="809625"/>
            <a:ext cx="77057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6" name="Rectangle 14"/>
          <p:cNvSpPr>
            <a:spLocks noGrp="1" noChangeArrowheads="1"/>
          </p:cNvSpPr>
          <p:nvPr>
            <p:ph type="title"/>
          </p:nvPr>
        </p:nvSpPr>
        <p:spPr bwMode="auto">
          <a:xfrm>
            <a:off x="719139" y="1288019"/>
            <a:ext cx="7700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Mastertitelformat bearbeiten</a:t>
            </a:r>
          </a:p>
        </p:txBody>
      </p:sp>
      <p:sp>
        <p:nvSpPr>
          <p:cNvPr id="3089" name="Line 17"/>
          <p:cNvSpPr>
            <a:spLocks noChangeShapeType="1"/>
          </p:cNvSpPr>
          <p:nvPr/>
        </p:nvSpPr>
        <p:spPr bwMode="auto">
          <a:xfrm>
            <a:off x="719138" y="6315075"/>
            <a:ext cx="770572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0" name="Rectangle 18"/>
          <p:cNvSpPr>
            <a:spLocks noGrp="1" noChangeArrowheads="1"/>
          </p:cNvSpPr>
          <p:nvPr>
            <p:ph type="sldNum" sz="quarter" idx="4"/>
          </p:nvPr>
        </p:nvSpPr>
        <p:spPr bwMode="auto">
          <a:xfrm>
            <a:off x="719138" y="6519863"/>
            <a:ext cx="77057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tabLst>
                <a:tab pos="7702550" algn="r"/>
              </a:tabLst>
              <a:defRPr sz="1000"/>
            </a:lvl1pPr>
          </a:lstStyle>
          <a:p>
            <a:fld id="{2935D760-0523-44E9-A835-009C315E5D6C}" type="slidenum">
              <a:rPr lang="de-DE" altLang="de-DE" smtClean="0"/>
              <a:pPr/>
              <a:t>‹#›</a:t>
            </a:fld>
            <a:r>
              <a:rPr lang="de-DE" altLang="de-DE"/>
              <a:t> | Dr. Luzia Sievi	© </a:t>
            </a:r>
            <a:fld id="{3B980856-720A-4408-94C4-668FBDF57358}" type="datetime1">
              <a:rPr lang="de-DE" altLang="de-DE" smtClean="0"/>
              <a:pPr/>
              <a:t>24.11.2025</a:t>
            </a:fld>
            <a:r>
              <a:rPr lang="de-DE" altLang="de-DE"/>
              <a:t> Universität Tübingen</a:t>
            </a:r>
          </a:p>
        </p:txBody>
      </p:sp>
      <p:pic>
        <p:nvPicPr>
          <p:cNvPr id="3094" name="Picture 22" descr="xEKUT_WortBildMarke_W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138" y="179388"/>
            <a:ext cx="1763712" cy="457200"/>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23"/>
          <p:cNvSpPr>
            <a:spLocks noGrp="1" noChangeArrowheads="1"/>
          </p:cNvSpPr>
          <p:nvPr>
            <p:ph type="body" idx="1"/>
          </p:nvPr>
        </p:nvSpPr>
        <p:spPr bwMode="auto">
          <a:xfrm>
            <a:off x="719138" y="1773240"/>
            <a:ext cx="77057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 name="Rectangle 19">
            <a:extLst>
              <a:ext uri="{FF2B5EF4-FFF2-40B4-BE49-F238E27FC236}">
                <a16:creationId xmlns:a16="http://schemas.microsoft.com/office/drawing/2014/main" id="{2934CC12-58F1-2D56-D0CA-AA5096F5166E}"/>
              </a:ext>
            </a:extLst>
          </p:cNvPr>
          <p:cNvSpPr>
            <a:spLocks noChangeArrowheads="1"/>
          </p:cNvSpPr>
          <p:nvPr userDrawn="1"/>
        </p:nvSpPr>
        <p:spPr bwMode="auto">
          <a:xfrm>
            <a:off x="3417035" y="351077"/>
            <a:ext cx="4505325" cy="19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600"/>
              </a:lnSpc>
            </a:pPr>
            <a:r>
              <a:rPr lang="de-DE" altLang="de-DE" sz="1300" b="1">
                <a:solidFill>
                  <a:schemeClr val="tx2"/>
                </a:solidFill>
              </a:rPr>
              <a:t>Internationales Zentrum für Ethik in den Wissenschaften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2400" b="1" kern="1200">
          <a:solidFill>
            <a:schemeClr val="bg2"/>
          </a:solidFill>
          <a:latin typeface="+mj-lt"/>
          <a:ea typeface="+mj-ea"/>
          <a:cs typeface="+mj-cs"/>
        </a:defRPr>
      </a:lvl1pPr>
      <a:lvl2pPr algn="l" rtl="0" eaLnBrk="1" fontAlgn="base" hangingPunct="1">
        <a:spcBef>
          <a:spcPct val="0"/>
        </a:spcBef>
        <a:spcAft>
          <a:spcPct val="0"/>
        </a:spcAft>
        <a:defRPr sz="2400" b="1">
          <a:solidFill>
            <a:schemeClr val="bg2"/>
          </a:solidFill>
          <a:latin typeface="Arial" panose="020B0604020202020204" pitchFamily="34" charset="0"/>
        </a:defRPr>
      </a:lvl2pPr>
      <a:lvl3pPr algn="l" rtl="0" eaLnBrk="1" fontAlgn="base" hangingPunct="1">
        <a:spcBef>
          <a:spcPct val="0"/>
        </a:spcBef>
        <a:spcAft>
          <a:spcPct val="0"/>
        </a:spcAft>
        <a:defRPr sz="2400" b="1">
          <a:solidFill>
            <a:schemeClr val="bg2"/>
          </a:solidFill>
          <a:latin typeface="Arial" panose="020B0604020202020204" pitchFamily="34" charset="0"/>
        </a:defRPr>
      </a:lvl3pPr>
      <a:lvl4pPr algn="l" rtl="0" eaLnBrk="1" fontAlgn="base" hangingPunct="1">
        <a:spcBef>
          <a:spcPct val="0"/>
        </a:spcBef>
        <a:spcAft>
          <a:spcPct val="0"/>
        </a:spcAft>
        <a:defRPr sz="2400" b="1">
          <a:solidFill>
            <a:schemeClr val="bg2"/>
          </a:solidFill>
          <a:latin typeface="Arial" panose="020B0604020202020204" pitchFamily="34" charset="0"/>
        </a:defRPr>
      </a:lvl4pPr>
      <a:lvl5pPr algn="l" rtl="0" eaLnBrk="1" fontAlgn="base" hangingPunct="1">
        <a:spcBef>
          <a:spcPct val="0"/>
        </a:spcBef>
        <a:spcAft>
          <a:spcPct val="0"/>
        </a:spcAft>
        <a:defRPr sz="2400" b="1">
          <a:solidFill>
            <a:schemeClr val="bg2"/>
          </a:solidFill>
          <a:latin typeface="Arial" panose="020B0604020202020204" pitchFamily="34" charset="0"/>
        </a:defRPr>
      </a:lvl5pPr>
      <a:lvl6pPr marL="457200" algn="l" rtl="0" eaLnBrk="1" fontAlgn="base" hangingPunct="1">
        <a:spcBef>
          <a:spcPct val="0"/>
        </a:spcBef>
        <a:spcAft>
          <a:spcPct val="0"/>
        </a:spcAft>
        <a:defRPr sz="2400" b="1">
          <a:solidFill>
            <a:schemeClr val="bg2"/>
          </a:solidFill>
          <a:latin typeface="Arial" panose="020B0604020202020204" pitchFamily="34" charset="0"/>
        </a:defRPr>
      </a:lvl6pPr>
      <a:lvl7pPr marL="914400" algn="l" rtl="0" eaLnBrk="1" fontAlgn="base" hangingPunct="1">
        <a:spcBef>
          <a:spcPct val="0"/>
        </a:spcBef>
        <a:spcAft>
          <a:spcPct val="0"/>
        </a:spcAft>
        <a:defRPr sz="2400" b="1">
          <a:solidFill>
            <a:schemeClr val="bg2"/>
          </a:solidFill>
          <a:latin typeface="Arial" panose="020B0604020202020204" pitchFamily="34" charset="0"/>
        </a:defRPr>
      </a:lvl7pPr>
      <a:lvl8pPr marL="1371600" algn="l" rtl="0" eaLnBrk="1" fontAlgn="base" hangingPunct="1">
        <a:spcBef>
          <a:spcPct val="0"/>
        </a:spcBef>
        <a:spcAft>
          <a:spcPct val="0"/>
        </a:spcAft>
        <a:defRPr sz="2400" b="1">
          <a:solidFill>
            <a:schemeClr val="bg2"/>
          </a:solidFill>
          <a:latin typeface="Arial" panose="020B0604020202020204" pitchFamily="34" charset="0"/>
        </a:defRPr>
      </a:lvl8pPr>
      <a:lvl9pPr marL="1828800" algn="l" rtl="0" eaLnBrk="1" fontAlgn="base" hangingPunct="1">
        <a:spcBef>
          <a:spcPct val="0"/>
        </a:spcBef>
        <a:spcAft>
          <a:spcPct val="0"/>
        </a:spcAft>
        <a:defRPr sz="2400" b="1">
          <a:solidFill>
            <a:schemeClr val="bg2"/>
          </a:solidFill>
          <a:latin typeface="Arial" panose="020B0604020202020204" pitchFamily="34" charset="0"/>
        </a:defRPr>
      </a:lvl9pPr>
    </p:titleStyle>
    <p:bodyStyle>
      <a:lvl1pPr marL="180975" indent="-180975" algn="l" rtl="0" eaLnBrk="1" fontAlgn="base" hangingPunct="1">
        <a:lnSpc>
          <a:spcPct val="110000"/>
        </a:lnSpc>
        <a:spcBef>
          <a:spcPct val="0"/>
        </a:spcBef>
        <a:spcAft>
          <a:spcPct val="0"/>
        </a:spcAft>
        <a:buChar char="•"/>
        <a:defRPr sz="2000" kern="12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kern="1200">
          <a:solidFill>
            <a:schemeClr val="tx1"/>
          </a:solidFill>
          <a:latin typeface="+mn-lt"/>
          <a:ea typeface="+mn-ea"/>
          <a:cs typeface="+mn-cs"/>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kern="1200">
          <a:solidFill>
            <a:schemeClr val="tx1"/>
          </a:solidFill>
          <a:latin typeface="+mn-lt"/>
          <a:ea typeface="+mn-ea"/>
          <a:cs typeface="+mn-cs"/>
        </a:defRPr>
      </a:lvl3pPr>
      <a:lvl4pPr marL="1260475" indent="-185738"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4pPr>
      <a:lvl5pPr marL="1622425" indent="-182563" algn="l" rtl="0" eaLnBrk="1" fontAlgn="base" hangingPunct="1">
        <a:lnSpc>
          <a:spcPct val="110000"/>
        </a:lnSpc>
        <a:spcBef>
          <a:spcPct val="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628650" y="365125"/>
            <a:ext cx="6642000" cy="1173116"/>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628650" y="1388126"/>
            <a:ext cx="7886700" cy="4788838"/>
          </a:xfrm>
          <a:prstGeom prst="rect">
            <a:avLst/>
          </a:prstGeom>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r>
              <a:rPr lang="de-DE" kern="0">
                <a:solidFill>
                  <a:prstClr val="black">
                    <a:tint val="75000"/>
                  </a:prstClr>
                </a:solidFill>
                <a:latin typeface="Calibri"/>
              </a:rPr>
              <a:t>01.12.2020</a:t>
            </a:r>
          </a:p>
        </p:txBody>
      </p:sp>
      <p:sp>
        <p:nvSpPr>
          <p:cNvPr id="7" name="Fußzeilenplatzhalt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lang="de-DE" kern="0">
                <a:solidFill>
                  <a:prstClr val="black">
                    <a:tint val="75000"/>
                  </a:prstClr>
                </a:solidFill>
                <a:latin typeface="Calibri"/>
              </a:rPr>
              <a:t>Ethisches Argumentieren</a:t>
            </a:r>
          </a:p>
        </p:txBody>
      </p:sp>
      <p:sp>
        <p:nvSpPr>
          <p:cNvPr id="8" name="Foliennummernplatzhalt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12934288-3037-45D8-9E88-845FFAD03604}" type="slidenum">
              <a:rPr lang="de-DE" kern="0" smtClean="0">
                <a:solidFill>
                  <a:prstClr val="black">
                    <a:tint val="75000"/>
                  </a:prstClr>
                </a:solidFill>
                <a:latin typeface="Calibri"/>
              </a:rPr>
              <a:pPr defTabSz="685800" fontAlgn="auto">
                <a:spcBef>
                  <a:spcPts val="0"/>
                </a:spcBef>
                <a:spcAft>
                  <a:spcPts val="0"/>
                </a:spcAft>
                <a:defRPr/>
              </a:pPr>
              <a:t>‹#›</a:t>
            </a:fld>
            <a:endParaRPr lang="de-DE" kern="0">
              <a:solidFill>
                <a:prstClr val="black">
                  <a:tint val="75000"/>
                </a:prstClr>
              </a:solidFill>
              <a:latin typeface="Calibri"/>
            </a:endParaRPr>
          </a:p>
        </p:txBody>
      </p:sp>
    </p:spTree>
    <p:extLst>
      <p:ext uri="{BB962C8B-B14F-4D97-AF65-F5344CB8AC3E}">
        <p14:creationId xmlns:p14="http://schemas.microsoft.com/office/powerpoint/2010/main" val="37516883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p:txStyles>
    <p:titleStyle>
      <a:lvl1pPr algn="l" defTabSz="685800">
        <a:lnSpc>
          <a:spcPct val="90000"/>
        </a:lnSpc>
        <a:spcBef>
          <a:spcPts val="0"/>
        </a:spcBef>
        <a:buNone/>
        <a:defRPr sz="2400" b="1">
          <a:solidFill>
            <a:srgbClr val="2C74AC"/>
          </a:solidFill>
          <a:latin typeface="+mn-lt"/>
          <a:ea typeface="+mj-ea"/>
          <a:cs typeface="+mj-cs"/>
        </a:defRPr>
      </a:lvl1pPr>
    </p:titleStyle>
    <p:bodyStyle>
      <a:lvl1pPr marL="171450" indent="-171450" algn="l" defTabSz="685800">
        <a:lnSpc>
          <a:spcPct val="120000"/>
        </a:lnSpc>
        <a:spcBef>
          <a:spcPts val="750"/>
        </a:spcBef>
        <a:buClr>
          <a:srgbClr val="2C74AC"/>
        </a:buClr>
        <a:buFont typeface="Wingdings"/>
        <a:buChar char="§"/>
        <a:defRPr sz="1350">
          <a:solidFill>
            <a:schemeClr val="tx1"/>
          </a:solidFill>
          <a:latin typeface="+mn-lt"/>
          <a:ea typeface="+mn-ea"/>
          <a:cs typeface="+mn-cs"/>
        </a:defRPr>
      </a:lvl1pPr>
      <a:lvl2pPr marL="514350" indent="-171450" algn="l" defTabSz="685800">
        <a:lnSpc>
          <a:spcPct val="120000"/>
        </a:lnSpc>
        <a:spcBef>
          <a:spcPts val="375"/>
        </a:spcBef>
        <a:buClr>
          <a:srgbClr val="2C74AC"/>
        </a:buClr>
        <a:buFont typeface="Wingdings"/>
        <a:buChar char="§"/>
        <a:defRPr sz="1350">
          <a:solidFill>
            <a:schemeClr val="tx1"/>
          </a:solidFill>
          <a:latin typeface="+mn-lt"/>
          <a:ea typeface="+mn-ea"/>
          <a:cs typeface="+mn-cs"/>
        </a:defRPr>
      </a:lvl2pPr>
      <a:lvl3pPr marL="857250" indent="-171450" algn="l" defTabSz="685800">
        <a:lnSpc>
          <a:spcPct val="120000"/>
        </a:lnSpc>
        <a:spcBef>
          <a:spcPts val="375"/>
        </a:spcBef>
        <a:buClr>
          <a:srgbClr val="2C74AC"/>
        </a:buClr>
        <a:buFont typeface="Wingdings"/>
        <a:buChar char="§"/>
        <a:defRPr sz="1350">
          <a:solidFill>
            <a:schemeClr val="tx1"/>
          </a:solidFill>
          <a:latin typeface="+mn-lt"/>
          <a:ea typeface="+mn-ea"/>
          <a:cs typeface="+mn-cs"/>
        </a:defRPr>
      </a:lvl3pPr>
      <a:lvl4pPr marL="1200150" indent="-171450" algn="l" defTabSz="685800">
        <a:lnSpc>
          <a:spcPct val="120000"/>
        </a:lnSpc>
        <a:spcBef>
          <a:spcPts val="375"/>
        </a:spcBef>
        <a:buClr>
          <a:srgbClr val="2C74AC"/>
        </a:buClr>
        <a:buFont typeface="Wingdings"/>
        <a:buChar char="§"/>
        <a:defRPr sz="1350">
          <a:solidFill>
            <a:schemeClr val="tx1"/>
          </a:solidFill>
          <a:latin typeface="+mn-lt"/>
          <a:ea typeface="+mn-ea"/>
          <a:cs typeface="+mn-cs"/>
        </a:defRPr>
      </a:lvl4pPr>
      <a:lvl5pPr marL="1543050" indent="-171450" algn="l" defTabSz="685800">
        <a:lnSpc>
          <a:spcPct val="120000"/>
        </a:lnSpc>
        <a:spcBef>
          <a:spcPts val="375"/>
        </a:spcBef>
        <a:buClr>
          <a:srgbClr val="2C74AC"/>
        </a:buClr>
        <a:buFont typeface="Wingdings"/>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Grp="1" noChangeArrowheads="1"/>
          </p:cNvSpPr>
          <p:nvPr>
            <p:ph type="dt" sz="half" idx="2"/>
          </p:nvPr>
        </p:nvSpPr>
        <p:spPr>
          <a:xfrm>
            <a:off x="719138" y="4196667"/>
            <a:ext cx="7680808" cy="959533"/>
          </a:xfrm>
        </p:spPr>
        <p:txBody>
          <a:bodyPr/>
          <a:lstStyle/>
          <a:p>
            <a:endParaRPr lang="de-DE" altLang="de-DE" sz="2000" dirty="0"/>
          </a:p>
          <a:p>
            <a:pPr algn="ctr"/>
            <a:r>
              <a:rPr lang="de-DE" altLang="de-DE" sz="3000" dirty="0"/>
              <a:t>Dr. Marcel Vondermaßen</a:t>
            </a:r>
          </a:p>
          <a:p>
            <a:pPr algn="ctr"/>
            <a:endParaRPr lang="de-DE" altLang="de-DE" sz="2000" dirty="0"/>
          </a:p>
          <a:p>
            <a:pPr algn="ctr"/>
            <a:endParaRPr lang="de-DE" altLang="de-DE" sz="2000" dirty="0"/>
          </a:p>
        </p:txBody>
      </p:sp>
      <p:sp>
        <p:nvSpPr>
          <p:cNvPr id="5130" name="Rectangle 10"/>
          <p:cNvSpPr>
            <a:spLocks noGrp="1" noChangeArrowheads="1"/>
          </p:cNvSpPr>
          <p:nvPr>
            <p:ph type="ctrTitle"/>
          </p:nvPr>
        </p:nvSpPr>
        <p:spPr>
          <a:xfrm>
            <a:off x="721519" y="3092705"/>
            <a:ext cx="7700962" cy="430887"/>
          </a:xfrm>
        </p:spPr>
        <p:txBody>
          <a:bodyPr/>
          <a:lstStyle/>
          <a:p>
            <a:pPr algn="ctr">
              <a:spcAft>
                <a:spcPts val="1800"/>
              </a:spcAft>
            </a:pPr>
            <a:r>
              <a:rPr lang="de-DE" dirty="0"/>
              <a:t>Allyship im Alltag</a:t>
            </a:r>
            <a:endParaRPr lang="de-DE" altLang="de-DE" sz="2000" dirty="0">
              <a:solidFill>
                <a:srgbClr val="C00000"/>
              </a:solidFill>
            </a:endParaRPr>
          </a:p>
        </p:txBody>
      </p:sp>
      <p:sp>
        <p:nvSpPr>
          <p:cNvPr id="5132" name="Rectangle 12"/>
          <p:cNvSpPr>
            <a:spLocks noChangeArrowheads="1"/>
          </p:cNvSpPr>
          <p:nvPr/>
        </p:nvSpPr>
        <p:spPr bwMode="auto">
          <a:xfrm>
            <a:off x="721519" y="3765295"/>
            <a:ext cx="7700962" cy="17938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9" name="Rectangle 19"/>
          <p:cNvSpPr>
            <a:spLocks noChangeArrowheads="1"/>
          </p:cNvSpPr>
          <p:nvPr/>
        </p:nvSpPr>
        <p:spPr bwMode="auto">
          <a:xfrm>
            <a:off x="3894621" y="655656"/>
            <a:ext cx="4505325" cy="19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600"/>
              </a:lnSpc>
            </a:pPr>
            <a:r>
              <a:rPr lang="de-DE" altLang="de-DE" sz="1300" b="1">
                <a:solidFill>
                  <a:schemeClr val="tx2"/>
                </a:solidFill>
              </a:rPr>
              <a:t>Internationales Zentrum für Ethik in den Wissenschaften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D51F-E0B0-98DB-9386-64E97CABF8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9730A8-41CC-2926-CC1D-F26355E1D0B6}"/>
              </a:ext>
            </a:extLst>
          </p:cNvPr>
          <p:cNvSpPr>
            <a:spLocks noGrp="1"/>
          </p:cNvSpPr>
          <p:nvPr>
            <p:ph type="title"/>
          </p:nvPr>
        </p:nvSpPr>
        <p:spPr>
          <a:xfrm>
            <a:off x="719136" y="1236082"/>
            <a:ext cx="7700962" cy="369332"/>
          </a:xfrm>
        </p:spPr>
        <p:txBody>
          <a:bodyPr/>
          <a:lstStyle/>
          <a:p>
            <a:pPr algn="ctr"/>
            <a:r>
              <a:rPr lang="de-DE" dirty="0" err="1"/>
              <a:t>Allyship</a:t>
            </a:r>
            <a:r>
              <a:rPr lang="de-DE" dirty="0"/>
              <a:t> – im Job - Rollenspiel:</a:t>
            </a:r>
          </a:p>
        </p:txBody>
      </p:sp>
      <p:sp>
        <p:nvSpPr>
          <p:cNvPr id="3" name="Inhaltsplatzhalter 2">
            <a:extLst>
              <a:ext uri="{FF2B5EF4-FFF2-40B4-BE49-F238E27FC236}">
                <a16:creationId xmlns:a16="http://schemas.microsoft.com/office/drawing/2014/main" id="{C6A102C4-6928-E2C0-E598-CB5A6F1FA5A3}"/>
              </a:ext>
            </a:extLst>
          </p:cNvPr>
          <p:cNvSpPr>
            <a:spLocks noGrp="1"/>
          </p:cNvSpPr>
          <p:nvPr>
            <p:ph idx="1"/>
          </p:nvPr>
        </p:nvSpPr>
        <p:spPr>
          <a:xfrm>
            <a:off x="714373" y="1994710"/>
            <a:ext cx="7705725" cy="3681973"/>
          </a:xfrm>
        </p:spPr>
        <p:txBody>
          <a:bodyPr/>
          <a:lstStyle/>
          <a:p>
            <a:pPr marL="0" indent="0">
              <a:buNone/>
            </a:pPr>
            <a:r>
              <a:rPr lang="de-DE" dirty="0"/>
              <a:t>Es gibt drei Rollen, aber vier Aufgaben:</a:t>
            </a:r>
          </a:p>
          <a:p>
            <a:pPr marL="0" indent="0">
              <a:buNone/>
            </a:pPr>
            <a:endParaRPr lang="de-DE" dirty="0"/>
          </a:p>
          <a:p>
            <a:pPr marL="0" indent="0">
              <a:buNone/>
            </a:pPr>
            <a:r>
              <a:rPr lang="de-DE" dirty="0"/>
              <a:t>1) Der*die Ally</a:t>
            </a:r>
          </a:p>
          <a:p>
            <a:pPr marL="0" indent="0">
              <a:buNone/>
            </a:pPr>
            <a:endParaRPr lang="de-DE" dirty="0"/>
          </a:p>
          <a:p>
            <a:pPr marL="0" indent="0">
              <a:buNone/>
            </a:pPr>
            <a:r>
              <a:rPr lang="de-DE" dirty="0"/>
              <a:t>2) Der*die betroffene Person</a:t>
            </a:r>
          </a:p>
          <a:p>
            <a:pPr marL="0" indent="0">
              <a:buNone/>
            </a:pPr>
            <a:endParaRPr lang="de-DE" dirty="0"/>
          </a:p>
          <a:p>
            <a:pPr marL="0" indent="0">
              <a:buNone/>
            </a:pPr>
            <a:r>
              <a:rPr lang="de-DE" dirty="0"/>
              <a:t>3) Nicht-Ally-Kolleg*innen</a:t>
            </a:r>
          </a:p>
          <a:p>
            <a:pPr marL="0" indent="0">
              <a:buNone/>
            </a:pPr>
            <a:endParaRPr lang="de-DE" dirty="0"/>
          </a:p>
          <a:p>
            <a:pPr marL="0" indent="0">
              <a:buNone/>
            </a:pPr>
            <a:r>
              <a:rPr lang="de-DE" dirty="0"/>
              <a:t>(4) Beobachter*innen, die uns die Außenperspektive ermöglichen.)</a:t>
            </a:r>
          </a:p>
          <a:p>
            <a:pPr marL="0" indent="0">
              <a:buNone/>
            </a:pPr>
            <a:endParaRPr lang="de-DE" dirty="0"/>
          </a:p>
          <a:p>
            <a:pPr marL="0" indent="0">
              <a:buNone/>
            </a:pPr>
            <a:r>
              <a:rPr lang="de-DE" dirty="0"/>
              <a:t>5) Die Rolle der Person, die sich rassistisch äußert, übernimmt am besten die dozierende Person.</a:t>
            </a:r>
          </a:p>
        </p:txBody>
      </p:sp>
      <p:sp>
        <p:nvSpPr>
          <p:cNvPr id="4" name="Foliennummernplatzhalter 3">
            <a:extLst>
              <a:ext uri="{FF2B5EF4-FFF2-40B4-BE49-F238E27FC236}">
                <a16:creationId xmlns:a16="http://schemas.microsoft.com/office/drawing/2014/main" id="{308F4814-864B-F347-0413-564E4363C38C}"/>
              </a:ext>
            </a:extLst>
          </p:cNvPr>
          <p:cNvSpPr>
            <a:spLocks noGrp="1"/>
          </p:cNvSpPr>
          <p:nvPr>
            <p:ph type="sldNum" sz="quarter" idx="10"/>
          </p:nvPr>
        </p:nvSpPr>
        <p:spPr/>
        <p:txBody>
          <a:bodyPr/>
          <a:lstStyle/>
          <a:p>
            <a:fld id="{6B3672EE-A4ED-4378-8136-6652695CDF0E}" type="slidenum">
              <a:rPr lang="de-DE" altLang="de-DE" smtClean="0"/>
              <a:pPr/>
              <a:t>2</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D46B64FA-F32F-DD62-CDA3-1370E3B4CAD8}"/>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201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6E62-DEE2-A3C8-D9FF-2EA3105E64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823C00-62D2-595D-B240-262E11F7CEBE}"/>
              </a:ext>
            </a:extLst>
          </p:cNvPr>
          <p:cNvSpPr>
            <a:spLocks noGrp="1"/>
          </p:cNvSpPr>
          <p:nvPr>
            <p:ph type="title"/>
          </p:nvPr>
        </p:nvSpPr>
        <p:spPr>
          <a:xfrm>
            <a:off x="723899" y="922155"/>
            <a:ext cx="7700962" cy="369332"/>
          </a:xfrm>
        </p:spPr>
        <p:txBody>
          <a:bodyPr/>
          <a:lstStyle/>
          <a:p>
            <a:pPr algn="ctr"/>
            <a:r>
              <a:rPr lang="de-DE" dirty="0" err="1"/>
              <a:t>Allyship</a:t>
            </a:r>
            <a:r>
              <a:rPr lang="de-DE" dirty="0"/>
              <a:t> – im Job - Rollenspiel:</a:t>
            </a:r>
          </a:p>
        </p:txBody>
      </p:sp>
      <p:sp>
        <p:nvSpPr>
          <p:cNvPr id="3" name="Inhaltsplatzhalter 2">
            <a:extLst>
              <a:ext uri="{FF2B5EF4-FFF2-40B4-BE49-F238E27FC236}">
                <a16:creationId xmlns:a16="http://schemas.microsoft.com/office/drawing/2014/main" id="{BFF30A94-9741-4CD0-7D87-DCE05EBCC2BF}"/>
              </a:ext>
            </a:extLst>
          </p:cNvPr>
          <p:cNvSpPr>
            <a:spLocks noGrp="1"/>
          </p:cNvSpPr>
          <p:nvPr>
            <p:ph idx="1"/>
          </p:nvPr>
        </p:nvSpPr>
        <p:spPr>
          <a:xfrm>
            <a:off x="719137" y="1457045"/>
            <a:ext cx="7705725" cy="4332938"/>
          </a:xfrm>
        </p:spPr>
        <p:txBody>
          <a:bodyPr/>
          <a:lstStyle/>
          <a:p>
            <a:pPr marL="0" indent="0" algn="ctr">
              <a:buNone/>
            </a:pPr>
            <a:r>
              <a:rPr lang="de-DE" u="sng" dirty="0"/>
              <a:t>Rollenkarte 1 – der *die Ally</a:t>
            </a:r>
          </a:p>
          <a:p>
            <a:pPr marL="0" indent="0">
              <a:buNone/>
            </a:pPr>
            <a:endParaRPr lang="de-DE" dirty="0"/>
          </a:p>
          <a:p>
            <a:pPr marL="0" indent="0">
              <a:buNone/>
            </a:pPr>
            <a:r>
              <a:rPr lang="de-DE" dirty="0"/>
              <a:t>Du arbeitest in einem großen Unternehmen in der PR-Abteilung. Dadurch kommst Du viel herum und arbeitest mit verschiedenen Teams zusammen. </a:t>
            </a:r>
          </a:p>
          <a:p>
            <a:pPr marL="0" indent="0">
              <a:buNone/>
            </a:pPr>
            <a:r>
              <a:rPr lang="de-DE" dirty="0"/>
              <a:t>Heute bist Du in einem Team, mit dem Du in der Vergangenheit lose zusammengearbeitet hast. Du kennst die Personen vom oberflächlichen Austausch, aber keine Details aus ihrem Leben.</a:t>
            </a:r>
          </a:p>
          <a:p>
            <a:pPr marL="0" indent="0">
              <a:buNone/>
            </a:pPr>
            <a:r>
              <a:rPr lang="de-DE" dirty="0"/>
              <a:t>Zu Beginn des Szenarios sitzt Du an einem Laptop-Arbeitsplatz gegenüber einer aus dem arabischen Raum stammenden Kollegin aus dem lokalen Team gegenüber. Auch mit Ihr hast Du schon ein paar Gespräche zwischen Tür und Angel geführt. Das Szenario beginnt als Du ein paar ihrer Kolleg*innen in der Nähe sprechen hörst.</a:t>
            </a:r>
          </a:p>
        </p:txBody>
      </p:sp>
      <p:sp>
        <p:nvSpPr>
          <p:cNvPr id="4" name="Foliennummernplatzhalter 3">
            <a:extLst>
              <a:ext uri="{FF2B5EF4-FFF2-40B4-BE49-F238E27FC236}">
                <a16:creationId xmlns:a16="http://schemas.microsoft.com/office/drawing/2014/main" id="{EFB22B6D-3FA9-524D-1B45-AAA219314141}"/>
              </a:ext>
            </a:extLst>
          </p:cNvPr>
          <p:cNvSpPr>
            <a:spLocks noGrp="1"/>
          </p:cNvSpPr>
          <p:nvPr>
            <p:ph type="sldNum" sz="quarter" idx="10"/>
          </p:nvPr>
        </p:nvSpPr>
        <p:spPr/>
        <p:txBody>
          <a:bodyPr/>
          <a:lstStyle/>
          <a:p>
            <a:fld id="{6B3672EE-A4ED-4378-8136-6652695CDF0E}" type="slidenum">
              <a:rPr lang="de-DE" altLang="de-DE" smtClean="0"/>
              <a:pPr/>
              <a:t>3</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2921B7D9-BD1E-A764-C867-29625377F2A2}"/>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019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4C12A-A574-61AC-2078-32A0043EC3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B241BB-DAE8-DFD3-33A0-D8AD7EF2E4F5}"/>
              </a:ext>
            </a:extLst>
          </p:cNvPr>
          <p:cNvSpPr>
            <a:spLocks noGrp="1"/>
          </p:cNvSpPr>
          <p:nvPr>
            <p:ph type="title"/>
          </p:nvPr>
        </p:nvSpPr>
        <p:spPr>
          <a:xfrm>
            <a:off x="723899" y="922155"/>
            <a:ext cx="7700962" cy="369332"/>
          </a:xfrm>
        </p:spPr>
        <p:txBody>
          <a:bodyPr/>
          <a:lstStyle/>
          <a:p>
            <a:pPr algn="ctr"/>
            <a:r>
              <a:rPr lang="de-DE" dirty="0" err="1"/>
              <a:t>Allyship</a:t>
            </a:r>
            <a:r>
              <a:rPr lang="de-DE" dirty="0"/>
              <a:t> – im Job - Rollenspiel:</a:t>
            </a:r>
          </a:p>
        </p:txBody>
      </p:sp>
      <p:sp>
        <p:nvSpPr>
          <p:cNvPr id="3" name="Inhaltsplatzhalter 2">
            <a:extLst>
              <a:ext uri="{FF2B5EF4-FFF2-40B4-BE49-F238E27FC236}">
                <a16:creationId xmlns:a16="http://schemas.microsoft.com/office/drawing/2014/main" id="{528FD224-A56E-37CD-F750-8E55139F7738}"/>
              </a:ext>
            </a:extLst>
          </p:cNvPr>
          <p:cNvSpPr>
            <a:spLocks noGrp="1"/>
          </p:cNvSpPr>
          <p:nvPr>
            <p:ph idx="1"/>
          </p:nvPr>
        </p:nvSpPr>
        <p:spPr>
          <a:xfrm>
            <a:off x="719137" y="1457044"/>
            <a:ext cx="7705725" cy="4834027"/>
          </a:xfrm>
        </p:spPr>
        <p:txBody>
          <a:bodyPr/>
          <a:lstStyle/>
          <a:p>
            <a:pPr marL="0" indent="0" algn="ctr">
              <a:buNone/>
            </a:pPr>
            <a:r>
              <a:rPr lang="de-DE" u="sng" dirty="0"/>
              <a:t>Rollenkarte 2 – der *die betroffene Person</a:t>
            </a:r>
          </a:p>
          <a:p>
            <a:pPr marL="0" indent="0">
              <a:buNone/>
            </a:pPr>
            <a:r>
              <a:rPr lang="de-DE" dirty="0"/>
              <a:t>Du arbeitest in einem großen Unternehmen in der IT-Abteilung. Die Wurzeln Deiner Familie liegen im Iran, aber fast alle Deiner Kolleg*innen denken, dass Du arabischer Herkunft bist.</a:t>
            </a:r>
          </a:p>
          <a:p>
            <a:pPr marL="0" indent="0">
              <a:buNone/>
            </a:pPr>
            <a:r>
              <a:rPr lang="de-DE" dirty="0"/>
              <a:t>Zu Beginn des Szenarios sitzt Du an einem Laptop-Arbeitsplatz gegenüber einer Person aus der PR, die (nur) heute bei Euch zu Gast ist. Ihr habt in der Vergangenheit lose zusammengearbeitet. Du kennst die Person oberflächlich, aber keine Details.</a:t>
            </a:r>
          </a:p>
          <a:p>
            <a:pPr marL="0" indent="0">
              <a:buNone/>
            </a:pPr>
            <a:r>
              <a:rPr lang="de-DE" dirty="0"/>
              <a:t>Das Szenario beginnt als eine Person aus Deinem Team (mal wieder) einen rassistischen Witz gegen Araber erzählt. Dein Bedürfnis ist, das Ganze einfach zu überhören. Erstens weil Deine Kinder Grippe haben und Du Dich um sie sorgst. Zweitens, weil jede Auseinandersetzung nach dem PR-Person gegangen ist, an Dir hängen bleiben wird und Du dafür keine Energie übrig hast.</a:t>
            </a:r>
          </a:p>
        </p:txBody>
      </p:sp>
      <p:sp>
        <p:nvSpPr>
          <p:cNvPr id="4" name="Foliennummernplatzhalter 3">
            <a:extLst>
              <a:ext uri="{FF2B5EF4-FFF2-40B4-BE49-F238E27FC236}">
                <a16:creationId xmlns:a16="http://schemas.microsoft.com/office/drawing/2014/main" id="{3D9875EC-D2FC-CF1E-EE90-E63F8F1AD557}"/>
              </a:ext>
            </a:extLst>
          </p:cNvPr>
          <p:cNvSpPr>
            <a:spLocks noGrp="1"/>
          </p:cNvSpPr>
          <p:nvPr>
            <p:ph type="sldNum" sz="quarter" idx="10"/>
          </p:nvPr>
        </p:nvSpPr>
        <p:spPr/>
        <p:txBody>
          <a:bodyPr/>
          <a:lstStyle/>
          <a:p>
            <a:fld id="{6B3672EE-A4ED-4378-8136-6652695CDF0E}" type="slidenum">
              <a:rPr lang="de-DE" altLang="de-DE" smtClean="0"/>
              <a:pPr/>
              <a:t>4</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39532BCD-7C1C-E19D-7DFF-A80B22305DAA}"/>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06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D241-4721-8F35-8D1E-B41D784DBB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53E419-DF00-EFF6-7688-B82347DABDAA}"/>
              </a:ext>
            </a:extLst>
          </p:cNvPr>
          <p:cNvSpPr>
            <a:spLocks noGrp="1"/>
          </p:cNvSpPr>
          <p:nvPr>
            <p:ph type="title"/>
          </p:nvPr>
        </p:nvSpPr>
        <p:spPr>
          <a:xfrm>
            <a:off x="723899" y="922155"/>
            <a:ext cx="7700962" cy="369332"/>
          </a:xfrm>
        </p:spPr>
        <p:txBody>
          <a:bodyPr/>
          <a:lstStyle/>
          <a:p>
            <a:pPr algn="ctr"/>
            <a:r>
              <a:rPr lang="de-DE" dirty="0" err="1"/>
              <a:t>Allyship</a:t>
            </a:r>
            <a:r>
              <a:rPr lang="de-DE" dirty="0"/>
              <a:t> – im Job - Rollenspiel:</a:t>
            </a:r>
          </a:p>
        </p:txBody>
      </p:sp>
      <p:sp>
        <p:nvSpPr>
          <p:cNvPr id="3" name="Inhaltsplatzhalter 2">
            <a:extLst>
              <a:ext uri="{FF2B5EF4-FFF2-40B4-BE49-F238E27FC236}">
                <a16:creationId xmlns:a16="http://schemas.microsoft.com/office/drawing/2014/main" id="{FA54BA44-2E78-5B6D-FFC4-F1181FECBBF4}"/>
              </a:ext>
            </a:extLst>
          </p:cNvPr>
          <p:cNvSpPr>
            <a:spLocks noGrp="1"/>
          </p:cNvSpPr>
          <p:nvPr>
            <p:ph idx="1"/>
          </p:nvPr>
        </p:nvSpPr>
        <p:spPr>
          <a:xfrm>
            <a:off x="719137" y="1457044"/>
            <a:ext cx="7705725" cy="4834027"/>
          </a:xfrm>
        </p:spPr>
        <p:txBody>
          <a:bodyPr/>
          <a:lstStyle/>
          <a:p>
            <a:pPr marL="0" indent="0" algn="ctr">
              <a:buNone/>
            </a:pPr>
            <a:r>
              <a:rPr lang="de-DE" u="sng" dirty="0"/>
              <a:t>Rollenkarte 3 – Kolleg*in-1  </a:t>
            </a:r>
          </a:p>
          <a:p>
            <a:pPr marL="0" indent="0">
              <a:buNone/>
            </a:pPr>
            <a:r>
              <a:rPr lang="de-DE" dirty="0"/>
              <a:t>Du arbeitest in einem großen Unternehmen in der IT-Abteilung. Die Wurzeln Deiner Familie liegen in Deutschland.</a:t>
            </a:r>
          </a:p>
          <a:p>
            <a:pPr marL="0" indent="0">
              <a:buNone/>
            </a:pPr>
            <a:r>
              <a:rPr lang="de-DE" dirty="0"/>
              <a:t>Zu Beginn des Szenarios stehst Du mit der Person die sich rassistisch äußern wirst bei einem gemeinsamen Kaffee. Heute ist eine Person aus der PR zu Gast, mit der Ihr schon lose zusammengearbeitet habt.</a:t>
            </a:r>
          </a:p>
          <a:p>
            <a:pPr marL="0" indent="0">
              <a:buNone/>
            </a:pPr>
            <a:endParaRPr lang="de-DE" dirty="0"/>
          </a:p>
          <a:p>
            <a:pPr marL="0" indent="0">
              <a:buNone/>
            </a:pPr>
            <a:r>
              <a:rPr lang="de-DE" dirty="0"/>
              <a:t>Die Witze findest Du schon witzig, aber auch billig und auf keinen Fall schlimm. Letztlich macht Ihr doch über Euch alle gleichermaßen lustig, so über auch den*die arabische Kolleg*in am nahen Arbeitsplatz.</a:t>
            </a:r>
          </a:p>
          <a:p>
            <a:pPr marL="0" indent="0">
              <a:buNone/>
            </a:pPr>
            <a:r>
              <a:rPr lang="de-DE" dirty="0"/>
              <a:t> Dein Bedürfnis ist, kein großes Fass aufzumachen und schon gar nicht mit der Rassismus-Keule zu kommen.</a:t>
            </a:r>
          </a:p>
        </p:txBody>
      </p:sp>
      <p:sp>
        <p:nvSpPr>
          <p:cNvPr id="4" name="Foliennummernplatzhalter 3">
            <a:extLst>
              <a:ext uri="{FF2B5EF4-FFF2-40B4-BE49-F238E27FC236}">
                <a16:creationId xmlns:a16="http://schemas.microsoft.com/office/drawing/2014/main" id="{5F33E274-A758-1A72-85BF-4B5A1E9AA543}"/>
              </a:ext>
            </a:extLst>
          </p:cNvPr>
          <p:cNvSpPr>
            <a:spLocks noGrp="1"/>
          </p:cNvSpPr>
          <p:nvPr>
            <p:ph type="sldNum" sz="quarter" idx="10"/>
          </p:nvPr>
        </p:nvSpPr>
        <p:spPr/>
        <p:txBody>
          <a:bodyPr/>
          <a:lstStyle/>
          <a:p>
            <a:fld id="{6B3672EE-A4ED-4378-8136-6652695CDF0E}" type="slidenum">
              <a:rPr lang="de-DE" altLang="de-DE" smtClean="0"/>
              <a:pPr/>
              <a:t>5</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6C4B494A-2082-7BE5-F197-D6892E053381}"/>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160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7E10-31F6-80BB-2C45-4EC41FC680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083D56-1F46-F4BB-91C6-2150B7865771}"/>
              </a:ext>
            </a:extLst>
          </p:cNvPr>
          <p:cNvSpPr>
            <a:spLocks noGrp="1"/>
          </p:cNvSpPr>
          <p:nvPr>
            <p:ph type="title"/>
          </p:nvPr>
        </p:nvSpPr>
        <p:spPr>
          <a:xfrm>
            <a:off x="723899" y="922155"/>
            <a:ext cx="7700962" cy="369332"/>
          </a:xfrm>
        </p:spPr>
        <p:txBody>
          <a:bodyPr/>
          <a:lstStyle/>
          <a:p>
            <a:pPr algn="ctr"/>
            <a:r>
              <a:rPr lang="de-DE" dirty="0" err="1"/>
              <a:t>Allyship</a:t>
            </a:r>
            <a:r>
              <a:rPr lang="de-DE" dirty="0"/>
              <a:t> – im Job - Rollenspiel:</a:t>
            </a:r>
          </a:p>
        </p:txBody>
      </p:sp>
      <p:sp>
        <p:nvSpPr>
          <p:cNvPr id="3" name="Inhaltsplatzhalter 2">
            <a:extLst>
              <a:ext uri="{FF2B5EF4-FFF2-40B4-BE49-F238E27FC236}">
                <a16:creationId xmlns:a16="http://schemas.microsoft.com/office/drawing/2014/main" id="{D067354B-789F-3F55-EF02-87AB3A1A40FA}"/>
              </a:ext>
            </a:extLst>
          </p:cNvPr>
          <p:cNvSpPr>
            <a:spLocks noGrp="1"/>
          </p:cNvSpPr>
          <p:nvPr>
            <p:ph idx="1"/>
          </p:nvPr>
        </p:nvSpPr>
        <p:spPr>
          <a:xfrm>
            <a:off x="719137" y="1457044"/>
            <a:ext cx="7705725" cy="4834027"/>
          </a:xfrm>
        </p:spPr>
        <p:txBody>
          <a:bodyPr/>
          <a:lstStyle/>
          <a:p>
            <a:pPr marL="0" indent="0" algn="ctr">
              <a:buNone/>
            </a:pPr>
            <a:r>
              <a:rPr lang="de-DE" u="sng" dirty="0"/>
              <a:t>Rollenkarte 3 – Kolleg*in-2 </a:t>
            </a:r>
          </a:p>
          <a:p>
            <a:pPr marL="0" indent="0">
              <a:buNone/>
            </a:pPr>
            <a:r>
              <a:rPr lang="de-DE" dirty="0"/>
              <a:t>Du arbeitest in einem großen Unternehmen in der IT-Abteilung. Die Wurzeln Deiner Familie liegen in Deutschland.</a:t>
            </a:r>
          </a:p>
          <a:p>
            <a:pPr marL="0" indent="0">
              <a:buNone/>
            </a:pPr>
            <a:r>
              <a:rPr lang="de-DE" dirty="0"/>
              <a:t>Zu Beginn des Szenarios stehst Du mit der Person die sich rassistisch äußern wirst bei einem gemeinsamen Kaffee. Heute ist eine Person aus der PR zu Gast, mit der Ihr schon lose zusammengearbeitet habt.</a:t>
            </a:r>
          </a:p>
          <a:p>
            <a:pPr marL="0" indent="0">
              <a:buNone/>
            </a:pPr>
            <a:r>
              <a:rPr lang="de-DE" dirty="0"/>
              <a:t>Die Witze findest Du eher geschmacklos, aber Du lachst mit, weil Du befürchtest sonst selbst Ziel des Spotts zu werden. Zudem ist der*die Kolleg*in am nahen Arbeitsplatz Iraner*in und nicht arabisch, also ist ja nur halb so schlimm.</a:t>
            </a:r>
          </a:p>
          <a:p>
            <a:pPr marL="0" indent="0">
              <a:buNone/>
            </a:pPr>
            <a:r>
              <a:rPr lang="de-DE" dirty="0"/>
              <a:t>Dein Bedürfnis ist, kein großes Fass aufzumachen und nur dann zuzugeben, dass die Witze deplatziert waren, wenn das die Mehrheit der Anwesenden auch so sieht.</a:t>
            </a:r>
          </a:p>
        </p:txBody>
      </p:sp>
      <p:sp>
        <p:nvSpPr>
          <p:cNvPr id="4" name="Foliennummernplatzhalter 3">
            <a:extLst>
              <a:ext uri="{FF2B5EF4-FFF2-40B4-BE49-F238E27FC236}">
                <a16:creationId xmlns:a16="http://schemas.microsoft.com/office/drawing/2014/main" id="{B464F8FB-D036-93BF-1776-9FE92E58D148}"/>
              </a:ext>
            </a:extLst>
          </p:cNvPr>
          <p:cNvSpPr>
            <a:spLocks noGrp="1"/>
          </p:cNvSpPr>
          <p:nvPr>
            <p:ph type="sldNum" sz="quarter" idx="10"/>
          </p:nvPr>
        </p:nvSpPr>
        <p:spPr/>
        <p:txBody>
          <a:bodyPr/>
          <a:lstStyle/>
          <a:p>
            <a:fld id="{6B3672EE-A4ED-4378-8136-6652695CDF0E}" type="slidenum">
              <a:rPr lang="de-DE" altLang="de-DE" smtClean="0"/>
              <a:pPr/>
              <a:t>6</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9527D769-9526-EDF0-175D-04A60A52E389}"/>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168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CD5F-CBF4-9D5A-7182-0D2271A578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E51ABC-968C-1EA6-0EBD-85FEA0E56DF7}"/>
              </a:ext>
            </a:extLst>
          </p:cNvPr>
          <p:cNvSpPr>
            <a:spLocks noGrp="1"/>
          </p:cNvSpPr>
          <p:nvPr>
            <p:ph type="title"/>
          </p:nvPr>
        </p:nvSpPr>
        <p:spPr>
          <a:xfrm>
            <a:off x="723899" y="922155"/>
            <a:ext cx="7700962" cy="369332"/>
          </a:xfrm>
        </p:spPr>
        <p:txBody>
          <a:bodyPr/>
          <a:lstStyle/>
          <a:p>
            <a:pPr algn="ctr"/>
            <a:r>
              <a:rPr lang="de-DE" dirty="0" err="1"/>
              <a:t>Allyship</a:t>
            </a:r>
            <a:r>
              <a:rPr lang="de-DE" dirty="0"/>
              <a:t> – im Job - Rollenspiel:</a:t>
            </a:r>
          </a:p>
        </p:txBody>
      </p:sp>
      <p:sp>
        <p:nvSpPr>
          <p:cNvPr id="3" name="Inhaltsplatzhalter 2">
            <a:extLst>
              <a:ext uri="{FF2B5EF4-FFF2-40B4-BE49-F238E27FC236}">
                <a16:creationId xmlns:a16="http://schemas.microsoft.com/office/drawing/2014/main" id="{3990EF37-AECA-1CDA-DDC1-3983183406C3}"/>
              </a:ext>
            </a:extLst>
          </p:cNvPr>
          <p:cNvSpPr>
            <a:spLocks noGrp="1"/>
          </p:cNvSpPr>
          <p:nvPr>
            <p:ph idx="1"/>
          </p:nvPr>
        </p:nvSpPr>
        <p:spPr>
          <a:xfrm>
            <a:off x="719137" y="1457044"/>
            <a:ext cx="7705725" cy="4834027"/>
          </a:xfrm>
        </p:spPr>
        <p:txBody>
          <a:bodyPr/>
          <a:lstStyle/>
          <a:p>
            <a:pPr marL="0" indent="0" algn="ctr">
              <a:buNone/>
            </a:pPr>
            <a:r>
              <a:rPr lang="de-DE" u="sng" dirty="0"/>
              <a:t>Rollenkarte 4 – Beobachter*innen</a:t>
            </a:r>
          </a:p>
          <a:p>
            <a:pPr marL="0" indent="0">
              <a:buNone/>
            </a:pPr>
            <a:endParaRPr lang="de-DE" dirty="0"/>
          </a:p>
          <a:p>
            <a:pPr marL="0" indent="0">
              <a:buNone/>
            </a:pPr>
            <a:r>
              <a:rPr lang="de-DE" dirty="0"/>
              <a:t>Eure Aufgabe ist es die Dynamik zu beobachten.</a:t>
            </a:r>
          </a:p>
          <a:p>
            <a:pPr marL="0" indent="0">
              <a:buNone/>
            </a:pPr>
            <a:endParaRPr lang="de-DE" dirty="0"/>
          </a:p>
          <a:p>
            <a:pPr marL="0" indent="0">
              <a:buNone/>
            </a:pPr>
            <a:r>
              <a:rPr lang="de-DE" dirty="0"/>
              <a:t>Was passiert?</a:t>
            </a:r>
          </a:p>
          <a:p>
            <a:pPr marL="0" indent="0">
              <a:buNone/>
            </a:pPr>
            <a:endParaRPr lang="de-DE" dirty="0"/>
          </a:p>
          <a:p>
            <a:pPr marL="0" indent="0">
              <a:buNone/>
            </a:pPr>
            <a:r>
              <a:rPr lang="de-DE" dirty="0"/>
              <a:t>Welche Bedürfnisse haben die handelnden Personen?</a:t>
            </a:r>
          </a:p>
          <a:p>
            <a:pPr marL="0" indent="0">
              <a:buNone/>
            </a:pPr>
            <a:endParaRPr lang="de-DE" dirty="0"/>
          </a:p>
          <a:p>
            <a:pPr marL="0" indent="0">
              <a:buNone/>
            </a:pPr>
            <a:r>
              <a:rPr lang="de-DE" dirty="0"/>
              <a:t>Was passiert bei Euch emotional und kognitiv, wenn ihr die Szene beobachtet?</a:t>
            </a:r>
          </a:p>
        </p:txBody>
      </p:sp>
      <p:sp>
        <p:nvSpPr>
          <p:cNvPr id="4" name="Foliennummernplatzhalter 3">
            <a:extLst>
              <a:ext uri="{FF2B5EF4-FFF2-40B4-BE49-F238E27FC236}">
                <a16:creationId xmlns:a16="http://schemas.microsoft.com/office/drawing/2014/main" id="{09CA3345-C4EE-746B-1031-173E713D2B12}"/>
              </a:ext>
            </a:extLst>
          </p:cNvPr>
          <p:cNvSpPr>
            <a:spLocks noGrp="1"/>
          </p:cNvSpPr>
          <p:nvPr>
            <p:ph type="sldNum" sz="quarter" idx="10"/>
          </p:nvPr>
        </p:nvSpPr>
        <p:spPr/>
        <p:txBody>
          <a:bodyPr/>
          <a:lstStyle/>
          <a:p>
            <a:fld id="{6B3672EE-A4ED-4378-8136-6652695CDF0E}" type="slidenum">
              <a:rPr lang="de-DE" altLang="de-DE" smtClean="0"/>
              <a:pPr/>
              <a:t>7</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9AE3637F-B5A2-8755-F1B2-9BDA652FDDF0}"/>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819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41DC4-78DD-D769-157F-00555482A4A3}"/>
              </a:ext>
            </a:extLst>
          </p:cNvPr>
          <p:cNvSpPr>
            <a:spLocks noGrp="1"/>
          </p:cNvSpPr>
          <p:nvPr>
            <p:ph type="title"/>
          </p:nvPr>
        </p:nvSpPr>
        <p:spPr>
          <a:xfrm>
            <a:off x="719136" y="1236082"/>
            <a:ext cx="7700962" cy="369332"/>
          </a:xfrm>
        </p:spPr>
        <p:txBody>
          <a:bodyPr/>
          <a:lstStyle/>
          <a:p>
            <a:pPr algn="ctr"/>
            <a:r>
              <a:rPr lang="de-DE" dirty="0"/>
              <a:t>Allyship – Rollenspiel - Lernmöglichkeiten:</a:t>
            </a:r>
          </a:p>
        </p:txBody>
      </p:sp>
      <p:sp>
        <p:nvSpPr>
          <p:cNvPr id="3" name="Inhaltsplatzhalter 2">
            <a:extLst>
              <a:ext uri="{FF2B5EF4-FFF2-40B4-BE49-F238E27FC236}">
                <a16:creationId xmlns:a16="http://schemas.microsoft.com/office/drawing/2014/main" id="{81BACF6A-35B0-C7AA-5A72-A3E4C6E35925}"/>
              </a:ext>
            </a:extLst>
          </p:cNvPr>
          <p:cNvSpPr>
            <a:spLocks noGrp="1"/>
          </p:cNvSpPr>
          <p:nvPr>
            <p:ph idx="1"/>
          </p:nvPr>
        </p:nvSpPr>
        <p:spPr>
          <a:xfrm>
            <a:off x="714373" y="1994710"/>
            <a:ext cx="7705725" cy="3445970"/>
          </a:xfrm>
        </p:spPr>
        <p:txBody>
          <a:bodyPr/>
          <a:lstStyle/>
          <a:p>
            <a:r>
              <a:rPr lang="de-DE" dirty="0"/>
              <a:t>Perspektivenwechsel</a:t>
            </a:r>
          </a:p>
          <a:p>
            <a:endParaRPr lang="de-DE" dirty="0"/>
          </a:p>
          <a:p>
            <a:r>
              <a:rPr lang="de-DE" dirty="0"/>
              <a:t>Schwierigkeiten der Anwendung von Allyship erkennen (Stress, Schlagfertigkeit, Angst)</a:t>
            </a:r>
          </a:p>
          <a:p>
            <a:endParaRPr lang="de-DE" dirty="0"/>
          </a:p>
          <a:p>
            <a:r>
              <a:rPr lang="de-DE" dirty="0"/>
              <a:t>Fallstricke von Allyship thematisieren (</a:t>
            </a:r>
            <a:r>
              <a:rPr lang="de-DE" dirty="0" err="1"/>
              <a:t>Saviourism</a:t>
            </a:r>
            <a:r>
              <a:rPr lang="de-DE" dirty="0"/>
              <a:t>, Überforderung, Ohnmacht, mangelndes Wissen)</a:t>
            </a:r>
          </a:p>
          <a:p>
            <a:endParaRPr lang="de-DE" dirty="0"/>
          </a:p>
          <a:p>
            <a:endParaRPr lang="de-DE" dirty="0"/>
          </a:p>
        </p:txBody>
      </p:sp>
      <p:sp>
        <p:nvSpPr>
          <p:cNvPr id="4" name="Foliennummernplatzhalter 3">
            <a:extLst>
              <a:ext uri="{FF2B5EF4-FFF2-40B4-BE49-F238E27FC236}">
                <a16:creationId xmlns:a16="http://schemas.microsoft.com/office/drawing/2014/main" id="{5FCADEF6-7044-B045-EE0A-578BA4445FA5}"/>
              </a:ext>
            </a:extLst>
          </p:cNvPr>
          <p:cNvSpPr>
            <a:spLocks noGrp="1"/>
          </p:cNvSpPr>
          <p:nvPr>
            <p:ph type="sldNum" sz="quarter" idx="10"/>
          </p:nvPr>
        </p:nvSpPr>
        <p:spPr/>
        <p:txBody>
          <a:bodyPr/>
          <a:lstStyle/>
          <a:p>
            <a:fld id="{6B3672EE-A4ED-4378-8136-6652695CDF0E}" type="slidenum">
              <a:rPr lang="de-DE" altLang="de-DE" smtClean="0"/>
              <a:pPr/>
              <a:t>8</a:t>
            </a:fld>
            <a:r>
              <a:rPr lang="de-DE" altLang="de-DE"/>
              <a:t> | Autor/Verfasser/Thema/Rubrik/Titel etc.	© </a:t>
            </a:r>
            <a:fld id="{3B980856-720A-4408-94C4-668FBDF57358}" type="datetime1">
              <a:rPr lang="de-DE" altLang="de-DE" smtClean="0"/>
              <a:pPr/>
              <a:t>24.11.2025</a:t>
            </a:fld>
            <a:r>
              <a:rPr lang="de-DE" altLang="de-DE"/>
              <a:t> Universität Tübingen</a:t>
            </a:r>
          </a:p>
        </p:txBody>
      </p:sp>
      <p:sp>
        <p:nvSpPr>
          <p:cNvPr id="5" name="Textfeld 4">
            <a:extLst>
              <a:ext uri="{FF2B5EF4-FFF2-40B4-BE49-F238E27FC236}">
                <a16:creationId xmlns:a16="http://schemas.microsoft.com/office/drawing/2014/main" id="{C045753A-E050-5E63-828A-D8C329C68447}"/>
              </a:ext>
            </a:extLst>
          </p:cNvPr>
          <p:cNvSpPr txBox="1"/>
          <p:nvPr/>
        </p:nvSpPr>
        <p:spPr>
          <a:xfrm>
            <a:off x="719137" y="5676683"/>
            <a:ext cx="242374"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94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20E78-8206-770D-DE16-8DA17529E3B7}"/>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3F03670F-F5BF-134A-5D22-1E742EF11C9B}"/>
              </a:ext>
            </a:extLst>
          </p:cNvPr>
          <p:cNvSpPr>
            <a:spLocks noGrp="1"/>
          </p:cNvSpPr>
          <p:nvPr>
            <p:ph type="title"/>
          </p:nvPr>
        </p:nvSpPr>
        <p:spPr>
          <a:xfrm>
            <a:off x="645320" y="901925"/>
            <a:ext cx="7700962" cy="369332"/>
          </a:xfrm>
        </p:spPr>
        <p:txBody>
          <a:bodyPr wrap="square" anchor="b">
            <a:normAutofit/>
          </a:bodyPr>
          <a:lstStyle/>
          <a:p>
            <a:pPr algn="ctr"/>
            <a:r>
              <a:rPr lang="de-DE" dirty="0"/>
              <a:t>Quick Guide – </a:t>
            </a:r>
            <a:r>
              <a:rPr lang="de-DE" dirty="0" err="1"/>
              <a:t>Allyship</a:t>
            </a:r>
            <a:r>
              <a:rPr lang="de-DE" dirty="0"/>
              <a:t> </a:t>
            </a:r>
          </a:p>
        </p:txBody>
      </p:sp>
      <p:sp>
        <p:nvSpPr>
          <p:cNvPr id="3" name="Inhaltsplatzhalter 2">
            <a:extLst>
              <a:ext uri="{FF2B5EF4-FFF2-40B4-BE49-F238E27FC236}">
                <a16:creationId xmlns:a16="http://schemas.microsoft.com/office/drawing/2014/main" id="{7E01ABCD-A575-44AF-8CA0-0B3337E43B31}"/>
              </a:ext>
            </a:extLst>
          </p:cNvPr>
          <p:cNvSpPr>
            <a:spLocks noGrp="1"/>
          </p:cNvSpPr>
          <p:nvPr>
            <p:ph sz="half" idx="2"/>
          </p:nvPr>
        </p:nvSpPr>
        <p:spPr>
          <a:xfrm>
            <a:off x="4874109" y="2274736"/>
            <a:ext cx="3627705" cy="3884107"/>
          </a:xfrm>
          <a:solidFill>
            <a:schemeClr val="bg1"/>
          </a:solidFill>
          <a:ln w="3175">
            <a:noFill/>
          </a:ln>
        </p:spPr>
        <p:txBody>
          <a:bodyPr wrap="square" anchor="t">
            <a:normAutofit/>
          </a:bodyPr>
          <a:lstStyle/>
          <a:p>
            <a:pPr>
              <a:lnSpc>
                <a:spcPct val="100000"/>
              </a:lnSpc>
              <a:spcAft>
                <a:spcPts val="800"/>
              </a:spcAft>
            </a:pPr>
            <a:r>
              <a:rPr lang="de-DE" sz="1800" dirty="0">
                <a:solidFill>
                  <a:schemeClr val="tx2"/>
                </a:solidFill>
              </a:rPr>
              <a:t>Check and </a:t>
            </a:r>
            <a:r>
              <a:rPr lang="de-DE" sz="1800" dirty="0" err="1">
                <a:solidFill>
                  <a:schemeClr val="tx2"/>
                </a:solidFill>
              </a:rPr>
              <a:t>reflect</a:t>
            </a:r>
            <a:r>
              <a:rPr lang="de-DE" sz="1800" dirty="0">
                <a:solidFill>
                  <a:schemeClr val="tx2"/>
                </a:solidFill>
              </a:rPr>
              <a:t> </a:t>
            </a:r>
            <a:r>
              <a:rPr lang="de-DE" sz="1800" dirty="0" err="1">
                <a:solidFill>
                  <a:schemeClr val="tx2"/>
                </a:solidFill>
              </a:rPr>
              <a:t>your</a:t>
            </a:r>
            <a:r>
              <a:rPr lang="de-DE" sz="1800" dirty="0">
                <a:solidFill>
                  <a:schemeClr val="tx2"/>
                </a:solidFill>
              </a:rPr>
              <a:t> </a:t>
            </a:r>
            <a:r>
              <a:rPr lang="de-DE" sz="1800" dirty="0" err="1">
                <a:solidFill>
                  <a:schemeClr val="tx2"/>
                </a:solidFill>
              </a:rPr>
              <a:t>privileges</a:t>
            </a:r>
            <a:r>
              <a:rPr lang="de-DE" sz="1800" dirty="0">
                <a:solidFill>
                  <a:schemeClr val="tx2"/>
                </a:solidFill>
              </a:rPr>
              <a:t>.</a:t>
            </a:r>
          </a:p>
          <a:p>
            <a:pPr>
              <a:lnSpc>
                <a:spcPct val="100000"/>
              </a:lnSpc>
              <a:spcAft>
                <a:spcPts val="800"/>
              </a:spcAft>
            </a:pPr>
            <a:r>
              <a:rPr lang="de-DE" sz="1800" dirty="0" err="1">
                <a:solidFill>
                  <a:schemeClr val="tx2"/>
                </a:solidFill>
              </a:rPr>
              <a:t>Educate</a:t>
            </a:r>
            <a:r>
              <a:rPr lang="de-DE" sz="1800" dirty="0">
                <a:solidFill>
                  <a:schemeClr val="tx2"/>
                </a:solidFill>
              </a:rPr>
              <a:t> </a:t>
            </a:r>
            <a:r>
              <a:rPr lang="de-DE" sz="1800" dirty="0" err="1">
                <a:solidFill>
                  <a:schemeClr val="tx2"/>
                </a:solidFill>
              </a:rPr>
              <a:t>yourself</a:t>
            </a:r>
            <a:r>
              <a:rPr lang="de-DE" sz="1800" dirty="0">
                <a:solidFill>
                  <a:schemeClr val="tx2"/>
                </a:solidFill>
              </a:rPr>
              <a:t> </a:t>
            </a:r>
            <a:r>
              <a:rPr lang="de-DE" sz="1800" dirty="0" err="1">
                <a:solidFill>
                  <a:schemeClr val="tx2"/>
                </a:solidFill>
              </a:rPr>
              <a:t>independently</a:t>
            </a:r>
            <a:r>
              <a:rPr lang="de-DE" sz="1800" dirty="0">
                <a:solidFill>
                  <a:schemeClr val="tx2"/>
                </a:solidFill>
              </a:rPr>
              <a:t> on </a:t>
            </a:r>
            <a:r>
              <a:rPr lang="de-DE" sz="1800" dirty="0" err="1">
                <a:solidFill>
                  <a:schemeClr val="tx2"/>
                </a:solidFill>
              </a:rPr>
              <a:t>the</a:t>
            </a:r>
            <a:r>
              <a:rPr lang="de-DE" sz="1800" dirty="0">
                <a:solidFill>
                  <a:schemeClr val="tx2"/>
                </a:solidFill>
              </a:rPr>
              <a:t> </a:t>
            </a:r>
            <a:r>
              <a:rPr lang="de-DE" sz="1800" dirty="0" err="1">
                <a:solidFill>
                  <a:schemeClr val="tx2"/>
                </a:solidFill>
              </a:rPr>
              <a:t>topic</a:t>
            </a:r>
            <a:r>
              <a:rPr lang="de-DE" sz="1800" dirty="0">
                <a:solidFill>
                  <a:schemeClr val="tx2"/>
                </a:solidFill>
              </a:rPr>
              <a:t>.</a:t>
            </a:r>
          </a:p>
          <a:p>
            <a:pPr>
              <a:lnSpc>
                <a:spcPct val="100000"/>
              </a:lnSpc>
            </a:pPr>
            <a:endParaRPr lang="en-US" dirty="0">
              <a:solidFill>
                <a:schemeClr val="tx2"/>
              </a:solidFill>
            </a:endParaRPr>
          </a:p>
          <a:p>
            <a:pPr>
              <a:lnSpc>
                <a:spcPct val="100000"/>
              </a:lnSpc>
            </a:pPr>
            <a:r>
              <a:rPr lang="en-US" sz="1800" dirty="0">
                <a:solidFill>
                  <a:schemeClr val="tx2"/>
                </a:solidFill>
              </a:rPr>
              <a:t>Leave stages that are offered to you to more </a:t>
            </a:r>
            <a:r>
              <a:rPr lang="en-US" sz="1800" dirty="0" err="1">
                <a:solidFill>
                  <a:schemeClr val="tx2"/>
                </a:solidFill>
              </a:rPr>
              <a:t>marginalised</a:t>
            </a:r>
            <a:r>
              <a:rPr lang="en-US" sz="1800" dirty="0">
                <a:solidFill>
                  <a:schemeClr val="tx2"/>
                </a:solidFill>
              </a:rPr>
              <a:t> people.</a:t>
            </a:r>
          </a:p>
          <a:p>
            <a:pPr>
              <a:lnSpc>
                <a:spcPct val="100000"/>
              </a:lnSpc>
            </a:pPr>
            <a:endParaRPr lang="en-US" sz="800" dirty="0">
              <a:solidFill>
                <a:schemeClr val="tx2"/>
              </a:solidFill>
            </a:endParaRPr>
          </a:p>
          <a:p>
            <a:pPr>
              <a:lnSpc>
                <a:spcPct val="100000"/>
              </a:lnSpc>
            </a:pPr>
            <a:r>
              <a:rPr lang="en-US" sz="1800" dirty="0">
                <a:solidFill>
                  <a:schemeClr val="tx2"/>
                </a:solidFill>
              </a:rPr>
              <a:t>Create spaces and opportunities for </a:t>
            </a:r>
            <a:r>
              <a:rPr lang="en-US" sz="1800" dirty="0" err="1">
                <a:solidFill>
                  <a:schemeClr val="tx2"/>
                </a:solidFill>
              </a:rPr>
              <a:t>marginalised</a:t>
            </a:r>
            <a:r>
              <a:rPr lang="en-US" sz="1800" dirty="0">
                <a:solidFill>
                  <a:schemeClr val="tx2"/>
                </a:solidFill>
              </a:rPr>
              <a:t> people.</a:t>
            </a:r>
          </a:p>
          <a:p>
            <a:pPr>
              <a:lnSpc>
                <a:spcPct val="100000"/>
              </a:lnSpc>
            </a:pPr>
            <a:endParaRPr lang="en-US" sz="800" dirty="0">
              <a:solidFill>
                <a:schemeClr val="tx2"/>
              </a:solidFill>
            </a:endParaRPr>
          </a:p>
          <a:p>
            <a:pPr>
              <a:lnSpc>
                <a:spcPct val="100000"/>
              </a:lnSpc>
            </a:pPr>
            <a:endParaRPr lang="en-US" dirty="0">
              <a:solidFill>
                <a:schemeClr val="tx2"/>
              </a:solidFill>
            </a:endParaRPr>
          </a:p>
          <a:p>
            <a:pPr>
              <a:lnSpc>
                <a:spcPct val="100000"/>
              </a:lnSpc>
            </a:pPr>
            <a:r>
              <a:rPr lang="en-US" sz="1800" dirty="0">
                <a:solidFill>
                  <a:schemeClr val="tx2"/>
                </a:solidFill>
              </a:rPr>
              <a:t>Recruit allyship buddies. Network with other Allies.</a:t>
            </a:r>
          </a:p>
          <a:p>
            <a:pPr>
              <a:lnSpc>
                <a:spcPct val="100000"/>
              </a:lnSpc>
            </a:pPr>
            <a:r>
              <a:rPr lang="en-US" sz="1800" dirty="0">
                <a:solidFill>
                  <a:schemeClr val="tx2"/>
                </a:solidFill>
              </a:rPr>
              <a:t>Become a multiplier yourself.</a:t>
            </a:r>
            <a:endParaRPr lang="de-DE" sz="1900" dirty="0">
              <a:solidFill>
                <a:schemeClr val="tx2"/>
              </a:solidFill>
            </a:endParaRPr>
          </a:p>
        </p:txBody>
      </p:sp>
      <p:sp>
        <p:nvSpPr>
          <p:cNvPr id="5" name="Foliennummernplatzhalter 3">
            <a:extLst>
              <a:ext uri="{FF2B5EF4-FFF2-40B4-BE49-F238E27FC236}">
                <a16:creationId xmlns:a16="http://schemas.microsoft.com/office/drawing/2014/main" id="{988A6300-7D84-AE9D-CB9B-9E1E8B2A1D35}"/>
              </a:ext>
            </a:extLst>
          </p:cNvPr>
          <p:cNvSpPr>
            <a:spLocks noGrp="1"/>
          </p:cNvSpPr>
          <p:nvPr>
            <p:ph type="sldNum" sz="quarter" idx="10"/>
          </p:nvPr>
        </p:nvSpPr>
        <p:spPr>
          <a:xfrm>
            <a:off x="719138" y="6519863"/>
            <a:ext cx="7705725" cy="152400"/>
          </a:xfrm>
        </p:spPr>
        <p:txBody>
          <a:bodyPr wrap="square" anchor="t">
            <a:normAutofit/>
          </a:bodyPr>
          <a:lstStyle/>
          <a:p>
            <a:pPr>
              <a:spcAft>
                <a:spcPts val="600"/>
              </a:spcAft>
            </a:pPr>
            <a:r>
              <a:rPr lang="de-DE" altLang="de-DE" dirty="0"/>
              <a:t> 	</a:t>
            </a:r>
          </a:p>
        </p:txBody>
      </p:sp>
      <p:graphicFrame>
        <p:nvGraphicFramePr>
          <p:cNvPr id="11" name="Inhaltsplatzhalter 1">
            <a:extLst>
              <a:ext uri="{FF2B5EF4-FFF2-40B4-BE49-F238E27FC236}">
                <a16:creationId xmlns:a16="http://schemas.microsoft.com/office/drawing/2014/main" id="{E4AA4E41-A49A-B51B-C141-C6A9EF635110}"/>
              </a:ext>
            </a:extLst>
          </p:cNvPr>
          <p:cNvGraphicFramePr>
            <a:graphicFrameLocks noGrp="1"/>
          </p:cNvGraphicFramePr>
          <p:nvPr>
            <p:ph sz="half" idx="1"/>
          </p:nvPr>
        </p:nvGraphicFramePr>
        <p:xfrm>
          <a:off x="667842" y="2212848"/>
          <a:ext cx="3776662" cy="389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4AE8AC01-3E25-D890-193A-F5D609363368}"/>
              </a:ext>
            </a:extLst>
          </p:cNvPr>
          <p:cNvSpPr txBox="1"/>
          <p:nvPr/>
        </p:nvSpPr>
        <p:spPr>
          <a:xfrm>
            <a:off x="518885" y="1652772"/>
            <a:ext cx="4074577" cy="369332"/>
          </a:xfrm>
          <a:prstGeom prst="rect">
            <a:avLst/>
          </a:prstGeom>
          <a:noFill/>
        </p:spPr>
        <p:txBody>
          <a:bodyPr wrap="none" rtlCol="0">
            <a:spAutoFit/>
          </a:bodyPr>
          <a:lstStyle/>
          <a:p>
            <a:r>
              <a:rPr lang="de-DE" b="1" dirty="0">
                <a:solidFill>
                  <a:schemeClr val="accent2"/>
                </a:solidFill>
              </a:rPr>
              <a:t>First </a:t>
            </a:r>
            <a:r>
              <a:rPr lang="de-DE" b="1" dirty="0" err="1">
                <a:solidFill>
                  <a:schemeClr val="accent2"/>
                </a:solidFill>
              </a:rPr>
              <a:t>Steps</a:t>
            </a:r>
            <a:r>
              <a:rPr lang="de-DE" b="1" dirty="0">
                <a:solidFill>
                  <a:schemeClr val="accent2"/>
                </a:solidFill>
              </a:rPr>
              <a:t> in an </a:t>
            </a:r>
            <a:r>
              <a:rPr lang="de-DE" b="1" dirty="0" err="1">
                <a:solidFill>
                  <a:schemeClr val="accent2"/>
                </a:solidFill>
              </a:rPr>
              <a:t>Allyship</a:t>
            </a:r>
            <a:r>
              <a:rPr lang="de-DE" b="1" dirty="0">
                <a:solidFill>
                  <a:schemeClr val="accent2"/>
                </a:solidFill>
              </a:rPr>
              <a:t>-Situation:</a:t>
            </a:r>
          </a:p>
        </p:txBody>
      </p:sp>
      <p:sp>
        <p:nvSpPr>
          <p:cNvPr id="10" name="Textfeld 9">
            <a:extLst>
              <a:ext uri="{FF2B5EF4-FFF2-40B4-BE49-F238E27FC236}">
                <a16:creationId xmlns:a16="http://schemas.microsoft.com/office/drawing/2014/main" id="{0E378492-0B99-7A45-F655-F610A7281914}"/>
              </a:ext>
            </a:extLst>
          </p:cNvPr>
          <p:cNvSpPr txBox="1"/>
          <p:nvPr/>
        </p:nvSpPr>
        <p:spPr>
          <a:xfrm>
            <a:off x="4874109" y="1628405"/>
            <a:ext cx="3420552" cy="646331"/>
          </a:xfrm>
          <a:prstGeom prst="rect">
            <a:avLst/>
          </a:prstGeom>
          <a:noFill/>
        </p:spPr>
        <p:txBody>
          <a:bodyPr wrap="none" rtlCol="0">
            <a:spAutoFit/>
          </a:bodyPr>
          <a:lstStyle/>
          <a:p>
            <a:pPr algn="ctr"/>
            <a:r>
              <a:rPr lang="de-DE" sz="1800" b="1" dirty="0" err="1">
                <a:solidFill>
                  <a:schemeClr val="tx2"/>
                </a:solidFill>
              </a:rPr>
              <a:t>Become</a:t>
            </a:r>
            <a:r>
              <a:rPr lang="de-DE" sz="1800" b="1" dirty="0">
                <a:solidFill>
                  <a:schemeClr val="tx2"/>
                </a:solidFill>
              </a:rPr>
              <a:t> an (</a:t>
            </a:r>
            <a:r>
              <a:rPr lang="de-DE" sz="1800" b="1" dirty="0" err="1">
                <a:solidFill>
                  <a:schemeClr val="tx2"/>
                </a:solidFill>
              </a:rPr>
              <a:t>even</a:t>
            </a:r>
            <a:r>
              <a:rPr lang="de-DE" sz="1800" b="1" dirty="0">
                <a:solidFill>
                  <a:schemeClr val="tx2"/>
                </a:solidFill>
              </a:rPr>
              <a:t> </a:t>
            </a:r>
            <a:r>
              <a:rPr lang="de-DE" sz="1800" b="1" dirty="0" err="1">
                <a:solidFill>
                  <a:schemeClr val="tx2"/>
                </a:solidFill>
              </a:rPr>
              <a:t>better</a:t>
            </a:r>
            <a:r>
              <a:rPr lang="de-DE" sz="1800" b="1" dirty="0">
                <a:solidFill>
                  <a:schemeClr val="tx2"/>
                </a:solidFill>
              </a:rPr>
              <a:t>) Ally:</a:t>
            </a:r>
          </a:p>
          <a:p>
            <a:endParaRPr lang="de-DE" dirty="0"/>
          </a:p>
        </p:txBody>
      </p:sp>
    </p:spTree>
    <p:extLst>
      <p:ext uri="{BB962C8B-B14F-4D97-AF65-F5344CB8AC3E}">
        <p14:creationId xmlns:p14="http://schemas.microsoft.com/office/powerpoint/2010/main" val="112561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T_pptmaster_allg">
  <a:themeElements>
    <a:clrScheme name="UT_pptmaster_allg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pptmaster_all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T_pptmaster_allg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df21df-748e-4d45-a687-8a90ba2e9170">
      <Terms xmlns="http://schemas.microsoft.com/office/infopath/2007/PartnerControls"/>
    </lcf76f155ced4ddcb4097134ff3c332f>
    <MediaLengthInSeconds xmlns="2edf21df-748e-4d45-a687-8a90ba2e9170" xsi:nil="true"/>
    <TaxCatchAll xmlns="51379cdd-8e66-40e9-88b5-78f24695576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FD9AF14169B8244AF71D88A15B51B7A" ma:contentTypeVersion="14" ma:contentTypeDescription="Ein neues Dokument erstellen." ma:contentTypeScope="" ma:versionID="b44d6c4a5fd83d01e6b50cfb973105b8">
  <xsd:schema xmlns:xsd="http://www.w3.org/2001/XMLSchema" xmlns:xs="http://www.w3.org/2001/XMLSchema" xmlns:p="http://schemas.microsoft.com/office/2006/metadata/properties" xmlns:ns2="2edf21df-748e-4d45-a687-8a90ba2e9170" xmlns:ns3="51379cdd-8e66-40e9-88b5-78f24695576e" targetNamespace="http://schemas.microsoft.com/office/2006/metadata/properties" ma:root="true" ma:fieldsID="d4a276048d882ff9c5d4df280f06ddc3" ns2:_="" ns3:_="">
    <xsd:import namespace="2edf21df-748e-4d45-a687-8a90ba2e9170"/>
    <xsd:import namespace="51379cdd-8e66-40e9-88b5-78f2469557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f21df-748e-4d45-a687-8a90ba2e9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bde38a42-f053-4c2a-847a-0f3502bf1da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79cdd-8e66-40e9-88b5-78f24695576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dc0dc8-8a1b-4459-9aad-e9d4e8f74927}" ma:internalName="TaxCatchAll" ma:showField="CatchAllData" ma:web="51379cdd-8e66-40e9-88b5-78f24695576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4E3F4-BDAF-4704-AC34-A2B6F706B2E7}">
  <ds:schemaRefs>
    <ds:schemaRef ds:uri="24348863-af22-4e03-8525-3614fa54bb54"/>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elements/1.1/"/>
    <ds:schemaRef ds:uri="2edf21df-748e-4d45-a687-8a90ba2e9170"/>
    <ds:schemaRef ds:uri="51379cdd-8e66-40e9-88b5-78f24695576e"/>
  </ds:schemaRefs>
</ds:datastoreItem>
</file>

<file path=customXml/itemProps2.xml><?xml version="1.0" encoding="utf-8"?>
<ds:datastoreItem xmlns:ds="http://schemas.openxmlformats.org/officeDocument/2006/customXml" ds:itemID="{58DDD694-986B-4DC1-A2F1-4F7CF69FC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f21df-748e-4d45-a687-8a90ba2e9170"/>
    <ds:schemaRef ds:uri="51379cdd-8e66-40e9-88b5-78f246955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9D401B-7E24-4FDD-950F-A30FE3B95D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981</Words>
  <Application>Microsoft Office PowerPoint</Application>
  <PresentationFormat>On-screen Show (4:3)</PresentationFormat>
  <Paragraphs>95</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UT_pptmaster_allg</vt:lpstr>
      <vt:lpstr>1_Office</vt:lpstr>
      <vt:lpstr>Allyship im Alltag</vt:lpstr>
      <vt:lpstr>Allyship – im Job - Rollenspiel:</vt:lpstr>
      <vt:lpstr>Allyship – im Job - Rollenspiel:</vt:lpstr>
      <vt:lpstr>Allyship – im Job - Rollenspiel:</vt:lpstr>
      <vt:lpstr>Allyship – im Job - Rollenspiel:</vt:lpstr>
      <vt:lpstr>Allyship – im Job - Rollenspiel:</vt:lpstr>
      <vt:lpstr>Allyship – im Job - Rollenspiel:</vt:lpstr>
      <vt:lpstr>Allyship – Rollenspiel - Lernmöglichkeiten:</vt:lpstr>
      <vt:lpstr>Quick Guide – Allyship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Podesta Poplismus und Demokratie in der Stadt</dc:title>
  <dc:creator>Sievi, Lucia</dc:creator>
  <cp:lastModifiedBy>Marcel Vondermaßen</cp:lastModifiedBy>
  <cp:revision>8</cp:revision>
  <cp:lastPrinted>2022-08-29T08:16:26Z</cp:lastPrinted>
  <dcterms:created xsi:type="dcterms:W3CDTF">2017-11-24T10:57:17Z</dcterms:created>
  <dcterms:modified xsi:type="dcterms:W3CDTF">2025-11-24T14:21:04Z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0x0101009FD9AF14169B8244AF71D88A15B51B7A</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