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58" r:id="rId5"/>
  </p:sldIdLst>
  <p:sldSz cx="21383625" cy="30275213"/>
  <p:notesSz cx="6858000" cy="9144000"/>
  <p:defaultTextStyle>
    <a:defPPr>
      <a:defRPr lang="en-US"/>
    </a:defPPr>
    <a:lvl1pPr marL="0" algn="l" defTabSz="2951683" rtl="0" eaLnBrk="1" latinLnBrk="0" hangingPunct="1">
      <a:defRPr sz="5810" kern="1200">
        <a:solidFill>
          <a:schemeClr val="tx1"/>
        </a:solidFill>
        <a:latin typeface="+mn-lt"/>
        <a:ea typeface="+mn-ea"/>
        <a:cs typeface="+mn-cs"/>
      </a:defRPr>
    </a:lvl1pPr>
    <a:lvl2pPr marL="1475842" algn="l" defTabSz="2951683" rtl="0" eaLnBrk="1" latinLnBrk="0" hangingPunct="1">
      <a:defRPr sz="5810" kern="1200">
        <a:solidFill>
          <a:schemeClr val="tx1"/>
        </a:solidFill>
        <a:latin typeface="+mn-lt"/>
        <a:ea typeface="+mn-ea"/>
        <a:cs typeface="+mn-cs"/>
      </a:defRPr>
    </a:lvl2pPr>
    <a:lvl3pPr marL="2951683" algn="l" defTabSz="2951683" rtl="0" eaLnBrk="1" latinLnBrk="0" hangingPunct="1">
      <a:defRPr sz="5810" kern="1200">
        <a:solidFill>
          <a:schemeClr val="tx1"/>
        </a:solidFill>
        <a:latin typeface="+mn-lt"/>
        <a:ea typeface="+mn-ea"/>
        <a:cs typeface="+mn-cs"/>
      </a:defRPr>
    </a:lvl3pPr>
    <a:lvl4pPr marL="4427525" algn="l" defTabSz="2951683" rtl="0" eaLnBrk="1" latinLnBrk="0" hangingPunct="1">
      <a:defRPr sz="5810" kern="1200">
        <a:solidFill>
          <a:schemeClr val="tx1"/>
        </a:solidFill>
        <a:latin typeface="+mn-lt"/>
        <a:ea typeface="+mn-ea"/>
        <a:cs typeface="+mn-cs"/>
      </a:defRPr>
    </a:lvl4pPr>
    <a:lvl5pPr marL="5903366" algn="l" defTabSz="2951683" rtl="0" eaLnBrk="1" latinLnBrk="0" hangingPunct="1">
      <a:defRPr sz="5810" kern="1200">
        <a:solidFill>
          <a:schemeClr val="tx1"/>
        </a:solidFill>
        <a:latin typeface="+mn-lt"/>
        <a:ea typeface="+mn-ea"/>
        <a:cs typeface="+mn-cs"/>
      </a:defRPr>
    </a:lvl5pPr>
    <a:lvl6pPr marL="7379208" algn="l" defTabSz="2951683" rtl="0" eaLnBrk="1" latinLnBrk="0" hangingPunct="1">
      <a:defRPr sz="5810" kern="1200">
        <a:solidFill>
          <a:schemeClr val="tx1"/>
        </a:solidFill>
        <a:latin typeface="+mn-lt"/>
        <a:ea typeface="+mn-ea"/>
        <a:cs typeface="+mn-cs"/>
      </a:defRPr>
    </a:lvl6pPr>
    <a:lvl7pPr marL="8855050" algn="l" defTabSz="2951683" rtl="0" eaLnBrk="1" latinLnBrk="0" hangingPunct="1">
      <a:defRPr sz="5810" kern="1200">
        <a:solidFill>
          <a:schemeClr val="tx1"/>
        </a:solidFill>
        <a:latin typeface="+mn-lt"/>
        <a:ea typeface="+mn-ea"/>
        <a:cs typeface="+mn-cs"/>
      </a:defRPr>
    </a:lvl7pPr>
    <a:lvl8pPr marL="10330891" algn="l" defTabSz="2951683" rtl="0" eaLnBrk="1" latinLnBrk="0" hangingPunct="1">
      <a:defRPr sz="5810" kern="1200">
        <a:solidFill>
          <a:schemeClr val="tx1"/>
        </a:solidFill>
        <a:latin typeface="+mn-lt"/>
        <a:ea typeface="+mn-ea"/>
        <a:cs typeface="+mn-cs"/>
      </a:defRPr>
    </a:lvl8pPr>
    <a:lvl9pPr marL="11806733" algn="l" defTabSz="2951683" rtl="0" eaLnBrk="1" latinLnBrk="0" hangingPunct="1">
      <a:defRPr sz="5810" kern="1200">
        <a:solidFill>
          <a:schemeClr val="tx1"/>
        </a:solidFill>
        <a:latin typeface="+mn-lt"/>
        <a:ea typeface="+mn-ea"/>
        <a:cs typeface="+mn-cs"/>
      </a:defRPr>
    </a:lvl9pPr>
  </p:defaultTextStyle>
  <p:extLst>
    <p:ext uri="{EFAFB233-063F-42B5-8137-9DF3F51BA10A}">
      <p15:sldGuideLst xmlns:p15="http://schemas.microsoft.com/office/powerpoint/2012/main">
        <p15:guide id="1" pos="13377" userDrawn="1">
          <p15:clr>
            <a:srgbClr val="A4A3A4"/>
          </p15:clr>
        </p15:guide>
        <p15:guide id="2" orient="horz" pos="953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51E3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CE2E735-5EAA-4A0C-B43E-98D9D80AD494}" v="14" dt="2026-04-30T07:38:49.64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231" autoAdjust="0"/>
    <p:restoredTop sz="94694"/>
  </p:normalViewPr>
  <p:slideViewPr>
    <p:cSldViewPr>
      <p:cViewPr>
        <p:scale>
          <a:sx n="70" d="100"/>
          <a:sy n="70" d="100"/>
        </p:scale>
        <p:origin x="1740" y="48"/>
      </p:cViewPr>
      <p:guideLst>
        <p:guide pos="13377"/>
        <p:guide orient="horz" pos="9536"/>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5/10/relationships/revisionInfo" Target="revisionInfo.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0FE861C-486B-4E18-A0E9-A790238A915C}" type="datetimeFigureOut">
              <a:rPr lang="en-US" smtClean="0"/>
              <a:t>4/30/2026</a:t>
            </a:fld>
            <a:endParaRPr lang="en-US"/>
          </a:p>
        </p:txBody>
      </p:sp>
      <p:sp>
        <p:nvSpPr>
          <p:cNvPr id="4" name="Slide Image Placeholder 3"/>
          <p:cNvSpPr>
            <a:spLocks noGrp="1" noRot="1" noChangeAspect="1"/>
          </p:cNvSpPr>
          <p:nvPr>
            <p:ph type="sldImg" idx="2"/>
          </p:nvPr>
        </p:nvSpPr>
        <p:spPr>
          <a:xfrm>
            <a:off x="2217738" y="685800"/>
            <a:ext cx="242252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F811066-0135-4CAA-8AD4-89A97190AC00}" type="slidenum">
              <a:rPr lang="en-US" smtClean="0"/>
              <a:t>‹Nr.›</a:t>
            </a:fld>
            <a:endParaRPr lang="en-US"/>
          </a:p>
        </p:txBody>
      </p:sp>
    </p:spTree>
  </p:cSld>
  <p:clrMap bg1="lt1" tx1="dk1" bg2="lt2" tx2="dk2" accent1="accent1" accent2="accent2" accent3="accent3" accent4="accent4" accent5="accent5" accent6="accent6" hlink="hlink" folHlink="folHlink"/>
  <p:notesStyle>
    <a:lvl1pPr marL="0" algn="l" defTabSz="2951683" rtl="0" eaLnBrk="1" latinLnBrk="0" hangingPunct="1">
      <a:defRPr sz="3874" kern="1200">
        <a:solidFill>
          <a:schemeClr val="tx1"/>
        </a:solidFill>
        <a:latin typeface="+mn-lt"/>
        <a:ea typeface="+mn-ea"/>
        <a:cs typeface="+mn-cs"/>
      </a:defRPr>
    </a:lvl1pPr>
    <a:lvl2pPr marL="1475842" algn="l" defTabSz="2951683" rtl="0" eaLnBrk="1" latinLnBrk="0" hangingPunct="1">
      <a:defRPr sz="3874" kern="1200">
        <a:solidFill>
          <a:schemeClr val="tx1"/>
        </a:solidFill>
        <a:latin typeface="+mn-lt"/>
        <a:ea typeface="+mn-ea"/>
        <a:cs typeface="+mn-cs"/>
      </a:defRPr>
    </a:lvl2pPr>
    <a:lvl3pPr marL="2951683" algn="l" defTabSz="2951683" rtl="0" eaLnBrk="1" latinLnBrk="0" hangingPunct="1">
      <a:defRPr sz="3874" kern="1200">
        <a:solidFill>
          <a:schemeClr val="tx1"/>
        </a:solidFill>
        <a:latin typeface="+mn-lt"/>
        <a:ea typeface="+mn-ea"/>
        <a:cs typeface="+mn-cs"/>
      </a:defRPr>
    </a:lvl3pPr>
    <a:lvl4pPr marL="4427525" algn="l" defTabSz="2951683" rtl="0" eaLnBrk="1" latinLnBrk="0" hangingPunct="1">
      <a:defRPr sz="3874" kern="1200">
        <a:solidFill>
          <a:schemeClr val="tx1"/>
        </a:solidFill>
        <a:latin typeface="+mn-lt"/>
        <a:ea typeface="+mn-ea"/>
        <a:cs typeface="+mn-cs"/>
      </a:defRPr>
    </a:lvl4pPr>
    <a:lvl5pPr marL="5903366" algn="l" defTabSz="2951683" rtl="0" eaLnBrk="1" latinLnBrk="0" hangingPunct="1">
      <a:defRPr sz="3874" kern="1200">
        <a:solidFill>
          <a:schemeClr val="tx1"/>
        </a:solidFill>
        <a:latin typeface="+mn-lt"/>
        <a:ea typeface="+mn-ea"/>
        <a:cs typeface="+mn-cs"/>
      </a:defRPr>
    </a:lvl5pPr>
    <a:lvl6pPr marL="7379208" algn="l" defTabSz="2951683" rtl="0" eaLnBrk="1" latinLnBrk="0" hangingPunct="1">
      <a:defRPr sz="3874" kern="1200">
        <a:solidFill>
          <a:schemeClr val="tx1"/>
        </a:solidFill>
        <a:latin typeface="+mn-lt"/>
        <a:ea typeface="+mn-ea"/>
        <a:cs typeface="+mn-cs"/>
      </a:defRPr>
    </a:lvl6pPr>
    <a:lvl7pPr marL="8855050" algn="l" defTabSz="2951683" rtl="0" eaLnBrk="1" latinLnBrk="0" hangingPunct="1">
      <a:defRPr sz="3874" kern="1200">
        <a:solidFill>
          <a:schemeClr val="tx1"/>
        </a:solidFill>
        <a:latin typeface="+mn-lt"/>
        <a:ea typeface="+mn-ea"/>
        <a:cs typeface="+mn-cs"/>
      </a:defRPr>
    </a:lvl7pPr>
    <a:lvl8pPr marL="10330891" algn="l" defTabSz="2951683" rtl="0" eaLnBrk="1" latinLnBrk="0" hangingPunct="1">
      <a:defRPr sz="3874" kern="1200">
        <a:solidFill>
          <a:schemeClr val="tx1"/>
        </a:solidFill>
        <a:latin typeface="+mn-lt"/>
        <a:ea typeface="+mn-ea"/>
        <a:cs typeface="+mn-cs"/>
      </a:defRPr>
    </a:lvl8pPr>
    <a:lvl9pPr marL="11806733" algn="l" defTabSz="2951683" rtl="0" eaLnBrk="1" latinLnBrk="0" hangingPunct="1">
      <a:defRPr sz="3874"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17738" y="685800"/>
            <a:ext cx="2422525"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F811066-0135-4CAA-8AD4-89A97190AC00}" type="slidenum">
              <a:rPr lang="en-US" smtClean="0"/>
              <a:t>1</a:t>
            </a:fld>
            <a:endParaRPr lang="en-US"/>
          </a:p>
        </p:txBody>
      </p:sp>
    </p:spTree>
    <p:extLst>
      <p:ext uri="{BB962C8B-B14F-4D97-AF65-F5344CB8AC3E}">
        <p14:creationId xmlns:p14="http://schemas.microsoft.com/office/powerpoint/2010/main" val="15926744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03772" y="9404941"/>
            <a:ext cx="18176081" cy="6489549"/>
          </a:xfrm>
        </p:spPr>
        <p:txBody>
          <a:bodyPr/>
          <a:lstStyle/>
          <a:p>
            <a:r>
              <a:rPr lang="en-US"/>
              <a:t>Click to edit Master title style</a:t>
            </a:r>
          </a:p>
        </p:txBody>
      </p:sp>
      <p:sp>
        <p:nvSpPr>
          <p:cNvPr id="3" name="Subtitle 2"/>
          <p:cNvSpPr>
            <a:spLocks noGrp="1"/>
          </p:cNvSpPr>
          <p:nvPr>
            <p:ph type="subTitle" idx="1"/>
          </p:nvPr>
        </p:nvSpPr>
        <p:spPr>
          <a:xfrm>
            <a:off x="3207544" y="17155955"/>
            <a:ext cx="14968537" cy="7736999"/>
          </a:xfrm>
        </p:spPr>
        <p:txBody>
          <a:bodyPr/>
          <a:lstStyle>
            <a:lvl1pPr marL="0" indent="0" algn="ctr">
              <a:buNone/>
              <a:defRPr>
                <a:solidFill>
                  <a:schemeClr val="tx1">
                    <a:tint val="75000"/>
                  </a:schemeClr>
                </a:solidFill>
              </a:defRPr>
            </a:lvl1pPr>
            <a:lvl2pPr marL="566376" indent="0" algn="ctr">
              <a:buNone/>
              <a:defRPr>
                <a:solidFill>
                  <a:schemeClr val="tx1">
                    <a:tint val="75000"/>
                  </a:schemeClr>
                </a:solidFill>
              </a:defRPr>
            </a:lvl2pPr>
            <a:lvl3pPr marL="1132753" indent="0" algn="ctr">
              <a:buNone/>
              <a:defRPr>
                <a:solidFill>
                  <a:schemeClr val="tx1">
                    <a:tint val="75000"/>
                  </a:schemeClr>
                </a:solidFill>
              </a:defRPr>
            </a:lvl3pPr>
            <a:lvl4pPr marL="1699130" indent="0" algn="ctr">
              <a:buNone/>
              <a:defRPr>
                <a:solidFill>
                  <a:schemeClr val="tx1">
                    <a:tint val="75000"/>
                  </a:schemeClr>
                </a:solidFill>
              </a:defRPr>
            </a:lvl4pPr>
            <a:lvl5pPr marL="2265506" indent="0" algn="ctr">
              <a:buNone/>
              <a:defRPr>
                <a:solidFill>
                  <a:schemeClr val="tx1">
                    <a:tint val="75000"/>
                  </a:schemeClr>
                </a:solidFill>
              </a:defRPr>
            </a:lvl5pPr>
            <a:lvl6pPr marL="2831882" indent="0" algn="ctr">
              <a:buNone/>
              <a:defRPr>
                <a:solidFill>
                  <a:schemeClr val="tx1">
                    <a:tint val="75000"/>
                  </a:schemeClr>
                </a:solidFill>
              </a:defRPr>
            </a:lvl6pPr>
            <a:lvl7pPr marL="3398259" indent="0" algn="ctr">
              <a:buNone/>
              <a:defRPr>
                <a:solidFill>
                  <a:schemeClr val="tx1">
                    <a:tint val="75000"/>
                  </a:schemeClr>
                </a:solidFill>
              </a:defRPr>
            </a:lvl7pPr>
            <a:lvl8pPr marL="3964636" indent="0" algn="ctr">
              <a:buNone/>
              <a:defRPr>
                <a:solidFill>
                  <a:schemeClr val="tx1">
                    <a:tint val="75000"/>
                  </a:schemeClr>
                </a:solidFill>
              </a:defRPr>
            </a:lvl8pPr>
            <a:lvl9pPr marL="4531012"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102BAB4-8B8D-41DD-85C7-81A0CA962007}" type="datetimeFigureOut">
              <a:rPr lang="en-US" smtClean="0"/>
              <a:t>4/30/2026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44824F-EBE0-443F-8A8F-F64816AF04DC}" type="slidenum">
              <a:rPr lang="en-US" smtClean="0"/>
              <a:t>‹Nr.›</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102BAB4-8B8D-41DD-85C7-81A0CA962007}" type="datetimeFigureOut">
              <a:rPr lang="en-US" smtClean="0"/>
              <a:t>4/30/2026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44824F-EBE0-443F-8A8F-F64816AF04DC}" type="slidenum">
              <a:rPr lang="en-US" smtClean="0"/>
              <a:t>‹Nr.›</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503128" y="1212414"/>
            <a:ext cx="4811316" cy="2583204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069182" y="1212414"/>
            <a:ext cx="14077553" cy="2583204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102BAB4-8B8D-41DD-85C7-81A0CA962007}" type="datetimeFigureOut">
              <a:rPr lang="en-US" smtClean="0"/>
              <a:t>4/30/2026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44824F-EBE0-443F-8A8F-F64816AF04DC}" type="slidenum">
              <a:rPr lang="en-US" smtClean="0"/>
              <a:t>‹Nr.›</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102BAB4-8B8D-41DD-85C7-81A0CA962007}" type="datetimeFigureOut">
              <a:rPr lang="en-US" smtClean="0"/>
              <a:t>4/30/2026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44824F-EBE0-443F-8A8F-F64816AF04DC}" type="slidenum">
              <a:rPr lang="en-US" smtClean="0"/>
              <a:t>‹Nr.›</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89159" y="19454629"/>
            <a:ext cx="18176081" cy="6012994"/>
          </a:xfrm>
        </p:spPr>
        <p:txBody>
          <a:bodyPr anchor="t"/>
          <a:lstStyle>
            <a:lvl1pPr algn="l">
              <a:defRPr sz="4955" b="1" cap="all"/>
            </a:lvl1pPr>
          </a:lstStyle>
          <a:p>
            <a:r>
              <a:rPr lang="en-US"/>
              <a:t>Click to edit Master title style</a:t>
            </a:r>
          </a:p>
        </p:txBody>
      </p:sp>
      <p:sp>
        <p:nvSpPr>
          <p:cNvPr id="3" name="Text Placeholder 2"/>
          <p:cNvSpPr>
            <a:spLocks noGrp="1"/>
          </p:cNvSpPr>
          <p:nvPr>
            <p:ph type="body" idx="1"/>
          </p:nvPr>
        </p:nvSpPr>
        <p:spPr>
          <a:xfrm>
            <a:off x="1689159" y="12831930"/>
            <a:ext cx="18176081" cy="6622701"/>
          </a:xfrm>
        </p:spPr>
        <p:txBody>
          <a:bodyPr anchor="b"/>
          <a:lstStyle>
            <a:lvl1pPr marL="0" indent="0">
              <a:buNone/>
              <a:defRPr sz="2478">
                <a:solidFill>
                  <a:schemeClr val="tx1">
                    <a:tint val="75000"/>
                  </a:schemeClr>
                </a:solidFill>
              </a:defRPr>
            </a:lvl1pPr>
            <a:lvl2pPr marL="566376" indent="0">
              <a:buNone/>
              <a:defRPr sz="2230">
                <a:solidFill>
                  <a:schemeClr val="tx1">
                    <a:tint val="75000"/>
                  </a:schemeClr>
                </a:solidFill>
              </a:defRPr>
            </a:lvl2pPr>
            <a:lvl3pPr marL="1132753" indent="0">
              <a:buNone/>
              <a:defRPr sz="1982">
                <a:solidFill>
                  <a:schemeClr val="tx1">
                    <a:tint val="75000"/>
                  </a:schemeClr>
                </a:solidFill>
              </a:defRPr>
            </a:lvl3pPr>
            <a:lvl4pPr marL="1699130" indent="0">
              <a:buNone/>
              <a:defRPr sz="1734">
                <a:solidFill>
                  <a:schemeClr val="tx1">
                    <a:tint val="75000"/>
                  </a:schemeClr>
                </a:solidFill>
              </a:defRPr>
            </a:lvl4pPr>
            <a:lvl5pPr marL="2265506" indent="0">
              <a:buNone/>
              <a:defRPr sz="1734">
                <a:solidFill>
                  <a:schemeClr val="tx1">
                    <a:tint val="75000"/>
                  </a:schemeClr>
                </a:solidFill>
              </a:defRPr>
            </a:lvl5pPr>
            <a:lvl6pPr marL="2831882" indent="0">
              <a:buNone/>
              <a:defRPr sz="1734">
                <a:solidFill>
                  <a:schemeClr val="tx1">
                    <a:tint val="75000"/>
                  </a:schemeClr>
                </a:solidFill>
              </a:defRPr>
            </a:lvl6pPr>
            <a:lvl7pPr marL="3398259" indent="0">
              <a:buNone/>
              <a:defRPr sz="1734">
                <a:solidFill>
                  <a:schemeClr val="tx1">
                    <a:tint val="75000"/>
                  </a:schemeClr>
                </a:solidFill>
              </a:defRPr>
            </a:lvl7pPr>
            <a:lvl8pPr marL="3964636" indent="0">
              <a:buNone/>
              <a:defRPr sz="1734">
                <a:solidFill>
                  <a:schemeClr val="tx1">
                    <a:tint val="75000"/>
                  </a:schemeClr>
                </a:solidFill>
              </a:defRPr>
            </a:lvl8pPr>
            <a:lvl9pPr marL="4531012" indent="0">
              <a:buNone/>
              <a:defRPr sz="1734">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102BAB4-8B8D-41DD-85C7-81A0CA962007}" type="datetimeFigureOut">
              <a:rPr lang="en-US" smtClean="0"/>
              <a:t>4/30/2026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44824F-EBE0-443F-8A8F-F64816AF04DC}" type="slidenum">
              <a:rPr lang="en-US" smtClean="0"/>
              <a:t>‹Nr.›</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069182" y="7064220"/>
            <a:ext cx="9444434" cy="19980241"/>
          </a:xfrm>
        </p:spPr>
        <p:txBody>
          <a:bodyPr/>
          <a:lstStyle>
            <a:lvl1pPr>
              <a:defRPr sz="3469"/>
            </a:lvl1pPr>
            <a:lvl2pPr>
              <a:defRPr sz="2973"/>
            </a:lvl2pPr>
            <a:lvl3pPr>
              <a:defRPr sz="2478"/>
            </a:lvl3pPr>
            <a:lvl4pPr>
              <a:defRPr sz="2230"/>
            </a:lvl4pPr>
            <a:lvl5pPr>
              <a:defRPr sz="2230"/>
            </a:lvl5pPr>
            <a:lvl6pPr>
              <a:defRPr sz="2230"/>
            </a:lvl6pPr>
            <a:lvl7pPr>
              <a:defRPr sz="2230"/>
            </a:lvl7pPr>
            <a:lvl8pPr>
              <a:defRPr sz="2230"/>
            </a:lvl8pPr>
            <a:lvl9pPr>
              <a:defRPr sz="223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0870009" y="7064220"/>
            <a:ext cx="9444434" cy="19980241"/>
          </a:xfrm>
        </p:spPr>
        <p:txBody>
          <a:bodyPr/>
          <a:lstStyle>
            <a:lvl1pPr>
              <a:defRPr sz="3469"/>
            </a:lvl1pPr>
            <a:lvl2pPr>
              <a:defRPr sz="2973"/>
            </a:lvl2pPr>
            <a:lvl3pPr>
              <a:defRPr sz="2478"/>
            </a:lvl3pPr>
            <a:lvl4pPr>
              <a:defRPr sz="2230"/>
            </a:lvl4pPr>
            <a:lvl5pPr>
              <a:defRPr sz="2230"/>
            </a:lvl5pPr>
            <a:lvl6pPr>
              <a:defRPr sz="2230"/>
            </a:lvl6pPr>
            <a:lvl7pPr>
              <a:defRPr sz="2230"/>
            </a:lvl7pPr>
            <a:lvl8pPr>
              <a:defRPr sz="2230"/>
            </a:lvl8pPr>
            <a:lvl9pPr>
              <a:defRPr sz="223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102BAB4-8B8D-41DD-85C7-81A0CA962007}" type="datetimeFigureOut">
              <a:rPr lang="en-US" smtClean="0"/>
              <a:t>4/30/2026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44824F-EBE0-443F-8A8F-F64816AF04DC}" type="slidenum">
              <a:rPr lang="en-US" smtClean="0"/>
              <a:t>‹Nr.›</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069181" y="6776885"/>
            <a:ext cx="9448148" cy="2824283"/>
          </a:xfrm>
        </p:spPr>
        <p:txBody>
          <a:bodyPr anchor="b"/>
          <a:lstStyle>
            <a:lvl1pPr marL="0" indent="0">
              <a:buNone/>
              <a:defRPr sz="2973" b="1"/>
            </a:lvl1pPr>
            <a:lvl2pPr marL="566376" indent="0">
              <a:buNone/>
              <a:defRPr sz="2478" b="1"/>
            </a:lvl2pPr>
            <a:lvl3pPr marL="1132753" indent="0">
              <a:buNone/>
              <a:defRPr sz="2230" b="1"/>
            </a:lvl3pPr>
            <a:lvl4pPr marL="1699130" indent="0">
              <a:buNone/>
              <a:defRPr sz="1982" b="1"/>
            </a:lvl4pPr>
            <a:lvl5pPr marL="2265506" indent="0">
              <a:buNone/>
              <a:defRPr sz="1982" b="1"/>
            </a:lvl5pPr>
            <a:lvl6pPr marL="2831882" indent="0">
              <a:buNone/>
              <a:defRPr sz="1982" b="1"/>
            </a:lvl6pPr>
            <a:lvl7pPr marL="3398259" indent="0">
              <a:buNone/>
              <a:defRPr sz="1982" b="1"/>
            </a:lvl7pPr>
            <a:lvl8pPr marL="3964636" indent="0">
              <a:buNone/>
              <a:defRPr sz="1982" b="1"/>
            </a:lvl8pPr>
            <a:lvl9pPr marL="4531012" indent="0">
              <a:buNone/>
              <a:defRPr sz="1982" b="1"/>
            </a:lvl9pPr>
          </a:lstStyle>
          <a:p>
            <a:pPr lvl="0"/>
            <a:r>
              <a:rPr lang="en-US"/>
              <a:t>Click to edit Master text styles</a:t>
            </a:r>
          </a:p>
        </p:txBody>
      </p:sp>
      <p:sp>
        <p:nvSpPr>
          <p:cNvPr id="4" name="Content Placeholder 3"/>
          <p:cNvSpPr>
            <a:spLocks noGrp="1"/>
          </p:cNvSpPr>
          <p:nvPr>
            <p:ph sz="half" idx="2"/>
          </p:nvPr>
        </p:nvSpPr>
        <p:spPr>
          <a:xfrm>
            <a:off x="1069181" y="9601169"/>
            <a:ext cx="9448148" cy="17443290"/>
          </a:xfrm>
        </p:spPr>
        <p:txBody>
          <a:bodyPr/>
          <a:lstStyle>
            <a:lvl1pPr>
              <a:defRPr sz="2973"/>
            </a:lvl1pPr>
            <a:lvl2pPr>
              <a:defRPr sz="2478"/>
            </a:lvl2pPr>
            <a:lvl3pPr>
              <a:defRPr sz="2230"/>
            </a:lvl3pPr>
            <a:lvl4pPr>
              <a:defRPr sz="1982"/>
            </a:lvl4pPr>
            <a:lvl5pPr>
              <a:defRPr sz="1982"/>
            </a:lvl5pPr>
            <a:lvl6pPr>
              <a:defRPr sz="1982"/>
            </a:lvl6pPr>
            <a:lvl7pPr>
              <a:defRPr sz="1982"/>
            </a:lvl7pPr>
            <a:lvl8pPr>
              <a:defRPr sz="1982"/>
            </a:lvl8pPr>
            <a:lvl9pPr>
              <a:defRPr sz="198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0862586" y="6776885"/>
            <a:ext cx="9451860" cy="2824283"/>
          </a:xfrm>
        </p:spPr>
        <p:txBody>
          <a:bodyPr anchor="b"/>
          <a:lstStyle>
            <a:lvl1pPr marL="0" indent="0">
              <a:buNone/>
              <a:defRPr sz="2973" b="1"/>
            </a:lvl1pPr>
            <a:lvl2pPr marL="566376" indent="0">
              <a:buNone/>
              <a:defRPr sz="2478" b="1"/>
            </a:lvl2pPr>
            <a:lvl3pPr marL="1132753" indent="0">
              <a:buNone/>
              <a:defRPr sz="2230" b="1"/>
            </a:lvl3pPr>
            <a:lvl4pPr marL="1699130" indent="0">
              <a:buNone/>
              <a:defRPr sz="1982" b="1"/>
            </a:lvl4pPr>
            <a:lvl5pPr marL="2265506" indent="0">
              <a:buNone/>
              <a:defRPr sz="1982" b="1"/>
            </a:lvl5pPr>
            <a:lvl6pPr marL="2831882" indent="0">
              <a:buNone/>
              <a:defRPr sz="1982" b="1"/>
            </a:lvl6pPr>
            <a:lvl7pPr marL="3398259" indent="0">
              <a:buNone/>
              <a:defRPr sz="1982" b="1"/>
            </a:lvl7pPr>
            <a:lvl8pPr marL="3964636" indent="0">
              <a:buNone/>
              <a:defRPr sz="1982" b="1"/>
            </a:lvl8pPr>
            <a:lvl9pPr marL="4531012" indent="0">
              <a:buNone/>
              <a:defRPr sz="1982" b="1"/>
            </a:lvl9pPr>
          </a:lstStyle>
          <a:p>
            <a:pPr lvl="0"/>
            <a:r>
              <a:rPr lang="en-US"/>
              <a:t>Click to edit Master text styles</a:t>
            </a:r>
          </a:p>
        </p:txBody>
      </p:sp>
      <p:sp>
        <p:nvSpPr>
          <p:cNvPr id="6" name="Content Placeholder 5"/>
          <p:cNvSpPr>
            <a:spLocks noGrp="1"/>
          </p:cNvSpPr>
          <p:nvPr>
            <p:ph sz="quarter" idx="4"/>
          </p:nvPr>
        </p:nvSpPr>
        <p:spPr>
          <a:xfrm>
            <a:off x="10862586" y="9601169"/>
            <a:ext cx="9451860" cy="17443290"/>
          </a:xfrm>
        </p:spPr>
        <p:txBody>
          <a:bodyPr/>
          <a:lstStyle>
            <a:lvl1pPr>
              <a:defRPr sz="2973"/>
            </a:lvl1pPr>
            <a:lvl2pPr>
              <a:defRPr sz="2478"/>
            </a:lvl2pPr>
            <a:lvl3pPr>
              <a:defRPr sz="2230"/>
            </a:lvl3pPr>
            <a:lvl4pPr>
              <a:defRPr sz="1982"/>
            </a:lvl4pPr>
            <a:lvl5pPr>
              <a:defRPr sz="1982"/>
            </a:lvl5pPr>
            <a:lvl6pPr>
              <a:defRPr sz="1982"/>
            </a:lvl6pPr>
            <a:lvl7pPr>
              <a:defRPr sz="1982"/>
            </a:lvl7pPr>
            <a:lvl8pPr>
              <a:defRPr sz="1982"/>
            </a:lvl8pPr>
            <a:lvl9pPr>
              <a:defRPr sz="198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102BAB4-8B8D-41DD-85C7-81A0CA962007}" type="datetimeFigureOut">
              <a:rPr lang="en-US" smtClean="0"/>
              <a:t>4/30/2026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044824F-EBE0-443F-8A8F-F64816AF04DC}" type="slidenum">
              <a:rPr lang="en-US" smtClean="0"/>
              <a:t>‹Nr.›</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102BAB4-8B8D-41DD-85C7-81A0CA962007}" type="datetimeFigureOut">
              <a:rPr lang="en-US" smtClean="0"/>
              <a:t>4/30/2026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044824F-EBE0-443F-8A8F-F64816AF04DC}" type="slidenum">
              <a:rPr lang="en-US" smtClean="0"/>
              <a:t>‹Nr.›</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02BAB4-8B8D-41DD-85C7-81A0CA962007}" type="datetimeFigureOut">
              <a:rPr lang="en-US" smtClean="0"/>
              <a:t>4/30/2026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044824F-EBE0-443F-8A8F-F64816AF04DC}" type="slidenum">
              <a:rPr lang="en-US" smtClean="0"/>
              <a:t>‹Nr.›</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69183" y="1205402"/>
            <a:ext cx="7035066" cy="5129966"/>
          </a:xfrm>
        </p:spPr>
        <p:txBody>
          <a:bodyPr anchor="b"/>
          <a:lstStyle>
            <a:lvl1pPr algn="l">
              <a:defRPr sz="2478" b="1"/>
            </a:lvl1pPr>
          </a:lstStyle>
          <a:p>
            <a:r>
              <a:rPr lang="en-US"/>
              <a:t>Click to edit Master title style</a:t>
            </a:r>
          </a:p>
        </p:txBody>
      </p:sp>
      <p:sp>
        <p:nvSpPr>
          <p:cNvPr id="3" name="Content Placeholder 2"/>
          <p:cNvSpPr>
            <a:spLocks noGrp="1"/>
          </p:cNvSpPr>
          <p:nvPr>
            <p:ph idx="1"/>
          </p:nvPr>
        </p:nvSpPr>
        <p:spPr>
          <a:xfrm>
            <a:off x="8360404" y="1205405"/>
            <a:ext cx="11954040" cy="25839055"/>
          </a:xfrm>
        </p:spPr>
        <p:txBody>
          <a:bodyPr/>
          <a:lstStyle>
            <a:lvl1pPr>
              <a:defRPr sz="3964"/>
            </a:lvl1pPr>
            <a:lvl2pPr>
              <a:defRPr sz="3469"/>
            </a:lvl2pPr>
            <a:lvl3pPr>
              <a:defRPr sz="2973"/>
            </a:lvl3pPr>
            <a:lvl4pPr>
              <a:defRPr sz="2478"/>
            </a:lvl4pPr>
            <a:lvl5pPr>
              <a:defRPr sz="2478"/>
            </a:lvl5pPr>
            <a:lvl6pPr>
              <a:defRPr sz="2478"/>
            </a:lvl6pPr>
            <a:lvl7pPr>
              <a:defRPr sz="2478"/>
            </a:lvl7pPr>
            <a:lvl8pPr>
              <a:defRPr sz="2478"/>
            </a:lvl8pPr>
            <a:lvl9pPr>
              <a:defRPr sz="247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069183" y="6335373"/>
            <a:ext cx="7035066" cy="20709089"/>
          </a:xfrm>
        </p:spPr>
        <p:txBody>
          <a:bodyPr/>
          <a:lstStyle>
            <a:lvl1pPr marL="0" indent="0">
              <a:buNone/>
              <a:defRPr sz="1734"/>
            </a:lvl1pPr>
            <a:lvl2pPr marL="566376" indent="0">
              <a:buNone/>
              <a:defRPr sz="1487"/>
            </a:lvl2pPr>
            <a:lvl3pPr marL="1132753" indent="0">
              <a:buNone/>
              <a:defRPr sz="1239"/>
            </a:lvl3pPr>
            <a:lvl4pPr marL="1699130" indent="0">
              <a:buNone/>
              <a:defRPr sz="1115"/>
            </a:lvl4pPr>
            <a:lvl5pPr marL="2265506" indent="0">
              <a:buNone/>
              <a:defRPr sz="1115"/>
            </a:lvl5pPr>
            <a:lvl6pPr marL="2831882" indent="0">
              <a:buNone/>
              <a:defRPr sz="1115"/>
            </a:lvl6pPr>
            <a:lvl7pPr marL="3398259" indent="0">
              <a:buNone/>
              <a:defRPr sz="1115"/>
            </a:lvl7pPr>
            <a:lvl8pPr marL="3964636" indent="0">
              <a:buNone/>
              <a:defRPr sz="1115"/>
            </a:lvl8pPr>
            <a:lvl9pPr marL="4531012" indent="0">
              <a:buNone/>
              <a:defRPr sz="1115"/>
            </a:lvl9pPr>
          </a:lstStyle>
          <a:p>
            <a:pPr lvl="0"/>
            <a:r>
              <a:rPr lang="en-US"/>
              <a:t>Click to edit Master text styles</a:t>
            </a:r>
          </a:p>
        </p:txBody>
      </p:sp>
      <p:sp>
        <p:nvSpPr>
          <p:cNvPr id="5" name="Date Placeholder 4"/>
          <p:cNvSpPr>
            <a:spLocks noGrp="1"/>
          </p:cNvSpPr>
          <p:nvPr>
            <p:ph type="dt" sz="half" idx="10"/>
          </p:nvPr>
        </p:nvSpPr>
        <p:spPr/>
        <p:txBody>
          <a:bodyPr/>
          <a:lstStyle/>
          <a:p>
            <a:fld id="{8102BAB4-8B8D-41DD-85C7-81A0CA962007}" type="datetimeFigureOut">
              <a:rPr lang="en-US" smtClean="0"/>
              <a:t>4/30/2026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44824F-EBE0-443F-8A8F-F64816AF04DC}" type="slidenum">
              <a:rPr lang="en-US" smtClean="0"/>
              <a:t>‹Nr.›</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91340" y="21192650"/>
            <a:ext cx="12830175" cy="2501911"/>
          </a:xfrm>
        </p:spPr>
        <p:txBody>
          <a:bodyPr anchor="b"/>
          <a:lstStyle>
            <a:lvl1pPr algn="l">
              <a:defRPr sz="2478" b="1"/>
            </a:lvl1pPr>
          </a:lstStyle>
          <a:p>
            <a:r>
              <a:rPr lang="en-US"/>
              <a:t>Click to edit Master title style</a:t>
            </a:r>
          </a:p>
        </p:txBody>
      </p:sp>
      <p:sp>
        <p:nvSpPr>
          <p:cNvPr id="3" name="Picture Placeholder 2"/>
          <p:cNvSpPr>
            <a:spLocks noGrp="1"/>
          </p:cNvSpPr>
          <p:nvPr>
            <p:ph type="pic" idx="1"/>
          </p:nvPr>
        </p:nvSpPr>
        <p:spPr>
          <a:xfrm>
            <a:off x="4191340" y="2705146"/>
            <a:ext cx="12830175" cy="18165128"/>
          </a:xfrm>
        </p:spPr>
        <p:txBody>
          <a:bodyPr/>
          <a:lstStyle>
            <a:lvl1pPr marL="0" indent="0">
              <a:buNone/>
              <a:defRPr sz="3964"/>
            </a:lvl1pPr>
            <a:lvl2pPr marL="566376" indent="0">
              <a:buNone/>
              <a:defRPr sz="3469"/>
            </a:lvl2pPr>
            <a:lvl3pPr marL="1132753" indent="0">
              <a:buNone/>
              <a:defRPr sz="2973"/>
            </a:lvl3pPr>
            <a:lvl4pPr marL="1699130" indent="0">
              <a:buNone/>
              <a:defRPr sz="2478"/>
            </a:lvl4pPr>
            <a:lvl5pPr marL="2265506" indent="0">
              <a:buNone/>
              <a:defRPr sz="2478"/>
            </a:lvl5pPr>
            <a:lvl6pPr marL="2831882" indent="0">
              <a:buNone/>
              <a:defRPr sz="2478"/>
            </a:lvl6pPr>
            <a:lvl7pPr marL="3398259" indent="0">
              <a:buNone/>
              <a:defRPr sz="2478"/>
            </a:lvl7pPr>
            <a:lvl8pPr marL="3964636" indent="0">
              <a:buNone/>
              <a:defRPr sz="2478"/>
            </a:lvl8pPr>
            <a:lvl9pPr marL="4531012" indent="0">
              <a:buNone/>
              <a:defRPr sz="2478"/>
            </a:lvl9pPr>
          </a:lstStyle>
          <a:p>
            <a:endParaRPr lang="en-US"/>
          </a:p>
        </p:txBody>
      </p:sp>
      <p:sp>
        <p:nvSpPr>
          <p:cNvPr id="4" name="Text Placeholder 3"/>
          <p:cNvSpPr>
            <a:spLocks noGrp="1"/>
          </p:cNvSpPr>
          <p:nvPr>
            <p:ph type="body" sz="half" idx="2"/>
          </p:nvPr>
        </p:nvSpPr>
        <p:spPr>
          <a:xfrm>
            <a:off x="4191340" y="23694562"/>
            <a:ext cx="12830175" cy="3553131"/>
          </a:xfrm>
        </p:spPr>
        <p:txBody>
          <a:bodyPr/>
          <a:lstStyle>
            <a:lvl1pPr marL="0" indent="0">
              <a:buNone/>
              <a:defRPr sz="1734"/>
            </a:lvl1pPr>
            <a:lvl2pPr marL="566376" indent="0">
              <a:buNone/>
              <a:defRPr sz="1487"/>
            </a:lvl2pPr>
            <a:lvl3pPr marL="1132753" indent="0">
              <a:buNone/>
              <a:defRPr sz="1239"/>
            </a:lvl3pPr>
            <a:lvl4pPr marL="1699130" indent="0">
              <a:buNone/>
              <a:defRPr sz="1115"/>
            </a:lvl4pPr>
            <a:lvl5pPr marL="2265506" indent="0">
              <a:buNone/>
              <a:defRPr sz="1115"/>
            </a:lvl5pPr>
            <a:lvl6pPr marL="2831882" indent="0">
              <a:buNone/>
              <a:defRPr sz="1115"/>
            </a:lvl6pPr>
            <a:lvl7pPr marL="3398259" indent="0">
              <a:buNone/>
              <a:defRPr sz="1115"/>
            </a:lvl7pPr>
            <a:lvl8pPr marL="3964636" indent="0">
              <a:buNone/>
              <a:defRPr sz="1115"/>
            </a:lvl8pPr>
            <a:lvl9pPr marL="4531012" indent="0">
              <a:buNone/>
              <a:defRPr sz="1115"/>
            </a:lvl9pPr>
          </a:lstStyle>
          <a:p>
            <a:pPr lvl="0"/>
            <a:r>
              <a:rPr lang="en-US"/>
              <a:t>Click to edit Master text styles</a:t>
            </a:r>
          </a:p>
        </p:txBody>
      </p:sp>
      <p:sp>
        <p:nvSpPr>
          <p:cNvPr id="5" name="Date Placeholder 4"/>
          <p:cNvSpPr>
            <a:spLocks noGrp="1"/>
          </p:cNvSpPr>
          <p:nvPr>
            <p:ph type="dt" sz="half" idx="10"/>
          </p:nvPr>
        </p:nvSpPr>
        <p:spPr/>
        <p:txBody>
          <a:bodyPr/>
          <a:lstStyle/>
          <a:p>
            <a:fld id="{8102BAB4-8B8D-41DD-85C7-81A0CA962007}" type="datetimeFigureOut">
              <a:rPr lang="en-US" smtClean="0"/>
              <a:t>4/30/2026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44824F-EBE0-443F-8A8F-F64816AF04DC}" type="slidenum">
              <a:rPr lang="en-US" smtClean="0"/>
              <a:t>‹Nr.›</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181" y="1212411"/>
            <a:ext cx="19245263" cy="504587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1069181" y="7064220"/>
            <a:ext cx="19245263" cy="1998024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069182" y="28060639"/>
            <a:ext cx="4989512" cy="1611875"/>
          </a:xfrm>
          <a:prstGeom prst="rect">
            <a:avLst/>
          </a:prstGeom>
        </p:spPr>
        <p:txBody>
          <a:bodyPr vert="horz" lIns="91440" tIns="45720" rIns="91440" bIns="45720" rtlCol="0" anchor="ctr"/>
          <a:lstStyle>
            <a:lvl1pPr algn="l">
              <a:defRPr sz="1487">
                <a:solidFill>
                  <a:schemeClr val="tx1">
                    <a:tint val="75000"/>
                  </a:schemeClr>
                </a:solidFill>
              </a:defRPr>
            </a:lvl1pPr>
          </a:lstStyle>
          <a:p>
            <a:fld id="{8102BAB4-8B8D-41DD-85C7-81A0CA962007}" type="datetimeFigureOut">
              <a:rPr lang="en-US" smtClean="0"/>
              <a:t>4/30/2026</a:t>
            </a:fld>
            <a:endParaRPr lang="en-US"/>
          </a:p>
        </p:txBody>
      </p:sp>
      <p:sp>
        <p:nvSpPr>
          <p:cNvPr id="5" name="Footer Placeholder 4"/>
          <p:cNvSpPr>
            <a:spLocks noGrp="1"/>
          </p:cNvSpPr>
          <p:nvPr>
            <p:ph type="ftr" sz="quarter" idx="3"/>
          </p:nvPr>
        </p:nvSpPr>
        <p:spPr>
          <a:xfrm>
            <a:off x="7306072" y="28060639"/>
            <a:ext cx="6771481" cy="1611875"/>
          </a:xfrm>
          <a:prstGeom prst="rect">
            <a:avLst/>
          </a:prstGeom>
        </p:spPr>
        <p:txBody>
          <a:bodyPr vert="horz" lIns="91440" tIns="45720" rIns="91440" bIns="45720" rtlCol="0" anchor="ctr"/>
          <a:lstStyle>
            <a:lvl1pPr algn="ctr">
              <a:defRPr sz="1487">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5324931" y="28060639"/>
            <a:ext cx="4989512" cy="1611875"/>
          </a:xfrm>
          <a:prstGeom prst="rect">
            <a:avLst/>
          </a:prstGeom>
        </p:spPr>
        <p:txBody>
          <a:bodyPr vert="horz" lIns="91440" tIns="45720" rIns="91440" bIns="45720" rtlCol="0" anchor="ctr"/>
          <a:lstStyle>
            <a:lvl1pPr algn="r">
              <a:defRPr sz="1487">
                <a:solidFill>
                  <a:schemeClr val="tx1">
                    <a:tint val="75000"/>
                  </a:schemeClr>
                </a:solidFill>
              </a:defRPr>
            </a:lvl1pPr>
          </a:lstStyle>
          <a:p>
            <a:fld id="{B044824F-EBE0-443F-8A8F-F64816AF04DC}" type="slidenum">
              <a:rPr lang="en-US" smtClean="0"/>
              <a:t>‹Nr.›</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32753" rtl="0" eaLnBrk="1" latinLnBrk="0" hangingPunct="1">
        <a:spcBef>
          <a:spcPct val="0"/>
        </a:spcBef>
        <a:buNone/>
        <a:defRPr sz="5451" kern="1200">
          <a:solidFill>
            <a:schemeClr val="tx1"/>
          </a:solidFill>
          <a:latin typeface="+mj-lt"/>
          <a:ea typeface="+mj-ea"/>
          <a:cs typeface="+mj-cs"/>
        </a:defRPr>
      </a:lvl1pPr>
    </p:titleStyle>
    <p:bodyStyle>
      <a:lvl1pPr marL="424782" indent="-424782" algn="l" defTabSz="1132753" rtl="0" eaLnBrk="1" latinLnBrk="0" hangingPunct="1">
        <a:spcBef>
          <a:spcPct val="20000"/>
        </a:spcBef>
        <a:buFont typeface="Arial" pitchFamily="34" charset="0"/>
        <a:buChar char="•"/>
        <a:defRPr sz="3964" kern="1200">
          <a:solidFill>
            <a:schemeClr val="tx1"/>
          </a:solidFill>
          <a:latin typeface="+mn-lt"/>
          <a:ea typeface="+mn-ea"/>
          <a:cs typeface="+mn-cs"/>
        </a:defRPr>
      </a:lvl1pPr>
      <a:lvl2pPr marL="920362" indent="-353986" algn="l" defTabSz="1132753" rtl="0" eaLnBrk="1" latinLnBrk="0" hangingPunct="1">
        <a:spcBef>
          <a:spcPct val="20000"/>
        </a:spcBef>
        <a:buFont typeface="Arial" pitchFamily="34" charset="0"/>
        <a:buChar char="–"/>
        <a:defRPr sz="3469" kern="1200">
          <a:solidFill>
            <a:schemeClr val="tx1"/>
          </a:solidFill>
          <a:latin typeface="+mn-lt"/>
          <a:ea typeface="+mn-ea"/>
          <a:cs typeface="+mn-cs"/>
        </a:defRPr>
      </a:lvl2pPr>
      <a:lvl3pPr marL="1415942" indent="-283188" algn="l" defTabSz="1132753" rtl="0" eaLnBrk="1" latinLnBrk="0" hangingPunct="1">
        <a:spcBef>
          <a:spcPct val="20000"/>
        </a:spcBef>
        <a:buFont typeface="Arial" pitchFamily="34" charset="0"/>
        <a:buChar char="•"/>
        <a:defRPr sz="2973" kern="1200">
          <a:solidFill>
            <a:schemeClr val="tx1"/>
          </a:solidFill>
          <a:latin typeface="+mn-lt"/>
          <a:ea typeface="+mn-ea"/>
          <a:cs typeface="+mn-cs"/>
        </a:defRPr>
      </a:lvl3pPr>
      <a:lvl4pPr marL="1982318" indent="-283188" algn="l" defTabSz="1132753" rtl="0" eaLnBrk="1" latinLnBrk="0" hangingPunct="1">
        <a:spcBef>
          <a:spcPct val="20000"/>
        </a:spcBef>
        <a:buFont typeface="Arial" pitchFamily="34" charset="0"/>
        <a:buChar char="–"/>
        <a:defRPr sz="2478" kern="1200">
          <a:solidFill>
            <a:schemeClr val="tx1"/>
          </a:solidFill>
          <a:latin typeface="+mn-lt"/>
          <a:ea typeface="+mn-ea"/>
          <a:cs typeface="+mn-cs"/>
        </a:defRPr>
      </a:lvl4pPr>
      <a:lvl5pPr marL="2548694" indent="-283188" algn="l" defTabSz="1132753" rtl="0" eaLnBrk="1" latinLnBrk="0" hangingPunct="1">
        <a:spcBef>
          <a:spcPct val="20000"/>
        </a:spcBef>
        <a:buFont typeface="Arial" pitchFamily="34" charset="0"/>
        <a:buChar char="»"/>
        <a:defRPr sz="2478" kern="1200">
          <a:solidFill>
            <a:schemeClr val="tx1"/>
          </a:solidFill>
          <a:latin typeface="+mn-lt"/>
          <a:ea typeface="+mn-ea"/>
          <a:cs typeface="+mn-cs"/>
        </a:defRPr>
      </a:lvl5pPr>
      <a:lvl6pPr marL="3115070" indent="-283188" algn="l" defTabSz="1132753" rtl="0" eaLnBrk="1" latinLnBrk="0" hangingPunct="1">
        <a:spcBef>
          <a:spcPct val="20000"/>
        </a:spcBef>
        <a:buFont typeface="Arial" pitchFamily="34" charset="0"/>
        <a:buChar char="•"/>
        <a:defRPr sz="2478" kern="1200">
          <a:solidFill>
            <a:schemeClr val="tx1"/>
          </a:solidFill>
          <a:latin typeface="+mn-lt"/>
          <a:ea typeface="+mn-ea"/>
          <a:cs typeface="+mn-cs"/>
        </a:defRPr>
      </a:lvl6pPr>
      <a:lvl7pPr marL="3681447" indent="-283188" algn="l" defTabSz="1132753" rtl="0" eaLnBrk="1" latinLnBrk="0" hangingPunct="1">
        <a:spcBef>
          <a:spcPct val="20000"/>
        </a:spcBef>
        <a:buFont typeface="Arial" pitchFamily="34" charset="0"/>
        <a:buChar char="•"/>
        <a:defRPr sz="2478" kern="1200">
          <a:solidFill>
            <a:schemeClr val="tx1"/>
          </a:solidFill>
          <a:latin typeface="+mn-lt"/>
          <a:ea typeface="+mn-ea"/>
          <a:cs typeface="+mn-cs"/>
        </a:defRPr>
      </a:lvl7pPr>
      <a:lvl8pPr marL="4247824" indent="-283188" algn="l" defTabSz="1132753" rtl="0" eaLnBrk="1" latinLnBrk="0" hangingPunct="1">
        <a:spcBef>
          <a:spcPct val="20000"/>
        </a:spcBef>
        <a:buFont typeface="Arial" pitchFamily="34" charset="0"/>
        <a:buChar char="•"/>
        <a:defRPr sz="2478" kern="1200">
          <a:solidFill>
            <a:schemeClr val="tx1"/>
          </a:solidFill>
          <a:latin typeface="+mn-lt"/>
          <a:ea typeface="+mn-ea"/>
          <a:cs typeface="+mn-cs"/>
        </a:defRPr>
      </a:lvl8pPr>
      <a:lvl9pPr marL="4814200" indent="-283188" algn="l" defTabSz="1132753" rtl="0" eaLnBrk="1" latinLnBrk="0" hangingPunct="1">
        <a:spcBef>
          <a:spcPct val="20000"/>
        </a:spcBef>
        <a:buFont typeface="Arial" pitchFamily="34" charset="0"/>
        <a:buChar char="•"/>
        <a:defRPr sz="2478" kern="1200">
          <a:solidFill>
            <a:schemeClr val="tx1"/>
          </a:solidFill>
          <a:latin typeface="+mn-lt"/>
          <a:ea typeface="+mn-ea"/>
          <a:cs typeface="+mn-cs"/>
        </a:defRPr>
      </a:lvl9pPr>
    </p:bodyStyle>
    <p:otherStyle>
      <a:defPPr>
        <a:defRPr lang="en-US"/>
      </a:defPPr>
      <a:lvl1pPr marL="0" algn="l" defTabSz="1132753" rtl="0" eaLnBrk="1" latinLnBrk="0" hangingPunct="1">
        <a:defRPr sz="2230" kern="1200">
          <a:solidFill>
            <a:schemeClr val="tx1"/>
          </a:solidFill>
          <a:latin typeface="+mn-lt"/>
          <a:ea typeface="+mn-ea"/>
          <a:cs typeface="+mn-cs"/>
        </a:defRPr>
      </a:lvl1pPr>
      <a:lvl2pPr marL="566376" algn="l" defTabSz="1132753" rtl="0" eaLnBrk="1" latinLnBrk="0" hangingPunct="1">
        <a:defRPr sz="2230" kern="1200">
          <a:solidFill>
            <a:schemeClr val="tx1"/>
          </a:solidFill>
          <a:latin typeface="+mn-lt"/>
          <a:ea typeface="+mn-ea"/>
          <a:cs typeface="+mn-cs"/>
        </a:defRPr>
      </a:lvl2pPr>
      <a:lvl3pPr marL="1132753" algn="l" defTabSz="1132753" rtl="0" eaLnBrk="1" latinLnBrk="0" hangingPunct="1">
        <a:defRPr sz="2230" kern="1200">
          <a:solidFill>
            <a:schemeClr val="tx1"/>
          </a:solidFill>
          <a:latin typeface="+mn-lt"/>
          <a:ea typeface="+mn-ea"/>
          <a:cs typeface="+mn-cs"/>
        </a:defRPr>
      </a:lvl3pPr>
      <a:lvl4pPr marL="1699130" algn="l" defTabSz="1132753" rtl="0" eaLnBrk="1" latinLnBrk="0" hangingPunct="1">
        <a:defRPr sz="2230" kern="1200">
          <a:solidFill>
            <a:schemeClr val="tx1"/>
          </a:solidFill>
          <a:latin typeface="+mn-lt"/>
          <a:ea typeface="+mn-ea"/>
          <a:cs typeface="+mn-cs"/>
        </a:defRPr>
      </a:lvl4pPr>
      <a:lvl5pPr marL="2265506" algn="l" defTabSz="1132753" rtl="0" eaLnBrk="1" latinLnBrk="0" hangingPunct="1">
        <a:defRPr sz="2230" kern="1200">
          <a:solidFill>
            <a:schemeClr val="tx1"/>
          </a:solidFill>
          <a:latin typeface="+mn-lt"/>
          <a:ea typeface="+mn-ea"/>
          <a:cs typeface="+mn-cs"/>
        </a:defRPr>
      </a:lvl5pPr>
      <a:lvl6pPr marL="2831882" algn="l" defTabSz="1132753" rtl="0" eaLnBrk="1" latinLnBrk="0" hangingPunct="1">
        <a:defRPr sz="2230" kern="1200">
          <a:solidFill>
            <a:schemeClr val="tx1"/>
          </a:solidFill>
          <a:latin typeface="+mn-lt"/>
          <a:ea typeface="+mn-ea"/>
          <a:cs typeface="+mn-cs"/>
        </a:defRPr>
      </a:lvl6pPr>
      <a:lvl7pPr marL="3398259" algn="l" defTabSz="1132753" rtl="0" eaLnBrk="1" latinLnBrk="0" hangingPunct="1">
        <a:defRPr sz="2230" kern="1200">
          <a:solidFill>
            <a:schemeClr val="tx1"/>
          </a:solidFill>
          <a:latin typeface="+mn-lt"/>
          <a:ea typeface="+mn-ea"/>
          <a:cs typeface="+mn-cs"/>
        </a:defRPr>
      </a:lvl7pPr>
      <a:lvl8pPr marL="3964636" algn="l" defTabSz="1132753" rtl="0" eaLnBrk="1" latinLnBrk="0" hangingPunct="1">
        <a:defRPr sz="2230" kern="1200">
          <a:solidFill>
            <a:schemeClr val="tx1"/>
          </a:solidFill>
          <a:latin typeface="+mn-lt"/>
          <a:ea typeface="+mn-ea"/>
          <a:cs typeface="+mn-cs"/>
        </a:defRPr>
      </a:lvl8pPr>
      <a:lvl9pPr marL="4531012" algn="l" defTabSz="1132753" rtl="0" eaLnBrk="1" latinLnBrk="0" hangingPunct="1">
        <a:defRPr sz="22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ectangle 1"/>
          <p:cNvSpPr/>
          <p:nvPr/>
        </p:nvSpPr>
        <p:spPr>
          <a:xfrm>
            <a:off x="196782" y="202406"/>
            <a:ext cx="20990061" cy="29870400"/>
          </a:xfrm>
          <a:prstGeom prst="rect">
            <a:avLst/>
          </a:prstGeom>
          <a:noFill/>
          <a:ln w="101600">
            <a:solidFill>
              <a:srgbClr val="A51E3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30" dirty="0"/>
          </a:p>
        </p:txBody>
      </p:sp>
      <p:sp>
        <p:nvSpPr>
          <p:cNvPr id="5" name="Snip Diagonal Corner Rectangle 4"/>
          <p:cNvSpPr/>
          <p:nvPr/>
        </p:nvSpPr>
        <p:spPr>
          <a:xfrm>
            <a:off x="499963" y="507206"/>
            <a:ext cx="20398034" cy="2275254"/>
          </a:xfrm>
          <a:prstGeom prst="snip2Diag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30" dirty="0"/>
          </a:p>
        </p:txBody>
      </p:sp>
      <p:sp>
        <p:nvSpPr>
          <p:cNvPr id="52" name="TextBox 51"/>
          <p:cNvSpPr txBox="1"/>
          <p:nvPr/>
        </p:nvSpPr>
        <p:spPr>
          <a:xfrm>
            <a:off x="727098" y="595795"/>
            <a:ext cx="15206965" cy="1077218"/>
          </a:xfrm>
          <a:prstGeom prst="rect">
            <a:avLst/>
          </a:prstGeom>
          <a:noFill/>
        </p:spPr>
        <p:txBody>
          <a:bodyPr wrap="square" lIns="91440" tIns="45720" rIns="91440" bIns="45720" rtlCol="0" anchor="t">
            <a:spAutoFit/>
          </a:bodyPr>
          <a:lstStyle/>
          <a:p>
            <a:r>
              <a:rPr lang="en-US" sz="3200" b="1" dirty="0" err="1">
                <a:ln w="3175">
                  <a:noFill/>
                </a:ln>
                <a:solidFill>
                  <a:srgbClr val="A51E37"/>
                </a:solidFill>
                <a:latin typeface="Arial"/>
                <a:ea typeface="Bangla MN" charset="0"/>
                <a:cs typeface="Arial"/>
              </a:rPr>
              <a:t>Katographische</a:t>
            </a:r>
            <a:r>
              <a:rPr lang="en-US" sz="3200" b="1" dirty="0">
                <a:ln w="3175">
                  <a:noFill/>
                </a:ln>
                <a:solidFill>
                  <a:srgbClr val="A51E37"/>
                </a:solidFill>
                <a:latin typeface="Arial"/>
                <a:ea typeface="Bangla MN" charset="0"/>
                <a:cs typeface="Arial"/>
              </a:rPr>
              <a:t> </a:t>
            </a:r>
            <a:r>
              <a:rPr lang="en-US" sz="3200" b="1" dirty="0" err="1">
                <a:ln w="3175">
                  <a:noFill/>
                </a:ln>
                <a:solidFill>
                  <a:srgbClr val="A51E37"/>
                </a:solidFill>
                <a:latin typeface="Arial"/>
                <a:ea typeface="Bangla MN" charset="0"/>
                <a:cs typeface="Arial"/>
              </a:rPr>
              <a:t>Darstellungen</a:t>
            </a:r>
            <a:r>
              <a:rPr lang="en-US" sz="3200" b="1" dirty="0">
                <a:ln w="3175">
                  <a:noFill/>
                </a:ln>
                <a:solidFill>
                  <a:srgbClr val="A51E37"/>
                </a:solidFill>
                <a:latin typeface="Arial"/>
                <a:ea typeface="Bangla MN" charset="0"/>
                <a:cs typeface="Arial"/>
              </a:rPr>
              <a:t> </a:t>
            </a:r>
            <a:r>
              <a:rPr lang="en-US" sz="3200" b="1" dirty="0" err="1">
                <a:ln w="3175">
                  <a:noFill/>
                </a:ln>
                <a:solidFill>
                  <a:srgbClr val="A51E37"/>
                </a:solidFill>
                <a:latin typeface="Arial"/>
                <a:ea typeface="Bangla MN" charset="0"/>
                <a:cs typeface="Arial"/>
              </a:rPr>
              <a:t>als</a:t>
            </a:r>
            <a:r>
              <a:rPr lang="en-US" sz="3200" b="1" dirty="0">
                <a:ln w="3175">
                  <a:noFill/>
                </a:ln>
                <a:solidFill>
                  <a:srgbClr val="A51E37"/>
                </a:solidFill>
                <a:latin typeface="Arial"/>
                <a:ea typeface="Bangla MN" charset="0"/>
                <a:cs typeface="Arial"/>
              </a:rPr>
              <a:t> </a:t>
            </a:r>
            <a:r>
              <a:rPr lang="en-US" sz="3200" b="1" dirty="0" err="1">
                <a:ln w="3175">
                  <a:noFill/>
                </a:ln>
                <a:solidFill>
                  <a:srgbClr val="A51E37"/>
                </a:solidFill>
                <a:latin typeface="Arial"/>
                <a:ea typeface="Bangla MN" charset="0"/>
                <a:cs typeface="Arial"/>
              </a:rPr>
              <a:t>mediale</a:t>
            </a:r>
            <a:r>
              <a:rPr lang="en-US" sz="3200" b="1" dirty="0">
                <a:ln w="3175">
                  <a:noFill/>
                </a:ln>
                <a:solidFill>
                  <a:srgbClr val="A51E37"/>
                </a:solidFill>
                <a:latin typeface="Arial"/>
                <a:ea typeface="Bangla MN" charset="0"/>
                <a:cs typeface="Arial"/>
              </a:rPr>
              <a:t> </a:t>
            </a:r>
            <a:r>
              <a:rPr lang="en-US" sz="3200" b="1" dirty="0" err="1">
                <a:ln w="3175">
                  <a:noFill/>
                </a:ln>
                <a:solidFill>
                  <a:srgbClr val="A51E37"/>
                </a:solidFill>
                <a:latin typeface="Arial"/>
                <a:ea typeface="Bangla MN" charset="0"/>
                <a:cs typeface="Arial"/>
              </a:rPr>
              <a:t>Konstrukte</a:t>
            </a:r>
            <a:r>
              <a:rPr lang="en-US" sz="3200" b="1" dirty="0">
                <a:ln w="3175">
                  <a:noFill/>
                </a:ln>
                <a:solidFill>
                  <a:srgbClr val="A51E37"/>
                </a:solidFill>
                <a:latin typeface="Arial"/>
                <a:ea typeface="Bangla MN" charset="0"/>
                <a:cs typeface="Arial"/>
              </a:rPr>
              <a:t> – </a:t>
            </a:r>
            <a:r>
              <a:rPr lang="en-US" sz="3200" b="1" dirty="0" err="1">
                <a:ln w="3175">
                  <a:noFill/>
                </a:ln>
                <a:solidFill>
                  <a:srgbClr val="A51E37"/>
                </a:solidFill>
                <a:latin typeface="Arial"/>
                <a:ea typeface="Bangla MN" charset="0"/>
                <a:cs typeface="Arial"/>
              </a:rPr>
              <a:t>Wissenschaftliche</a:t>
            </a:r>
            <a:r>
              <a:rPr lang="en-US" sz="3200" b="1" dirty="0">
                <a:ln w="3175">
                  <a:noFill/>
                </a:ln>
                <a:solidFill>
                  <a:srgbClr val="A51E37"/>
                </a:solidFill>
                <a:latin typeface="Arial"/>
                <a:ea typeface="Bangla MN" charset="0"/>
                <a:cs typeface="Arial"/>
              </a:rPr>
              <a:t> </a:t>
            </a:r>
            <a:r>
              <a:rPr lang="en-US" sz="3200" b="1" dirty="0" err="1">
                <a:ln w="3175">
                  <a:noFill/>
                </a:ln>
                <a:solidFill>
                  <a:srgbClr val="A51E37"/>
                </a:solidFill>
                <a:latin typeface="Arial"/>
                <a:ea typeface="Bangla MN" charset="0"/>
                <a:cs typeface="Arial"/>
              </a:rPr>
              <a:t>Kompetenzen</a:t>
            </a:r>
            <a:r>
              <a:rPr lang="en-US" sz="3200" b="1" dirty="0">
                <a:ln w="3175">
                  <a:noFill/>
                </a:ln>
                <a:solidFill>
                  <a:srgbClr val="A51E37"/>
                </a:solidFill>
                <a:latin typeface="Arial"/>
                <a:ea typeface="Bangla MN" charset="0"/>
                <a:cs typeface="Arial"/>
              </a:rPr>
              <a:t> </a:t>
            </a:r>
            <a:r>
              <a:rPr lang="en-US" sz="3200" b="1" dirty="0" err="1">
                <a:ln w="3175">
                  <a:noFill/>
                </a:ln>
                <a:solidFill>
                  <a:srgbClr val="A51E37"/>
                </a:solidFill>
                <a:latin typeface="Arial"/>
                <a:ea typeface="Bangla MN" charset="0"/>
                <a:cs typeface="Arial"/>
              </a:rPr>
              <a:t>durch</a:t>
            </a:r>
            <a:r>
              <a:rPr lang="en-US" sz="3200" b="1" dirty="0">
                <a:ln w="3175">
                  <a:noFill/>
                </a:ln>
                <a:solidFill>
                  <a:srgbClr val="A51E37"/>
                </a:solidFill>
                <a:latin typeface="Arial"/>
                <a:ea typeface="Bangla MN" charset="0"/>
                <a:cs typeface="Arial"/>
              </a:rPr>
              <a:t> </a:t>
            </a:r>
            <a:r>
              <a:rPr lang="en-US" sz="3200" b="1" dirty="0" err="1">
                <a:ln w="3175">
                  <a:noFill/>
                </a:ln>
                <a:solidFill>
                  <a:srgbClr val="A51E37"/>
                </a:solidFill>
                <a:latin typeface="Arial"/>
                <a:ea typeface="Bangla MN" charset="0"/>
                <a:cs typeface="Arial"/>
              </a:rPr>
              <a:t>forschungsbezogenes</a:t>
            </a:r>
            <a:r>
              <a:rPr lang="en-US" sz="3200" b="1" dirty="0">
                <a:ln w="3175">
                  <a:noFill/>
                </a:ln>
                <a:solidFill>
                  <a:srgbClr val="A51E37"/>
                </a:solidFill>
                <a:latin typeface="Arial"/>
                <a:ea typeface="Bangla MN" charset="0"/>
                <a:cs typeface="Arial"/>
              </a:rPr>
              <a:t> </a:t>
            </a:r>
            <a:r>
              <a:rPr lang="en-US" sz="3200" b="1" dirty="0" err="1">
                <a:ln w="3175">
                  <a:noFill/>
                </a:ln>
                <a:solidFill>
                  <a:srgbClr val="A51E37"/>
                </a:solidFill>
                <a:latin typeface="Arial"/>
                <a:ea typeface="Bangla MN" charset="0"/>
                <a:cs typeface="Arial"/>
              </a:rPr>
              <a:t>Lernen</a:t>
            </a:r>
            <a:endParaRPr lang="en-US" sz="3200" b="1" dirty="0">
              <a:ln w="3175">
                <a:noFill/>
              </a:ln>
              <a:solidFill>
                <a:srgbClr val="A51E37"/>
              </a:solidFill>
              <a:latin typeface="Arial"/>
              <a:ea typeface="Bangla MN" charset="0"/>
              <a:cs typeface="Arial"/>
            </a:endParaRPr>
          </a:p>
        </p:txBody>
      </p:sp>
      <p:sp>
        <p:nvSpPr>
          <p:cNvPr id="115" name="TextBox 114"/>
          <p:cNvSpPr txBox="1"/>
          <p:nvPr/>
        </p:nvSpPr>
        <p:spPr>
          <a:xfrm>
            <a:off x="737207" y="1606190"/>
            <a:ext cx="10860898" cy="461665"/>
          </a:xfrm>
          <a:prstGeom prst="rect">
            <a:avLst/>
          </a:prstGeom>
          <a:noFill/>
        </p:spPr>
        <p:txBody>
          <a:bodyPr wrap="square" lIns="91440" tIns="45720" rIns="91440" bIns="45720" rtlCol="0" anchor="t">
            <a:spAutoFit/>
          </a:bodyPr>
          <a:lstStyle/>
          <a:p>
            <a:r>
              <a:rPr lang="en-US" sz="2400" b="1" dirty="0">
                <a:latin typeface="Arial"/>
                <a:ea typeface="Bangla MN" charset="0"/>
                <a:cs typeface="Arial"/>
              </a:rPr>
              <a:t>Prof. Dr. Dr. Olaf Kühne, AOR Dr. Timo </a:t>
            </a:r>
            <a:r>
              <a:rPr lang="en-US" sz="2400" b="1" dirty="0" err="1">
                <a:latin typeface="Arial"/>
                <a:ea typeface="Bangla MN" charset="0"/>
                <a:cs typeface="Arial"/>
              </a:rPr>
              <a:t>Sedelmeier</a:t>
            </a:r>
            <a:r>
              <a:rPr lang="en-US" sz="2400" b="1" dirty="0">
                <a:latin typeface="Arial"/>
                <a:ea typeface="Bangla MN" charset="0"/>
                <a:cs typeface="Arial"/>
              </a:rPr>
              <a:t>, Dr. Helena </a:t>
            </a:r>
            <a:r>
              <a:rPr lang="en-US" sz="2400" b="1" dirty="0" err="1">
                <a:latin typeface="Arial"/>
                <a:ea typeface="Bangla MN" charset="0"/>
                <a:cs typeface="Arial"/>
              </a:rPr>
              <a:t>Atteneder</a:t>
            </a:r>
            <a:endParaRPr lang="en-US" sz="2400" b="1" baseline="30000" dirty="0">
              <a:latin typeface="Arial"/>
              <a:ea typeface="Bangla MN" charset="0"/>
              <a:cs typeface="Arial"/>
            </a:endParaRPr>
          </a:p>
        </p:txBody>
      </p:sp>
      <p:sp>
        <p:nvSpPr>
          <p:cNvPr id="30" name="TextBox 29">
            <a:extLst>
              <a:ext uri="{FF2B5EF4-FFF2-40B4-BE49-F238E27FC236}">
                <a16:creationId xmlns:a16="http://schemas.microsoft.com/office/drawing/2014/main" id="{EABD6380-F16B-42AE-AB20-AED81D8BA8F5}"/>
              </a:ext>
            </a:extLst>
          </p:cNvPr>
          <p:cNvSpPr txBox="1"/>
          <p:nvPr/>
        </p:nvSpPr>
        <p:spPr>
          <a:xfrm>
            <a:off x="737207" y="2017399"/>
            <a:ext cx="9366407" cy="707886"/>
          </a:xfrm>
          <a:prstGeom prst="rect">
            <a:avLst/>
          </a:prstGeom>
          <a:noFill/>
        </p:spPr>
        <p:txBody>
          <a:bodyPr wrap="square" lIns="91440" tIns="45720" rIns="91440" bIns="45720" rtlCol="0" anchor="t">
            <a:spAutoFit/>
          </a:bodyPr>
          <a:lstStyle/>
          <a:p>
            <a:r>
              <a:rPr lang="en-US" sz="2000" dirty="0">
                <a:latin typeface="Arial"/>
                <a:ea typeface="Bangla MN" charset="0"/>
                <a:cs typeface="Arial"/>
              </a:rPr>
              <a:t>AG Stadt- und </a:t>
            </a:r>
            <a:r>
              <a:rPr lang="en-US" sz="2000" dirty="0" err="1">
                <a:latin typeface="Arial"/>
                <a:ea typeface="Bangla MN" charset="0"/>
                <a:cs typeface="Arial"/>
              </a:rPr>
              <a:t>Regionalentwicklung</a:t>
            </a:r>
            <a:r>
              <a:rPr lang="en-US" sz="2000" dirty="0">
                <a:latin typeface="Arial"/>
                <a:ea typeface="Bangla MN" charset="0"/>
                <a:cs typeface="Arial"/>
              </a:rPr>
              <a:t>, </a:t>
            </a:r>
            <a:r>
              <a:rPr lang="en-US" sz="2000" dirty="0" err="1">
                <a:latin typeface="Arial"/>
                <a:ea typeface="Bangla MN" charset="0"/>
                <a:cs typeface="Arial"/>
              </a:rPr>
              <a:t>Geographisches</a:t>
            </a:r>
            <a:r>
              <a:rPr lang="en-US" sz="2000" dirty="0">
                <a:latin typeface="Arial"/>
                <a:ea typeface="Bangla MN" charset="0"/>
                <a:cs typeface="Arial"/>
              </a:rPr>
              <a:t> </a:t>
            </a:r>
            <a:r>
              <a:rPr lang="en-US" sz="2000" dirty="0" err="1">
                <a:latin typeface="Arial"/>
                <a:ea typeface="Bangla MN" charset="0"/>
                <a:cs typeface="Arial"/>
              </a:rPr>
              <a:t>Institut</a:t>
            </a:r>
            <a:r>
              <a:rPr lang="en-US" sz="2000" dirty="0">
                <a:latin typeface="Arial"/>
                <a:ea typeface="Bangla MN" charset="0"/>
                <a:cs typeface="Arial"/>
              </a:rPr>
              <a:t>, Universität Tübingen </a:t>
            </a:r>
            <a:endParaRPr lang="en-US" sz="2000" dirty="0">
              <a:latin typeface="Arial" panose="020B0604020202020204" pitchFamily="34" charset="0"/>
              <a:ea typeface="Bangla MN" charset="0"/>
              <a:cs typeface="Arial" panose="020B0604020202020204" pitchFamily="34" charset="0"/>
            </a:endParaRPr>
          </a:p>
        </p:txBody>
      </p:sp>
      <p:pic>
        <p:nvPicPr>
          <p:cNvPr id="4" name="Grafik 3" descr="Ein Bild, das Text, Schrift, Grafiken, Grafikdesign enthält.&#10;&#10;Automatisch generierte Beschreibung">
            <a:extLst>
              <a:ext uri="{FF2B5EF4-FFF2-40B4-BE49-F238E27FC236}">
                <a16:creationId xmlns:a16="http://schemas.microsoft.com/office/drawing/2014/main" id="{677ACE1F-AA55-4FC9-2CDF-BD02026DC7A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085654" y="645171"/>
            <a:ext cx="4533332" cy="1164092"/>
          </a:xfrm>
          <a:prstGeom prst="rect">
            <a:avLst/>
          </a:prstGeom>
        </p:spPr>
      </p:pic>
      <p:grpSp>
        <p:nvGrpSpPr>
          <p:cNvPr id="11" name="Gruppieren 10">
            <a:extLst>
              <a:ext uri="{FF2B5EF4-FFF2-40B4-BE49-F238E27FC236}">
                <a16:creationId xmlns:a16="http://schemas.microsoft.com/office/drawing/2014/main" id="{76B51D90-4E5C-C966-A625-644086F34D9A}"/>
              </a:ext>
            </a:extLst>
          </p:cNvPr>
          <p:cNvGrpSpPr/>
          <p:nvPr/>
        </p:nvGrpSpPr>
        <p:grpSpPr>
          <a:xfrm>
            <a:off x="499962" y="2965990"/>
            <a:ext cx="5951253" cy="7318252"/>
            <a:chOff x="707853" y="3173376"/>
            <a:chExt cx="6471963" cy="5753933"/>
          </a:xfrm>
        </p:grpSpPr>
        <p:grpSp>
          <p:nvGrpSpPr>
            <p:cNvPr id="39" name="Group 38"/>
            <p:cNvGrpSpPr/>
            <p:nvPr/>
          </p:nvGrpSpPr>
          <p:grpSpPr>
            <a:xfrm>
              <a:off x="707853" y="3173376"/>
              <a:ext cx="6471963" cy="5753933"/>
              <a:chOff x="914400" y="6442641"/>
              <a:chExt cx="11658600" cy="6938134"/>
            </a:xfrm>
            <a:solidFill>
              <a:schemeClr val="bg1"/>
            </a:solidFill>
          </p:grpSpPr>
          <p:sp>
            <p:nvSpPr>
              <p:cNvPr id="34" name="Rectangle 33"/>
              <p:cNvSpPr/>
              <p:nvPr/>
            </p:nvSpPr>
            <p:spPr>
              <a:xfrm>
                <a:off x="914400" y="6762266"/>
                <a:ext cx="11658600" cy="6618509"/>
              </a:xfrm>
              <a:prstGeom prst="rect">
                <a:avLst/>
              </a:prstGeom>
              <a:grpFill/>
              <a:ln w="762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30"/>
              </a:p>
            </p:txBody>
          </p:sp>
          <p:sp>
            <p:nvSpPr>
              <p:cNvPr id="17" name="TextBox 16"/>
              <p:cNvSpPr txBox="1"/>
              <p:nvPr/>
            </p:nvSpPr>
            <p:spPr>
              <a:xfrm>
                <a:off x="3458986" y="6442641"/>
                <a:ext cx="6929943" cy="437686"/>
              </a:xfrm>
              <a:prstGeom prst="rect">
                <a:avLst/>
              </a:prstGeom>
              <a:grpFill/>
            </p:spPr>
            <p:txBody>
              <a:bodyPr wrap="square" lIns="91440" tIns="45720" rIns="91440" bIns="45720" rtlCol="0" anchor="t">
                <a:spAutoFit/>
              </a:bodyPr>
              <a:lstStyle/>
              <a:p>
                <a:pPr algn="ctr"/>
                <a:r>
                  <a:rPr lang="en-US" sz="2400" err="1">
                    <a:solidFill>
                      <a:srgbClr val="A51E37"/>
                    </a:solidFill>
                    <a:latin typeface="Arial"/>
                    <a:ea typeface="Bangla MN" charset="0"/>
                    <a:cs typeface="Arial"/>
                  </a:rPr>
                  <a:t>Zusammenfassung</a:t>
                </a:r>
                <a:endParaRPr lang="en-US" sz="2400">
                  <a:solidFill>
                    <a:srgbClr val="A51E37"/>
                  </a:solidFill>
                  <a:latin typeface="Arial"/>
                  <a:ea typeface="Bangla MN" charset="0"/>
                  <a:cs typeface="Arial"/>
                </a:endParaRPr>
              </a:p>
            </p:txBody>
          </p:sp>
        </p:grpSp>
        <p:sp>
          <p:nvSpPr>
            <p:cNvPr id="9" name="Textfeld 8">
              <a:extLst>
                <a:ext uri="{FF2B5EF4-FFF2-40B4-BE49-F238E27FC236}">
                  <a16:creationId xmlns:a16="http://schemas.microsoft.com/office/drawing/2014/main" id="{10B2D2E2-AACD-71C5-2435-8284A3B81235}"/>
                </a:ext>
              </a:extLst>
            </p:cNvPr>
            <p:cNvSpPr txBox="1"/>
            <p:nvPr/>
          </p:nvSpPr>
          <p:spPr>
            <a:xfrm>
              <a:off x="995635" y="3696555"/>
              <a:ext cx="5956174" cy="4912347"/>
            </a:xfrm>
            <a:prstGeom prst="rect">
              <a:avLst/>
            </a:prstGeom>
            <a:noFill/>
          </p:spPr>
          <p:txBody>
            <a:bodyPr wrap="square" lIns="91440" tIns="45720" rIns="91440" bIns="45720" rtlCol="0" anchor="t">
              <a:spAutoFit/>
            </a:bodyPr>
            <a:lstStyle/>
            <a:p>
              <a:r>
                <a:rPr lang="de-DE" sz="2000" dirty="0">
                  <a:solidFill>
                    <a:schemeClr val="bg1">
                      <a:lumMod val="50000"/>
                    </a:schemeClr>
                  </a:solidFill>
                  <a:latin typeface="Arial"/>
                  <a:cs typeface="Arial"/>
                </a:rPr>
                <a:t>Bei diesem Projekt handelt es sich um eine Verstetigung eines bestehenden </a:t>
              </a:r>
              <a:r>
                <a:rPr lang="de-DE" sz="2000" dirty="0" err="1">
                  <a:solidFill>
                    <a:schemeClr val="bg1">
                      <a:lumMod val="50000"/>
                    </a:schemeClr>
                  </a:solidFill>
                  <a:latin typeface="Arial"/>
                  <a:cs typeface="Arial"/>
                </a:rPr>
                <a:t>Lehrveranstaltungspilots</a:t>
              </a:r>
              <a:r>
                <a:rPr lang="de-DE" sz="2000" dirty="0">
                  <a:solidFill>
                    <a:schemeClr val="bg1">
                      <a:lumMod val="50000"/>
                    </a:schemeClr>
                  </a:solidFill>
                  <a:latin typeface="Arial"/>
                  <a:cs typeface="Arial"/>
                </a:rPr>
                <a:t> des </a:t>
              </a:r>
              <a:r>
                <a:rPr lang="de-DE" sz="2000" dirty="0" err="1">
                  <a:solidFill>
                    <a:schemeClr val="bg1">
                      <a:lumMod val="50000"/>
                    </a:schemeClr>
                  </a:solidFill>
                  <a:latin typeface="Arial"/>
                  <a:cs typeface="Arial"/>
                </a:rPr>
                <a:t>WiSe</a:t>
              </a:r>
              <a:r>
                <a:rPr lang="de-DE" sz="2000" dirty="0">
                  <a:solidFill>
                    <a:schemeClr val="bg1">
                      <a:lumMod val="50000"/>
                    </a:schemeClr>
                  </a:solidFill>
                  <a:latin typeface="Arial"/>
                  <a:cs typeface="Arial"/>
                </a:rPr>
                <a:t>  2024/25, welches darauf abzielt, spezifische Fähigkeiten (Kartenlesekompetenz, reflexive Kompetenzen, kritische Analyse der einer Kartenproduktion- und </a:t>
              </a:r>
              <a:r>
                <a:rPr lang="de-DE" sz="2000" dirty="0" err="1">
                  <a:solidFill>
                    <a:schemeClr val="bg1">
                      <a:lumMod val="50000"/>
                    </a:schemeClr>
                  </a:solidFill>
                  <a:latin typeface="Arial"/>
                  <a:cs typeface="Arial"/>
                </a:rPr>
                <a:t>rezeption</a:t>
              </a:r>
              <a:r>
                <a:rPr lang="de-DE" sz="2000" dirty="0">
                  <a:solidFill>
                    <a:schemeClr val="bg1">
                      <a:lumMod val="50000"/>
                    </a:schemeClr>
                  </a:solidFill>
                  <a:latin typeface="Arial"/>
                  <a:cs typeface="Arial"/>
                </a:rPr>
                <a:t> inhärenten Machtasymmetrien) in einem Lehrforschungsprojekt zu  fördern. Dies geschah in einem interdisziplinären Setting zwischen Humangeographie, Medien- und Kommunikationswissenschaft im Rahmen eines Wahlpflichtmoduls mit 18 Masterstudierenden. Das Modul bot Studierenden die Möglichkeit, gesellschaftlich relevante Themen kritisch und praxisorientiert zu untersuchen und in einem selbstgewählten Projekt kartographisch umzusetzen. Am Ende des Projekts steht eine gemeinsame Publikation mit den Studierenden.</a:t>
              </a:r>
            </a:p>
          </p:txBody>
        </p:sp>
      </p:grpSp>
      <p:grpSp>
        <p:nvGrpSpPr>
          <p:cNvPr id="12" name="Gruppieren 11">
            <a:extLst>
              <a:ext uri="{FF2B5EF4-FFF2-40B4-BE49-F238E27FC236}">
                <a16:creationId xmlns:a16="http://schemas.microsoft.com/office/drawing/2014/main" id="{7F194ACA-A856-1372-5885-D49BE25FECEB}"/>
              </a:ext>
            </a:extLst>
          </p:cNvPr>
          <p:cNvGrpSpPr/>
          <p:nvPr/>
        </p:nvGrpSpPr>
        <p:grpSpPr>
          <a:xfrm>
            <a:off x="6839393" y="2992950"/>
            <a:ext cx="7707963" cy="7318037"/>
            <a:chOff x="731546" y="9278496"/>
            <a:chExt cx="6444822" cy="6002254"/>
          </a:xfrm>
        </p:grpSpPr>
        <p:grpSp>
          <p:nvGrpSpPr>
            <p:cNvPr id="37" name="Group 36"/>
            <p:cNvGrpSpPr/>
            <p:nvPr/>
          </p:nvGrpSpPr>
          <p:grpSpPr>
            <a:xfrm>
              <a:off x="731546" y="9278496"/>
              <a:ext cx="6444822" cy="6002254"/>
              <a:chOff x="914401" y="19305058"/>
              <a:chExt cx="11609976" cy="12698942"/>
            </a:xfrm>
            <a:solidFill>
              <a:schemeClr val="bg1"/>
            </a:solidFill>
          </p:grpSpPr>
          <p:sp>
            <p:nvSpPr>
              <p:cNvPr id="35" name="Rectangle 34"/>
              <p:cNvSpPr/>
              <p:nvPr/>
            </p:nvSpPr>
            <p:spPr>
              <a:xfrm>
                <a:off x="914401" y="19784856"/>
                <a:ext cx="11609976" cy="12219144"/>
              </a:xfrm>
              <a:prstGeom prst="rect">
                <a:avLst/>
              </a:prstGeom>
              <a:grp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30" dirty="0"/>
              </a:p>
            </p:txBody>
          </p:sp>
          <p:sp>
            <p:nvSpPr>
              <p:cNvPr id="36" name="TextBox 35"/>
              <p:cNvSpPr txBox="1"/>
              <p:nvPr/>
            </p:nvSpPr>
            <p:spPr>
              <a:xfrm>
                <a:off x="3622881" y="19305058"/>
                <a:ext cx="6338570" cy="801124"/>
              </a:xfrm>
              <a:prstGeom prst="rect">
                <a:avLst/>
              </a:prstGeom>
              <a:grpFill/>
              <a:ln>
                <a:noFill/>
              </a:ln>
            </p:spPr>
            <p:txBody>
              <a:bodyPr wrap="square" lIns="91440" tIns="45720" rIns="91440" bIns="45720" rtlCol="0" anchor="t">
                <a:spAutoFit/>
              </a:bodyPr>
              <a:lstStyle/>
              <a:p>
                <a:pPr algn="ctr"/>
                <a:r>
                  <a:rPr lang="en-US" sz="2400" err="1">
                    <a:solidFill>
                      <a:srgbClr val="A51E37"/>
                    </a:solidFill>
                    <a:latin typeface="Arial"/>
                    <a:ea typeface="Bangla MN" charset="0"/>
                    <a:cs typeface="Arial"/>
                  </a:rPr>
                  <a:t>Herausforderung</a:t>
                </a:r>
                <a:endParaRPr lang="en-US" sz="2400">
                  <a:solidFill>
                    <a:srgbClr val="A51E37"/>
                  </a:solidFill>
                  <a:latin typeface="Arial"/>
                  <a:ea typeface="Bangla MN" charset="0"/>
                  <a:cs typeface="Arial"/>
                </a:endParaRPr>
              </a:p>
            </p:txBody>
          </p:sp>
        </p:grpSp>
        <p:sp>
          <p:nvSpPr>
            <p:cNvPr id="10" name="Textfeld 9">
              <a:extLst>
                <a:ext uri="{FF2B5EF4-FFF2-40B4-BE49-F238E27FC236}">
                  <a16:creationId xmlns:a16="http://schemas.microsoft.com/office/drawing/2014/main" id="{6B868EF2-311B-A17A-3939-BE9F2994DD16}"/>
                </a:ext>
              </a:extLst>
            </p:cNvPr>
            <p:cNvSpPr txBox="1"/>
            <p:nvPr/>
          </p:nvSpPr>
          <p:spPr>
            <a:xfrm>
              <a:off x="1215443" y="10184916"/>
              <a:ext cx="5486400" cy="4367184"/>
            </a:xfrm>
            <a:prstGeom prst="rect">
              <a:avLst/>
            </a:prstGeom>
            <a:noFill/>
          </p:spPr>
          <p:txBody>
            <a:bodyPr wrap="square" lIns="91440" tIns="45720" rIns="91440" bIns="45720" rtlCol="0" anchor="t">
              <a:spAutoFit/>
            </a:bodyPr>
            <a:lstStyle/>
            <a:p>
              <a:r>
                <a:rPr lang="de-DE" sz="2000" dirty="0">
                  <a:solidFill>
                    <a:schemeClr val="bg1">
                      <a:lumMod val="50000"/>
                    </a:schemeClr>
                  </a:solidFill>
                  <a:latin typeface="Arial"/>
                  <a:cs typeface="Arial"/>
                </a:rPr>
                <a:t>Karten als Basismedien der Geographie haben Einzug in eine Vielzahl medialer  Alltagspraktiken gehalten. Neben basalen Kartenlesekompetenzen werden </a:t>
              </a:r>
            </a:p>
            <a:p>
              <a:r>
                <a:rPr lang="de-DE" sz="2000" dirty="0">
                  <a:solidFill>
                    <a:schemeClr val="bg1">
                      <a:lumMod val="50000"/>
                    </a:schemeClr>
                  </a:solidFill>
                  <a:latin typeface="Arial"/>
                  <a:cs typeface="Arial"/>
                </a:rPr>
                <a:t>dementsprechend zunehmend reflexive Kompetenzen entscheidend. Das heißt, dass die zugrunde liegenden Machtasymmetrien der Kartenproduktion und -rezeption einer kritischen Analyse bedürfen. Eine interdisziplinäre Auseinandersetzung ist entscheidend, um Studierenden die Komplexität und Machtstrukturen von Raum- und Wissensproduktion zu verdeutlichen. Dieses Lehrforschungsprojekt schließt somit eine Lücke in der universitären Ausbildung, indem es dazu beiträgt, die Perspektiven der Geographie sowie der Medien- und </a:t>
              </a:r>
            </a:p>
            <a:p>
              <a:r>
                <a:rPr lang="de-DE" sz="2000" dirty="0">
                  <a:solidFill>
                    <a:schemeClr val="bg1">
                      <a:lumMod val="50000"/>
                    </a:schemeClr>
                  </a:solidFill>
                  <a:latin typeface="Arial"/>
                  <a:cs typeface="Arial"/>
                </a:rPr>
                <a:t>Kommunikationswissenschaft zu verbinden, um wissenschaftliche Analyse- und  Reflexionsfähigkeiten zu fördern und die Fähigkeiten, selbst kartographische </a:t>
              </a:r>
            </a:p>
            <a:p>
              <a:r>
                <a:rPr lang="de-DE" sz="2000" dirty="0">
                  <a:solidFill>
                    <a:schemeClr val="bg1">
                      <a:lumMod val="50000"/>
                    </a:schemeClr>
                  </a:solidFill>
                  <a:latin typeface="Arial"/>
                  <a:cs typeface="Arial"/>
                </a:rPr>
                <a:t>Darstellungen zu erzeugen, (weiter) zu entwickeln.</a:t>
              </a:r>
            </a:p>
          </p:txBody>
        </p:sp>
      </p:grpSp>
      <p:grpSp>
        <p:nvGrpSpPr>
          <p:cNvPr id="14" name="Gruppieren 13">
            <a:extLst>
              <a:ext uri="{FF2B5EF4-FFF2-40B4-BE49-F238E27FC236}">
                <a16:creationId xmlns:a16="http://schemas.microsoft.com/office/drawing/2014/main" id="{9AE8B048-2B96-0454-EADD-D2DEFE440F37}"/>
              </a:ext>
            </a:extLst>
          </p:cNvPr>
          <p:cNvGrpSpPr/>
          <p:nvPr/>
        </p:nvGrpSpPr>
        <p:grpSpPr>
          <a:xfrm>
            <a:off x="14884652" y="3053957"/>
            <a:ext cx="5927894" cy="7587850"/>
            <a:chOff x="731546" y="15694307"/>
            <a:chExt cx="6444822" cy="7182308"/>
          </a:xfrm>
        </p:grpSpPr>
        <p:grpSp>
          <p:nvGrpSpPr>
            <p:cNvPr id="7" name="Gruppieren 6">
              <a:extLst>
                <a:ext uri="{FF2B5EF4-FFF2-40B4-BE49-F238E27FC236}">
                  <a16:creationId xmlns:a16="http://schemas.microsoft.com/office/drawing/2014/main" id="{F6435900-D836-60C6-3701-05A01614C303}"/>
                </a:ext>
              </a:extLst>
            </p:cNvPr>
            <p:cNvGrpSpPr/>
            <p:nvPr/>
          </p:nvGrpSpPr>
          <p:grpSpPr>
            <a:xfrm>
              <a:off x="731546" y="15694307"/>
              <a:ext cx="6444822" cy="6919793"/>
              <a:chOff x="731546" y="15694307"/>
              <a:chExt cx="6444822" cy="6919793"/>
            </a:xfrm>
          </p:grpSpPr>
          <p:sp>
            <p:nvSpPr>
              <p:cNvPr id="77" name="Rectangle 76">
                <a:extLst>
                  <a:ext uri="{FF2B5EF4-FFF2-40B4-BE49-F238E27FC236}">
                    <a16:creationId xmlns:a16="http://schemas.microsoft.com/office/drawing/2014/main" id="{D32A5D87-7F7D-AD4A-AEA5-662F84FE5E2D}"/>
                  </a:ext>
                </a:extLst>
              </p:cNvPr>
              <p:cNvSpPr/>
              <p:nvPr/>
            </p:nvSpPr>
            <p:spPr>
              <a:xfrm>
                <a:off x="731546" y="15858716"/>
                <a:ext cx="6444822" cy="6755384"/>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30" dirty="0"/>
              </a:p>
            </p:txBody>
          </p:sp>
          <p:sp>
            <p:nvSpPr>
              <p:cNvPr id="78" name="TextBox 77">
                <a:extLst>
                  <a:ext uri="{FF2B5EF4-FFF2-40B4-BE49-F238E27FC236}">
                    <a16:creationId xmlns:a16="http://schemas.microsoft.com/office/drawing/2014/main" id="{505F8FE6-358E-B041-960A-E8BB7198256E}"/>
                  </a:ext>
                </a:extLst>
              </p:cNvPr>
              <p:cNvSpPr txBox="1"/>
              <p:nvPr/>
            </p:nvSpPr>
            <p:spPr>
              <a:xfrm>
                <a:off x="2716707" y="15694307"/>
                <a:ext cx="2474500" cy="426079"/>
              </a:xfrm>
              <a:prstGeom prst="rect">
                <a:avLst/>
              </a:prstGeom>
              <a:solidFill>
                <a:schemeClr val="bg1"/>
              </a:solidFill>
              <a:ln>
                <a:noFill/>
              </a:ln>
            </p:spPr>
            <p:txBody>
              <a:bodyPr wrap="square" lIns="91440" tIns="45720" rIns="91440" bIns="45720" rtlCol="0" anchor="t">
                <a:spAutoFit/>
              </a:bodyPr>
              <a:lstStyle/>
              <a:p>
                <a:pPr algn="ctr"/>
                <a:r>
                  <a:rPr lang="en-US" sz="2400" err="1">
                    <a:solidFill>
                      <a:srgbClr val="A51E37"/>
                    </a:solidFill>
                    <a:latin typeface="Arial"/>
                    <a:ea typeface="Bangla MN" charset="0"/>
                    <a:cs typeface="Arial"/>
                  </a:rPr>
                  <a:t>Zielsetzung</a:t>
                </a:r>
                <a:endParaRPr lang="en-US" sz="2400">
                  <a:solidFill>
                    <a:srgbClr val="A51E37"/>
                  </a:solidFill>
                  <a:latin typeface="Arial"/>
                  <a:ea typeface="Bangla MN" charset="0"/>
                  <a:cs typeface="Arial"/>
                </a:endParaRPr>
              </a:p>
            </p:txBody>
          </p:sp>
        </p:grpSp>
        <p:sp>
          <p:nvSpPr>
            <p:cNvPr id="13" name="Textfeld 12">
              <a:extLst>
                <a:ext uri="{FF2B5EF4-FFF2-40B4-BE49-F238E27FC236}">
                  <a16:creationId xmlns:a16="http://schemas.microsoft.com/office/drawing/2014/main" id="{F560AF43-D4F6-8B2B-55B1-0C4D11ABEBAF}"/>
                </a:ext>
              </a:extLst>
            </p:cNvPr>
            <p:cNvSpPr txBox="1"/>
            <p:nvPr/>
          </p:nvSpPr>
          <p:spPr>
            <a:xfrm>
              <a:off x="978080" y="16088694"/>
              <a:ext cx="6122452" cy="6787921"/>
            </a:xfrm>
            <a:prstGeom prst="rect">
              <a:avLst/>
            </a:prstGeom>
            <a:noFill/>
          </p:spPr>
          <p:txBody>
            <a:bodyPr wrap="square" lIns="91440" tIns="45720" rIns="91440" bIns="45720" rtlCol="0" anchor="t">
              <a:spAutoFit/>
            </a:bodyPr>
            <a:lstStyle/>
            <a:p>
              <a:r>
                <a:rPr lang="de-DE" sz="2000" dirty="0">
                  <a:solidFill>
                    <a:schemeClr val="bg1">
                      <a:lumMod val="50000"/>
                    </a:schemeClr>
                  </a:solidFill>
                  <a:latin typeface="Arial" panose="020B0604020202020204" pitchFamily="34" charset="0"/>
                  <a:cs typeface="Arial" panose="020B0604020202020204" pitchFamily="34" charset="0"/>
                </a:rPr>
                <a:t>1. Studierende werden systematisch an innovative Theorien in kartographischen und </a:t>
              </a:r>
            </a:p>
            <a:p>
              <a:r>
                <a:rPr lang="de-DE" sz="2000" dirty="0">
                  <a:solidFill>
                    <a:schemeClr val="bg1">
                      <a:lumMod val="50000"/>
                    </a:schemeClr>
                  </a:solidFill>
                  <a:latin typeface="Arial" panose="020B0604020202020204" pitchFamily="34" charset="0"/>
                  <a:cs typeface="Arial" panose="020B0604020202020204" pitchFamily="34" charset="0"/>
                </a:rPr>
                <a:t>medienwissenschaftlichen Kontexten und deren Operationalisierung herangeführt.</a:t>
              </a:r>
            </a:p>
            <a:p>
              <a:r>
                <a:rPr lang="de-DE" sz="2000" dirty="0">
                  <a:solidFill>
                    <a:schemeClr val="bg1">
                      <a:lumMod val="50000"/>
                    </a:schemeClr>
                  </a:solidFill>
                  <a:latin typeface="Arial" panose="020B0604020202020204" pitchFamily="34" charset="0"/>
                  <a:cs typeface="Arial" panose="020B0604020202020204" pitchFamily="34" charset="0"/>
                </a:rPr>
                <a:t>2. Studierende erlernen den kompetenten Gebrauch einer Software für Bildbearbeitung und Grafik-Design (Affinity-Designer).</a:t>
              </a:r>
            </a:p>
            <a:p>
              <a:r>
                <a:rPr lang="de-DE" sz="2000" dirty="0">
                  <a:solidFill>
                    <a:schemeClr val="bg1">
                      <a:lumMod val="50000"/>
                    </a:schemeClr>
                  </a:solidFill>
                  <a:latin typeface="Arial" panose="020B0604020202020204" pitchFamily="34" charset="0"/>
                  <a:cs typeface="Arial" panose="020B0604020202020204" pitchFamily="34" charset="0"/>
                </a:rPr>
                <a:t>3. Stärkung interdisziplinärer Arbeitsgruppen unter Einbezug fachspezifischer Schwerpunktkompetenzen (Geographiestudierende haben z.B. Erfahrungen mit praktischer Kartographie, Medienwissenschaftsstudierende mit der </a:t>
              </a:r>
            </a:p>
            <a:p>
              <a:r>
                <a:rPr lang="de-DE" sz="2000" dirty="0">
                  <a:solidFill>
                    <a:schemeClr val="bg1">
                      <a:lumMod val="50000"/>
                    </a:schemeClr>
                  </a:solidFill>
                  <a:latin typeface="Arial" panose="020B0604020202020204" pitchFamily="34" charset="0"/>
                  <a:cs typeface="Arial" panose="020B0604020202020204" pitchFamily="34" charset="0"/>
                </a:rPr>
                <a:t>Dekonstruktion von Medieninhalten - hier Karten). Daraus ergeben sich fruchtbare </a:t>
              </a:r>
            </a:p>
            <a:p>
              <a:r>
                <a:rPr lang="de-DE" sz="2000" dirty="0">
                  <a:solidFill>
                    <a:schemeClr val="bg1">
                      <a:lumMod val="50000"/>
                    </a:schemeClr>
                  </a:solidFill>
                  <a:latin typeface="Arial" panose="020B0604020202020204" pitchFamily="34" charset="0"/>
                  <a:cs typeface="Arial" panose="020B0604020202020204" pitchFamily="34" charset="0"/>
                </a:rPr>
                <a:t>Lehr-Lernumgebungen (Peer-</a:t>
              </a:r>
              <a:r>
                <a:rPr lang="de-DE" sz="2000" dirty="0" err="1">
                  <a:solidFill>
                    <a:schemeClr val="bg1">
                      <a:lumMod val="50000"/>
                    </a:schemeClr>
                  </a:solidFill>
                  <a:latin typeface="Arial" panose="020B0604020202020204" pitchFamily="34" charset="0"/>
                  <a:cs typeface="Arial" panose="020B0604020202020204" pitchFamily="34" charset="0"/>
                </a:rPr>
                <a:t>learning</a:t>
              </a:r>
              <a:r>
                <a:rPr lang="de-DE" sz="2000" dirty="0">
                  <a:solidFill>
                    <a:schemeClr val="bg1">
                      <a:lumMod val="50000"/>
                    </a:schemeClr>
                  </a:solidFill>
                  <a:latin typeface="Arial" panose="020B0604020202020204" pitchFamily="34" charset="0"/>
                  <a:cs typeface="Arial" panose="020B0604020202020204" pitchFamily="34" charset="0"/>
                </a:rPr>
                <a:t>): Dies regt zu einer wechselseitigen Sensibilisierung für die Notwendigkeit der jeweils anderen Perspektive an.</a:t>
              </a:r>
            </a:p>
            <a:p>
              <a:r>
                <a:rPr lang="de-DE" sz="2000" dirty="0">
                  <a:solidFill>
                    <a:schemeClr val="bg1">
                      <a:lumMod val="50000"/>
                    </a:schemeClr>
                  </a:solidFill>
                  <a:latin typeface="Arial" panose="020B0604020202020204" pitchFamily="34" charset="0"/>
                  <a:cs typeface="Arial" panose="020B0604020202020204" pitchFamily="34" charset="0"/>
                </a:rPr>
                <a:t>4. Studierende werden an die Erstellung publikationsfähiger Inhalte herangeführt und </a:t>
              </a:r>
            </a:p>
            <a:p>
              <a:r>
                <a:rPr lang="de-DE" sz="2000" dirty="0">
                  <a:solidFill>
                    <a:schemeClr val="bg1">
                      <a:lumMod val="50000"/>
                    </a:schemeClr>
                  </a:solidFill>
                  <a:latin typeface="Arial" panose="020B0604020202020204" pitchFamily="34" charset="0"/>
                  <a:cs typeface="Arial" panose="020B0604020202020204" pitchFamily="34" charset="0"/>
                </a:rPr>
                <a:t>in den Publikationsprozess eingebunden.</a:t>
              </a:r>
            </a:p>
            <a:p>
              <a:endParaRPr lang="de-DE" sz="2000" dirty="0">
                <a:solidFill>
                  <a:schemeClr val="bg1">
                    <a:lumMod val="50000"/>
                  </a:schemeClr>
                </a:solidFill>
                <a:latin typeface="Arial" panose="020B0604020202020204" pitchFamily="34" charset="0"/>
                <a:cs typeface="Arial" panose="020B0604020202020204" pitchFamily="34" charset="0"/>
              </a:endParaRPr>
            </a:p>
          </p:txBody>
        </p:sp>
      </p:grpSp>
      <p:grpSp>
        <p:nvGrpSpPr>
          <p:cNvPr id="16" name="Gruppieren 15">
            <a:extLst>
              <a:ext uri="{FF2B5EF4-FFF2-40B4-BE49-F238E27FC236}">
                <a16:creationId xmlns:a16="http://schemas.microsoft.com/office/drawing/2014/main" id="{130877E6-4D73-364C-A6CA-4975111E8B4D}"/>
              </a:ext>
            </a:extLst>
          </p:cNvPr>
          <p:cNvGrpSpPr/>
          <p:nvPr/>
        </p:nvGrpSpPr>
        <p:grpSpPr>
          <a:xfrm>
            <a:off x="257687" y="10848849"/>
            <a:ext cx="10569907" cy="9155069"/>
            <a:chOff x="7463596" y="3317487"/>
            <a:chExt cx="14448513" cy="5615339"/>
          </a:xfrm>
        </p:grpSpPr>
        <p:grpSp>
          <p:nvGrpSpPr>
            <p:cNvPr id="8" name="Group 7">
              <a:extLst>
                <a:ext uri="{FF2B5EF4-FFF2-40B4-BE49-F238E27FC236}">
                  <a16:creationId xmlns:a16="http://schemas.microsoft.com/office/drawing/2014/main" id="{F3A17757-1132-41D3-B375-A1C6758D8BC6}"/>
                </a:ext>
              </a:extLst>
            </p:cNvPr>
            <p:cNvGrpSpPr/>
            <p:nvPr/>
          </p:nvGrpSpPr>
          <p:grpSpPr>
            <a:xfrm>
              <a:off x="7463596" y="3317487"/>
              <a:ext cx="14270115" cy="5615339"/>
              <a:chOff x="12617171" y="24020360"/>
              <a:chExt cx="18153841" cy="6087901"/>
            </a:xfrm>
          </p:grpSpPr>
          <p:grpSp>
            <p:nvGrpSpPr>
              <p:cNvPr id="6" name="Group 5"/>
              <p:cNvGrpSpPr/>
              <p:nvPr/>
            </p:nvGrpSpPr>
            <p:grpSpPr>
              <a:xfrm>
                <a:off x="13058880" y="24020360"/>
                <a:ext cx="17712132" cy="6087901"/>
                <a:chOff x="13536444" y="21378905"/>
                <a:chExt cx="13899016" cy="8043231"/>
              </a:xfrm>
            </p:grpSpPr>
            <p:sp>
              <p:nvSpPr>
                <p:cNvPr id="50" name="Rectangle 49"/>
                <p:cNvSpPr/>
                <p:nvPr/>
              </p:nvSpPr>
              <p:spPr>
                <a:xfrm>
                  <a:off x="13536444" y="21566383"/>
                  <a:ext cx="13899016" cy="7855753"/>
                </a:xfrm>
                <a:prstGeom prst="rect">
                  <a:avLst/>
                </a:prstGeom>
                <a:no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30"/>
                </a:p>
              </p:txBody>
            </p:sp>
            <p:sp>
              <p:nvSpPr>
                <p:cNvPr id="51" name="TextBox 50"/>
                <p:cNvSpPr txBox="1"/>
                <p:nvPr/>
              </p:nvSpPr>
              <p:spPr>
                <a:xfrm>
                  <a:off x="18482803" y="21378905"/>
                  <a:ext cx="4006296" cy="405598"/>
                </a:xfrm>
                <a:prstGeom prst="rect">
                  <a:avLst/>
                </a:prstGeom>
                <a:solidFill>
                  <a:schemeClr val="bg1"/>
                </a:solidFill>
              </p:spPr>
              <p:txBody>
                <a:bodyPr wrap="square" lIns="91440" tIns="45720" rIns="91440" bIns="45720" rtlCol="0" anchor="t">
                  <a:spAutoFit/>
                </a:bodyPr>
                <a:lstStyle/>
                <a:p>
                  <a:pPr algn="ctr"/>
                  <a:r>
                    <a:rPr lang="en-US" sz="2400" err="1">
                      <a:solidFill>
                        <a:srgbClr val="A51E37"/>
                      </a:solidFill>
                      <a:latin typeface="Arial"/>
                      <a:ea typeface="Bangla MN" charset="0"/>
                      <a:cs typeface="Arial"/>
                    </a:rPr>
                    <a:t>Lösungsansatz</a:t>
                  </a:r>
                  <a:endParaRPr lang="en-US" sz="2400">
                    <a:solidFill>
                      <a:srgbClr val="A51E37"/>
                    </a:solidFill>
                    <a:latin typeface="Arial"/>
                    <a:ea typeface="Bangla MN" charset="0"/>
                    <a:cs typeface="Arial"/>
                  </a:endParaRPr>
                </a:p>
              </p:txBody>
            </p:sp>
          </p:grpSp>
          <p:sp>
            <p:nvSpPr>
              <p:cNvPr id="18" name="TextBox 17"/>
              <p:cNvSpPr txBox="1"/>
              <p:nvPr/>
            </p:nvSpPr>
            <p:spPr>
              <a:xfrm>
                <a:off x="12617171" y="24652548"/>
                <a:ext cx="18114021" cy="483321"/>
              </a:xfrm>
              <a:prstGeom prst="rect">
                <a:avLst/>
              </a:prstGeom>
              <a:noFill/>
            </p:spPr>
            <p:txBody>
              <a:bodyPr wrap="square" rtlCol="0">
                <a:spAutoFit/>
              </a:bodyPr>
              <a:lstStyle/>
              <a:p>
                <a:pPr marL="124141">
                  <a:spcAft>
                    <a:spcPts val="1033"/>
                  </a:spcAft>
                </a:pPr>
                <a:r>
                  <a:rPr lang="en-US" sz="1136" dirty="0">
                    <a:latin typeface="Al Bayan Plain" charset="-78"/>
                    <a:ea typeface="Al Bayan Plain" charset="-78"/>
                    <a:cs typeface="Al Bayan Plain" charset="-78"/>
                  </a:rPr>
                  <a:t> </a:t>
                </a:r>
              </a:p>
            </p:txBody>
          </p:sp>
        </p:grpSp>
        <p:sp>
          <p:nvSpPr>
            <p:cNvPr id="15" name="Textfeld 14">
              <a:extLst>
                <a:ext uri="{FF2B5EF4-FFF2-40B4-BE49-F238E27FC236}">
                  <a16:creationId xmlns:a16="http://schemas.microsoft.com/office/drawing/2014/main" id="{C6FF1109-5DEA-319B-5647-F6D8B2702F90}"/>
                </a:ext>
              </a:extLst>
            </p:cNvPr>
            <p:cNvSpPr txBox="1"/>
            <p:nvPr/>
          </p:nvSpPr>
          <p:spPr>
            <a:xfrm>
              <a:off x="9110509" y="3617971"/>
              <a:ext cx="12801600" cy="5153622"/>
            </a:xfrm>
            <a:prstGeom prst="rect">
              <a:avLst/>
            </a:prstGeom>
            <a:noFill/>
          </p:spPr>
          <p:txBody>
            <a:bodyPr wrap="square" lIns="91440" tIns="45720" rIns="91440" bIns="45720" rtlCol="0" anchor="t">
              <a:spAutoFit/>
            </a:bodyPr>
            <a:lstStyle/>
            <a:p>
              <a:r>
                <a:rPr lang="de-DE" sz="1800" u="sng" dirty="0">
                  <a:solidFill>
                    <a:schemeClr val="bg1">
                      <a:lumMod val="50000"/>
                    </a:schemeClr>
                  </a:solidFill>
                  <a:latin typeface="Arial"/>
                  <a:cs typeface="Arial"/>
                </a:rPr>
                <a:t>Nachhaltigkeit als wichtigster Lösungsansatz:</a:t>
              </a:r>
            </a:p>
            <a:p>
              <a:r>
                <a:rPr lang="de-DE" sz="1800" dirty="0">
                  <a:solidFill>
                    <a:schemeClr val="bg1">
                      <a:lumMod val="50000"/>
                    </a:schemeClr>
                  </a:solidFill>
                  <a:latin typeface="Arial"/>
                  <a:cs typeface="Arial"/>
                </a:rPr>
                <a:t>1. Das bestehende Lehrforschungsprojekt soll langfristig als eigenständiges Modul </a:t>
              </a:r>
            </a:p>
            <a:p>
              <a:r>
                <a:rPr lang="de-DE" sz="1800" dirty="0">
                  <a:solidFill>
                    <a:schemeClr val="bg1">
                      <a:lumMod val="50000"/>
                    </a:schemeClr>
                  </a:solidFill>
                  <a:latin typeface="Arial"/>
                  <a:cs typeface="Arial"/>
                </a:rPr>
                <a:t>verstetigt werden. Geplant ist die Integration in bestehende Curricula, etwa im </a:t>
              </a:r>
            </a:p>
            <a:p>
              <a:r>
                <a:rPr lang="de-DE" sz="1800" dirty="0">
                  <a:solidFill>
                    <a:schemeClr val="bg1">
                      <a:lumMod val="50000"/>
                    </a:schemeClr>
                  </a:solidFill>
                  <a:latin typeface="Arial"/>
                  <a:cs typeface="Arial"/>
                </a:rPr>
                <a:t>Rahmen von GEO 73 Methodenspezialisierung sowie M6-II.1 Normen und </a:t>
              </a:r>
            </a:p>
            <a:p>
              <a:r>
                <a:rPr lang="de-DE" sz="1800" dirty="0">
                  <a:solidFill>
                    <a:schemeClr val="bg1">
                      <a:lumMod val="50000"/>
                    </a:schemeClr>
                  </a:solidFill>
                  <a:latin typeface="Arial"/>
                  <a:cs typeface="Arial"/>
                </a:rPr>
                <a:t>Standards im Mediensystem. Zudem wird eine mögliche Ausweitung auf zwei </a:t>
              </a:r>
            </a:p>
            <a:p>
              <a:r>
                <a:rPr lang="de-DE" sz="1800" dirty="0">
                  <a:solidFill>
                    <a:schemeClr val="bg1">
                      <a:lumMod val="50000"/>
                    </a:schemeClr>
                  </a:solidFill>
                  <a:latin typeface="Arial"/>
                  <a:cs typeface="Arial"/>
                </a:rPr>
                <a:t>Semester diskutiert, um den Studierenden mehr Raum für Selbstorganisation, </a:t>
              </a:r>
            </a:p>
            <a:p>
              <a:r>
                <a:rPr lang="de-DE" sz="1800" dirty="0">
                  <a:solidFill>
                    <a:schemeClr val="bg1">
                      <a:lumMod val="50000"/>
                    </a:schemeClr>
                  </a:solidFill>
                  <a:latin typeface="Arial"/>
                  <a:cs typeface="Arial"/>
                </a:rPr>
                <a:t>Projektplanung und die Umsetzung eines Publikationsprojekts zu geben. Dabei </a:t>
              </a:r>
            </a:p>
            <a:p>
              <a:r>
                <a:rPr lang="de-DE" sz="1800" dirty="0">
                  <a:solidFill>
                    <a:schemeClr val="bg1">
                      <a:lumMod val="50000"/>
                    </a:schemeClr>
                  </a:solidFill>
                  <a:latin typeface="Arial"/>
                  <a:cs typeface="Arial"/>
                </a:rPr>
                <a:t>steht die eigenverantwortliche Verwaltung des Projekts im Fokus.</a:t>
              </a:r>
            </a:p>
            <a:p>
              <a:r>
                <a:rPr lang="de-DE" sz="1800" dirty="0">
                  <a:solidFill>
                    <a:schemeClr val="bg1">
                      <a:lumMod val="50000"/>
                    </a:schemeClr>
                  </a:solidFill>
                  <a:latin typeface="Arial"/>
                  <a:cs typeface="Arial"/>
                </a:rPr>
                <a:t>2. Ein zusätzlich wichtiger Schritt ist die Öffnung der Lehrveranstaltung für </a:t>
              </a:r>
            </a:p>
            <a:p>
              <a:r>
                <a:rPr lang="de-DE" sz="1800" dirty="0">
                  <a:solidFill>
                    <a:schemeClr val="bg1">
                      <a:lumMod val="50000"/>
                    </a:schemeClr>
                  </a:solidFill>
                  <a:latin typeface="Arial"/>
                  <a:cs typeface="Arial"/>
                </a:rPr>
                <a:t>Studierende aus weiteren geistes-, kultur- und sozialwissenschaftlichen Fächern. </a:t>
              </a:r>
            </a:p>
            <a:p>
              <a:r>
                <a:rPr lang="de-DE" sz="1800" dirty="0">
                  <a:solidFill>
                    <a:schemeClr val="bg1">
                      <a:lumMod val="50000"/>
                    </a:schemeClr>
                  </a:solidFill>
                  <a:latin typeface="Arial"/>
                  <a:cs typeface="Arial"/>
                </a:rPr>
                <a:t>Dadurch wird der interdisziplinäre Austausch gefördert und die theoretische sowie </a:t>
              </a:r>
            </a:p>
            <a:p>
              <a:r>
                <a:rPr lang="de-DE" sz="1800" dirty="0">
                  <a:solidFill>
                    <a:schemeClr val="bg1">
                      <a:lumMod val="50000"/>
                    </a:schemeClr>
                  </a:solidFill>
                  <a:latin typeface="Arial"/>
                  <a:cs typeface="Arial"/>
                </a:rPr>
                <a:t>methodische Vielfalt erweitert.</a:t>
              </a:r>
            </a:p>
            <a:p>
              <a:r>
                <a:rPr lang="de-DE" sz="1800" dirty="0">
                  <a:solidFill>
                    <a:schemeClr val="bg1">
                      <a:lumMod val="50000"/>
                    </a:schemeClr>
                  </a:solidFill>
                  <a:latin typeface="Arial"/>
                  <a:cs typeface="Arial"/>
                </a:rPr>
                <a:t>3. Zur Unterstützung der Lehre ist die Weiterentwicklung des für das Modul eigens </a:t>
              </a:r>
            </a:p>
            <a:p>
              <a:r>
                <a:rPr lang="de-DE" sz="1800" dirty="0">
                  <a:solidFill>
                    <a:schemeClr val="bg1">
                      <a:lumMod val="50000"/>
                    </a:schemeClr>
                  </a:solidFill>
                  <a:latin typeface="Arial"/>
                  <a:cs typeface="Arial"/>
                </a:rPr>
                <a:t>verfassten Lehrbuchs (</a:t>
              </a:r>
              <a:r>
                <a:rPr lang="de-DE" sz="1800" dirty="0" err="1">
                  <a:solidFill>
                    <a:schemeClr val="bg1">
                      <a:lumMod val="50000"/>
                    </a:schemeClr>
                  </a:solidFill>
                  <a:latin typeface="Arial"/>
                  <a:cs typeface="Arial"/>
                </a:rPr>
                <a:t>Atteneder</a:t>
              </a:r>
              <a:r>
                <a:rPr lang="de-DE" sz="1800" dirty="0">
                  <a:solidFill>
                    <a:schemeClr val="bg1">
                      <a:lumMod val="50000"/>
                    </a:schemeClr>
                  </a:solidFill>
                  <a:latin typeface="Arial"/>
                  <a:cs typeface="Arial"/>
                </a:rPr>
                <a:t> et al., 2024) in deutscher und englischer Sprache </a:t>
              </a:r>
            </a:p>
            <a:p>
              <a:r>
                <a:rPr lang="de-DE" sz="1800" dirty="0">
                  <a:solidFill>
                    <a:schemeClr val="bg1">
                      <a:lumMod val="50000"/>
                    </a:schemeClr>
                  </a:solidFill>
                  <a:latin typeface="Arial"/>
                  <a:cs typeface="Arial"/>
                </a:rPr>
                <a:t>vorgesehen. Dieses Lehrbuch soll als grundlegende Ressource für die </a:t>
              </a:r>
            </a:p>
            <a:p>
              <a:r>
                <a:rPr lang="de-DE" sz="1800" dirty="0">
                  <a:solidFill>
                    <a:schemeClr val="bg1">
                      <a:lumMod val="50000"/>
                    </a:schemeClr>
                  </a:solidFill>
                  <a:latin typeface="Arial"/>
                  <a:cs typeface="Arial"/>
                </a:rPr>
                <a:t>Studierenden dienen und die zentralen theoretischen sowie methodischen Ansätze </a:t>
              </a:r>
            </a:p>
            <a:p>
              <a:r>
                <a:rPr lang="de-DE" sz="1800" dirty="0">
                  <a:solidFill>
                    <a:schemeClr val="bg1">
                      <a:lumMod val="50000"/>
                    </a:schemeClr>
                  </a:solidFill>
                  <a:latin typeface="Arial"/>
                  <a:cs typeface="Arial"/>
                </a:rPr>
                <a:t>des Moduls zusammenführen.</a:t>
              </a:r>
            </a:p>
            <a:p>
              <a:r>
                <a:rPr lang="de-DE" sz="1800" dirty="0">
                  <a:solidFill>
                    <a:schemeClr val="bg1">
                      <a:lumMod val="50000"/>
                    </a:schemeClr>
                  </a:solidFill>
                  <a:latin typeface="Arial"/>
                  <a:cs typeface="Arial"/>
                </a:rPr>
                <a:t>4. Die Weiterentwicklung der Fachlehre erfolgt durch die Übertragung neuer </a:t>
              </a:r>
            </a:p>
            <a:p>
              <a:r>
                <a:rPr lang="de-DE" sz="1800" dirty="0">
                  <a:solidFill>
                    <a:schemeClr val="bg1">
                      <a:lumMod val="50000"/>
                    </a:schemeClr>
                  </a:solidFill>
                  <a:latin typeface="Arial"/>
                  <a:cs typeface="Arial"/>
                </a:rPr>
                <a:t>interdisziplinärer Entwicklungen in die Lehre. Insbesondere Themenfelder wie </a:t>
              </a:r>
            </a:p>
            <a:p>
              <a:r>
                <a:rPr lang="de-DE" sz="1800" dirty="0">
                  <a:solidFill>
                    <a:schemeClr val="bg1">
                      <a:lumMod val="50000"/>
                    </a:schemeClr>
                  </a:solidFill>
                  <a:latin typeface="Arial"/>
                  <a:cs typeface="Arial"/>
                </a:rPr>
                <a:t>Geomedien und Mediengeographien werden integriert, um sicherzustellen, dass </a:t>
              </a:r>
            </a:p>
            <a:p>
              <a:r>
                <a:rPr lang="de-DE" sz="1800" dirty="0">
                  <a:solidFill>
                    <a:schemeClr val="bg1">
                      <a:lumMod val="50000"/>
                    </a:schemeClr>
                  </a:solidFill>
                  <a:latin typeface="Arial"/>
                  <a:cs typeface="Arial"/>
                </a:rPr>
                <a:t>die Studierenden stets auf dem neuesten Stand der Forschung arbeiten und sich </a:t>
              </a:r>
            </a:p>
            <a:p>
              <a:r>
                <a:rPr lang="de-DE" sz="1800" dirty="0">
                  <a:solidFill>
                    <a:schemeClr val="bg1">
                      <a:lumMod val="50000"/>
                    </a:schemeClr>
                  </a:solidFill>
                  <a:latin typeface="Arial"/>
                  <a:cs typeface="Arial"/>
                </a:rPr>
                <a:t>mit aktuellen wissenschaftlichen Diskursen auseinandersetzen.</a:t>
              </a:r>
            </a:p>
            <a:p>
              <a:r>
                <a:rPr lang="de-DE" sz="1800" dirty="0">
                  <a:solidFill>
                    <a:schemeClr val="bg1">
                      <a:lumMod val="50000"/>
                    </a:schemeClr>
                  </a:solidFill>
                  <a:latin typeface="Arial"/>
                  <a:cs typeface="Arial"/>
                </a:rPr>
                <a:t>5. Schließlich soll die bereits erfolgreich durchgeführte Lehrveranstaltung dauerhaft </a:t>
              </a:r>
            </a:p>
            <a:p>
              <a:r>
                <a:rPr lang="de-DE" sz="1800" dirty="0">
                  <a:solidFill>
                    <a:schemeClr val="bg1">
                      <a:lumMod val="50000"/>
                    </a:schemeClr>
                  </a:solidFill>
                  <a:latin typeface="Arial"/>
                  <a:cs typeface="Arial"/>
                </a:rPr>
                <a:t>implementiert werden – auf Grundlage des Starts der Pilotveranstaltung im </a:t>
              </a:r>
            </a:p>
            <a:p>
              <a:r>
                <a:rPr lang="de-DE" sz="1800" dirty="0">
                  <a:solidFill>
                    <a:schemeClr val="bg1">
                      <a:lumMod val="50000"/>
                    </a:schemeClr>
                  </a:solidFill>
                  <a:latin typeface="Arial"/>
                  <a:cs typeface="Arial"/>
                </a:rPr>
                <a:t>Wintersemester 2024/25. Dabei wird studentischer Input eine zentrale Rolle </a:t>
              </a:r>
            </a:p>
            <a:p>
              <a:r>
                <a:rPr lang="de-DE" sz="1800" dirty="0">
                  <a:solidFill>
                    <a:schemeClr val="bg1">
                      <a:lumMod val="50000"/>
                    </a:schemeClr>
                  </a:solidFill>
                  <a:latin typeface="Arial"/>
                  <a:cs typeface="Arial"/>
                </a:rPr>
                <a:t>spielen: Beiträge, Karten und Lösungswege aus den Vorjahren dienen als </a:t>
              </a:r>
            </a:p>
            <a:p>
              <a:r>
                <a:rPr lang="de-DE" sz="1800" dirty="0">
                  <a:solidFill>
                    <a:schemeClr val="bg1">
                      <a:lumMod val="50000"/>
                    </a:schemeClr>
                  </a:solidFill>
                  <a:latin typeface="Arial"/>
                  <a:cs typeface="Arial"/>
                </a:rPr>
                <a:t>Grundlage für die Weiterentwicklung des Moduls. Zudem wird ein studentisches </a:t>
              </a:r>
            </a:p>
            <a:p>
              <a:r>
                <a:rPr lang="de-DE" sz="1800" dirty="0">
                  <a:solidFill>
                    <a:schemeClr val="bg1">
                      <a:lumMod val="50000"/>
                    </a:schemeClr>
                  </a:solidFill>
                  <a:latin typeface="Arial"/>
                  <a:cs typeface="Arial"/>
                </a:rPr>
                <a:t>Peer-Review-Verfahren für die erstellten Arbeiten etabliert, um den </a:t>
              </a:r>
            </a:p>
            <a:p>
              <a:r>
                <a:rPr lang="de-DE" sz="1800" dirty="0">
                  <a:solidFill>
                    <a:schemeClr val="bg1">
                      <a:lumMod val="50000"/>
                    </a:schemeClr>
                  </a:solidFill>
                  <a:latin typeface="Arial"/>
                  <a:cs typeface="Arial"/>
                </a:rPr>
                <a:t>wissenschaftlichen Austausch und die Qualitätssicherung innerhalb des Kurses </a:t>
              </a:r>
            </a:p>
            <a:p>
              <a:r>
                <a:rPr lang="de-DE" sz="1800" dirty="0">
                  <a:solidFill>
                    <a:schemeClr val="bg1">
                      <a:lumMod val="50000"/>
                    </a:schemeClr>
                  </a:solidFill>
                  <a:latin typeface="Arial"/>
                  <a:cs typeface="Arial"/>
                </a:rPr>
                <a:t>weiter zu stärken.</a:t>
              </a:r>
            </a:p>
          </p:txBody>
        </p:sp>
      </p:grpSp>
      <p:grpSp>
        <p:nvGrpSpPr>
          <p:cNvPr id="28" name="Gruppieren 27">
            <a:extLst>
              <a:ext uri="{FF2B5EF4-FFF2-40B4-BE49-F238E27FC236}">
                <a16:creationId xmlns:a16="http://schemas.microsoft.com/office/drawing/2014/main" id="{C26A46C4-9006-7416-961A-2DCCC618A100}"/>
              </a:ext>
            </a:extLst>
          </p:cNvPr>
          <p:cNvGrpSpPr/>
          <p:nvPr/>
        </p:nvGrpSpPr>
        <p:grpSpPr>
          <a:xfrm>
            <a:off x="11003901" y="10755194"/>
            <a:ext cx="9717769" cy="9254026"/>
            <a:chOff x="10378607" y="6402370"/>
            <a:chExt cx="9811750" cy="7062258"/>
          </a:xfrm>
        </p:grpSpPr>
        <p:grpSp>
          <p:nvGrpSpPr>
            <p:cNvPr id="40" name="Group 39"/>
            <p:cNvGrpSpPr/>
            <p:nvPr/>
          </p:nvGrpSpPr>
          <p:grpSpPr>
            <a:xfrm>
              <a:off x="10378607" y="6402370"/>
              <a:ext cx="9811750" cy="7062258"/>
              <a:chOff x="939939" y="20078217"/>
              <a:chExt cx="11616995" cy="9915876"/>
            </a:xfrm>
          </p:grpSpPr>
          <p:sp>
            <p:nvSpPr>
              <p:cNvPr id="41" name="Rectangle 40"/>
              <p:cNvSpPr/>
              <p:nvPr/>
            </p:nvSpPr>
            <p:spPr>
              <a:xfrm>
                <a:off x="939939" y="20347496"/>
                <a:ext cx="11616995" cy="9646597"/>
              </a:xfrm>
              <a:prstGeom prst="rect">
                <a:avLst/>
              </a:prstGeom>
              <a:noFill/>
              <a:ln w="762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30" dirty="0"/>
              </a:p>
            </p:txBody>
          </p:sp>
          <p:sp>
            <p:nvSpPr>
              <p:cNvPr id="42" name="TextBox 41"/>
              <p:cNvSpPr txBox="1"/>
              <p:nvPr/>
            </p:nvSpPr>
            <p:spPr>
              <a:xfrm>
                <a:off x="4792752" y="20078217"/>
                <a:ext cx="3733326" cy="494683"/>
              </a:xfrm>
              <a:prstGeom prst="rect">
                <a:avLst/>
              </a:prstGeom>
              <a:solidFill>
                <a:schemeClr val="bg1"/>
              </a:solidFill>
              <a:ln>
                <a:noFill/>
              </a:ln>
            </p:spPr>
            <p:txBody>
              <a:bodyPr wrap="square" lIns="91440" tIns="45720" rIns="91440" bIns="45720" rtlCol="0" anchor="t">
                <a:spAutoFit/>
              </a:bodyPr>
              <a:lstStyle/>
              <a:p>
                <a:pPr algn="ctr"/>
                <a:r>
                  <a:rPr lang="en-US" sz="2250" err="1">
                    <a:solidFill>
                      <a:srgbClr val="A51E37"/>
                    </a:solidFill>
                    <a:latin typeface="Arial"/>
                    <a:ea typeface="Bangla MN" charset="0"/>
                    <a:cs typeface="Arial"/>
                  </a:rPr>
                  <a:t>I</a:t>
                </a:r>
                <a:r>
                  <a:rPr lang="en-US" sz="2400" err="1">
                    <a:solidFill>
                      <a:srgbClr val="A51E37"/>
                    </a:solidFill>
                    <a:latin typeface="Arial"/>
                    <a:ea typeface="Bangla MN" charset="0"/>
                    <a:cs typeface="Arial"/>
                  </a:rPr>
                  <a:t>nnovationscharakter</a:t>
                </a:r>
                <a:endParaRPr lang="en-US" sz="2400">
                  <a:solidFill>
                    <a:srgbClr val="A51E37"/>
                  </a:solidFill>
                  <a:latin typeface="Arial"/>
                  <a:ea typeface="Bangla MN" charset="0"/>
                  <a:cs typeface="Arial"/>
                </a:endParaRPr>
              </a:p>
            </p:txBody>
          </p:sp>
        </p:grpSp>
        <p:sp>
          <p:nvSpPr>
            <p:cNvPr id="20" name="Textfeld 19">
              <a:extLst>
                <a:ext uri="{FF2B5EF4-FFF2-40B4-BE49-F238E27FC236}">
                  <a16:creationId xmlns:a16="http://schemas.microsoft.com/office/drawing/2014/main" id="{199257F9-B97A-DD06-EB8C-B73620DCA040}"/>
                </a:ext>
              </a:extLst>
            </p:cNvPr>
            <p:cNvSpPr txBox="1"/>
            <p:nvPr/>
          </p:nvSpPr>
          <p:spPr>
            <a:xfrm>
              <a:off x="10748758" y="7033518"/>
              <a:ext cx="9398434" cy="6177378"/>
            </a:xfrm>
            <a:prstGeom prst="rect">
              <a:avLst/>
            </a:prstGeom>
            <a:noFill/>
          </p:spPr>
          <p:txBody>
            <a:bodyPr wrap="square" lIns="91440" tIns="45720" rIns="91440" bIns="45720" rtlCol="0" anchor="t">
              <a:spAutoFit/>
            </a:bodyPr>
            <a:lstStyle/>
            <a:p>
              <a:r>
                <a:rPr lang="de-DE" sz="2000" dirty="0">
                  <a:solidFill>
                    <a:schemeClr val="bg1">
                      <a:lumMod val="50000"/>
                    </a:schemeClr>
                  </a:solidFill>
                  <a:latin typeface="Arial"/>
                  <a:cs typeface="Arial"/>
                </a:rPr>
                <a:t>Die Innovativität besteht in der Umsetzung von selbstständig </a:t>
              </a:r>
            </a:p>
            <a:p>
              <a:r>
                <a:rPr lang="de-DE" sz="2000" dirty="0">
                  <a:solidFill>
                    <a:schemeClr val="bg1">
                      <a:lumMod val="50000"/>
                    </a:schemeClr>
                  </a:solidFill>
                  <a:latin typeface="Arial"/>
                  <a:cs typeface="Arial"/>
                </a:rPr>
                <a:t>entwickelten Forschungsprojekten unter Supervision, die in publikationsfähigen Artikeln, einschließlich kartographischer Darstellungen, resultieren.</a:t>
              </a:r>
            </a:p>
            <a:p>
              <a:endParaRPr lang="de-DE" sz="2000" dirty="0">
                <a:solidFill>
                  <a:schemeClr val="bg1">
                    <a:lumMod val="50000"/>
                  </a:schemeClr>
                </a:solidFill>
                <a:latin typeface="Arial"/>
                <a:cs typeface="Arial"/>
              </a:endParaRPr>
            </a:p>
            <a:p>
              <a:r>
                <a:rPr lang="de-DE" sz="2000" u="sng" dirty="0">
                  <a:solidFill>
                    <a:schemeClr val="bg1">
                      <a:lumMod val="50000"/>
                    </a:schemeClr>
                  </a:solidFill>
                  <a:latin typeface="Arial"/>
                  <a:cs typeface="Arial"/>
                </a:rPr>
                <a:t>Innovative Aspekte</a:t>
              </a:r>
            </a:p>
            <a:p>
              <a:r>
                <a:rPr lang="de-DE" sz="2000" dirty="0">
                  <a:solidFill>
                    <a:schemeClr val="bg1">
                      <a:lumMod val="50000"/>
                    </a:schemeClr>
                  </a:solidFill>
                  <a:latin typeface="Arial"/>
                  <a:cs typeface="Arial"/>
                </a:rPr>
                <a:t>1. Das Modul zeichnet sich durch eine innovative Fächerkombination sowie eine </a:t>
              </a:r>
            </a:p>
            <a:p>
              <a:r>
                <a:rPr lang="de-DE" sz="2000" dirty="0">
                  <a:solidFill>
                    <a:schemeClr val="bg1">
                      <a:lumMod val="50000"/>
                    </a:schemeClr>
                  </a:solidFill>
                  <a:latin typeface="Arial"/>
                  <a:cs typeface="Arial"/>
                </a:rPr>
                <a:t>fortschrittliche theoretische Rahmung aus. Es integriert postkritische Kartographie,  semiotische Ansätze aus der interdisziplinären Bild- und Medienwissenschaft,  Neopragmatismus und Mediengeographien, wodurch ein vielseitiger theoretischer  Zugang zu aktuellen wissenschaftlichen Fragestellungen ermöglicht wird.</a:t>
              </a:r>
            </a:p>
            <a:p>
              <a:endParaRPr lang="de-DE" sz="2000" dirty="0">
                <a:solidFill>
                  <a:schemeClr val="bg1">
                    <a:lumMod val="50000"/>
                  </a:schemeClr>
                </a:solidFill>
                <a:latin typeface="Arial"/>
                <a:cs typeface="Arial"/>
              </a:endParaRPr>
            </a:p>
            <a:p>
              <a:r>
                <a:rPr lang="de-DE" sz="2000" dirty="0">
                  <a:solidFill>
                    <a:schemeClr val="bg1">
                      <a:lumMod val="50000"/>
                    </a:schemeClr>
                  </a:solidFill>
                  <a:latin typeface="Arial"/>
                  <a:cs typeface="Arial"/>
                </a:rPr>
                <a:t>2. Ein zentrales Element des Moduls ist das forschende Lernen. Studierende </a:t>
              </a:r>
            </a:p>
            <a:p>
              <a:r>
                <a:rPr lang="de-DE" sz="2000" dirty="0">
                  <a:solidFill>
                    <a:schemeClr val="bg1">
                      <a:lumMod val="50000"/>
                    </a:schemeClr>
                  </a:solidFill>
                  <a:latin typeface="Arial"/>
                  <a:cs typeface="Arial"/>
                </a:rPr>
                <a:t>erwerben nicht nur theoretisches Wissen, sondern setzen dieses aktiv in empirischen Forschungsprozessen um. Dabei werden Theorien operationalisiert </a:t>
              </a:r>
            </a:p>
            <a:p>
              <a:r>
                <a:rPr lang="de-DE" sz="2000" dirty="0">
                  <a:solidFill>
                    <a:schemeClr val="bg1">
                      <a:lumMod val="50000"/>
                    </a:schemeClr>
                  </a:solidFill>
                  <a:latin typeface="Arial"/>
                  <a:cs typeface="Arial"/>
                </a:rPr>
                <a:t>und in publikationsfähigen Artikeln angewendet, einschließlich kartographischer </a:t>
              </a:r>
            </a:p>
            <a:p>
              <a:r>
                <a:rPr lang="de-DE" sz="2000" dirty="0">
                  <a:solidFill>
                    <a:schemeClr val="bg1">
                      <a:lumMod val="50000"/>
                    </a:schemeClr>
                  </a:solidFill>
                  <a:latin typeface="Arial"/>
                  <a:cs typeface="Arial"/>
                </a:rPr>
                <a:t>Darstellungen. Ziel ist es, fundierte Einblicke in die Prozesse der Erzeugung und </a:t>
              </a:r>
            </a:p>
            <a:p>
              <a:r>
                <a:rPr lang="de-DE" sz="2000" dirty="0">
                  <a:solidFill>
                    <a:schemeClr val="bg1">
                      <a:lumMod val="50000"/>
                    </a:schemeClr>
                  </a:solidFill>
                  <a:latin typeface="Arial"/>
                  <a:cs typeface="Arial"/>
                </a:rPr>
                <a:t>Verbreitung wissenschaftlicher Erkenntnisse zu gewähren und gleichzeitig die </a:t>
              </a:r>
            </a:p>
            <a:p>
              <a:r>
                <a:rPr lang="de-DE" sz="2000" dirty="0">
                  <a:solidFill>
                    <a:schemeClr val="bg1">
                      <a:lumMod val="50000"/>
                    </a:schemeClr>
                  </a:solidFill>
                  <a:latin typeface="Arial"/>
                  <a:cs typeface="Arial"/>
                </a:rPr>
                <a:t>Abläufe professioneller Publikationen kennenzulernen.</a:t>
              </a:r>
            </a:p>
            <a:p>
              <a:endParaRPr lang="de-DE" sz="2000" dirty="0">
                <a:solidFill>
                  <a:schemeClr val="bg1">
                    <a:lumMod val="50000"/>
                  </a:schemeClr>
                </a:solidFill>
                <a:latin typeface="Arial"/>
                <a:cs typeface="Arial"/>
              </a:endParaRPr>
            </a:p>
            <a:p>
              <a:r>
                <a:rPr lang="de-DE" sz="2000" dirty="0">
                  <a:solidFill>
                    <a:schemeClr val="bg1">
                      <a:lumMod val="50000"/>
                    </a:schemeClr>
                  </a:solidFill>
                  <a:latin typeface="Arial"/>
                  <a:cs typeface="Arial"/>
                </a:rPr>
                <a:t>3. Darüber hinaus wird mit diesem Modul ein interdisziplinärer Ansatz etabliert. Durch die Verknüpfung verschiedener Perspektiven wird eine integrative </a:t>
              </a:r>
            </a:p>
            <a:p>
              <a:r>
                <a:rPr lang="de-DE" sz="2000" dirty="0">
                  <a:solidFill>
                    <a:schemeClr val="bg1">
                      <a:lumMod val="50000"/>
                    </a:schemeClr>
                  </a:solidFill>
                  <a:latin typeface="Arial"/>
                  <a:cs typeface="Arial"/>
                </a:rPr>
                <a:t>Auseinandersetzung mit den behandelten Themen ermöglicht, die den </a:t>
              </a:r>
            </a:p>
            <a:p>
              <a:r>
                <a:rPr lang="de-DE" sz="2000" dirty="0">
                  <a:solidFill>
                    <a:schemeClr val="bg1">
                      <a:lumMod val="50000"/>
                    </a:schemeClr>
                  </a:solidFill>
                  <a:latin typeface="Arial"/>
                  <a:cs typeface="Arial"/>
                </a:rPr>
                <a:t>interdisziplinären Austausch fördert und zur Entwicklung neuer Erkenntnisse </a:t>
              </a:r>
            </a:p>
            <a:p>
              <a:r>
                <a:rPr lang="de-DE" sz="2000" dirty="0">
                  <a:solidFill>
                    <a:schemeClr val="bg1">
                      <a:lumMod val="50000"/>
                    </a:schemeClr>
                  </a:solidFill>
                  <a:latin typeface="Arial"/>
                  <a:cs typeface="Arial"/>
                </a:rPr>
                <a:t>beiträgt</a:t>
              </a:r>
            </a:p>
          </p:txBody>
        </p:sp>
      </p:grpSp>
      <p:grpSp>
        <p:nvGrpSpPr>
          <p:cNvPr id="3" name="Gruppieren 2">
            <a:extLst>
              <a:ext uri="{FF2B5EF4-FFF2-40B4-BE49-F238E27FC236}">
                <a16:creationId xmlns:a16="http://schemas.microsoft.com/office/drawing/2014/main" id="{07C0C5FA-F61D-2FB2-82B2-879B3F116A87}"/>
              </a:ext>
            </a:extLst>
          </p:cNvPr>
          <p:cNvGrpSpPr/>
          <p:nvPr/>
        </p:nvGrpSpPr>
        <p:grpSpPr>
          <a:xfrm>
            <a:off x="506418" y="20341488"/>
            <a:ext cx="10162249" cy="9251430"/>
            <a:chOff x="589693" y="21914229"/>
            <a:chExt cx="5101628" cy="7678660"/>
          </a:xfrm>
        </p:grpSpPr>
        <p:grpSp>
          <p:nvGrpSpPr>
            <p:cNvPr id="22" name="Gruppieren 21">
              <a:extLst>
                <a:ext uri="{FF2B5EF4-FFF2-40B4-BE49-F238E27FC236}">
                  <a16:creationId xmlns:a16="http://schemas.microsoft.com/office/drawing/2014/main" id="{A62DF119-0C47-05F3-32C9-334243923C2B}"/>
                </a:ext>
              </a:extLst>
            </p:cNvPr>
            <p:cNvGrpSpPr/>
            <p:nvPr/>
          </p:nvGrpSpPr>
          <p:grpSpPr>
            <a:xfrm>
              <a:off x="589693" y="22134289"/>
              <a:ext cx="5101628" cy="7458600"/>
              <a:chOff x="22364702" y="3448374"/>
              <a:chExt cx="7222951" cy="10559982"/>
            </a:xfrm>
          </p:grpSpPr>
          <p:sp>
            <p:nvSpPr>
              <p:cNvPr id="47" name="Rectangle 46"/>
              <p:cNvSpPr/>
              <p:nvPr/>
            </p:nvSpPr>
            <p:spPr>
              <a:xfrm>
                <a:off x="22364702" y="3448374"/>
                <a:ext cx="7222951" cy="10559982"/>
              </a:xfrm>
              <a:prstGeom prst="rect">
                <a:avLst/>
              </a:prstGeom>
              <a:noFill/>
              <a:ln w="762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30"/>
              </a:p>
            </p:txBody>
          </p:sp>
          <p:sp>
            <p:nvSpPr>
              <p:cNvPr id="21" name="Textfeld 20">
                <a:extLst>
                  <a:ext uri="{FF2B5EF4-FFF2-40B4-BE49-F238E27FC236}">
                    <a16:creationId xmlns:a16="http://schemas.microsoft.com/office/drawing/2014/main" id="{F64D39DE-A593-2A20-7F56-EEB1AEC82FE7}"/>
                  </a:ext>
                </a:extLst>
              </p:cNvPr>
              <p:cNvSpPr txBox="1"/>
              <p:nvPr/>
            </p:nvSpPr>
            <p:spPr>
              <a:xfrm>
                <a:off x="23214806" y="4214812"/>
                <a:ext cx="5486400" cy="8427018"/>
              </a:xfrm>
              <a:prstGeom prst="rect">
                <a:avLst/>
              </a:prstGeom>
              <a:noFill/>
            </p:spPr>
            <p:txBody>
              <a:bodyPr wrap="square" lIns="91440" tIns="45720" rIns="91440" bIns="45720" rtlCol="0" anchor="t">
                <a:spAutoFit/>
              </a:bodyPr>
              <a:lstStyle/>
              <a:p>
                <a:r>
                  <a:rPr lang="de-DE" sz="2000" dirty="0">
                    <a:solidFill>
                      <a:schemeClr val="bg1">
                        <a:lumMod val="50000"/>
                      </a:schemeClr>
                    </a:solidFill>
                    <a:latin typeface="Arial"/>
                    <a:cs typeface="Arial"/>
                  </a:rPr>
                  <a:t>Der Projektcharakter des Seminars hat sich sehr gut bewährt und gerade die interdisziplinäre Zusammenarbeit von Studierenden der Geographie und der Medienwissenschaft haben wir als sehr bereichernd empfunden, weswegen die Studierenden sich in Gruppen von drei bis vier Personen zusammenfinden mussten, in denen immer mindestens eine Person aus den jeweiligen Studiengängen beteiligt war. Die Themenfindung in den Gruppen klappte hervorragend, so dass eine inhaltliche Breite abgedeckt werden konnte, die beispielsweise Hochwasserschutz, Catcalling, News </a:t>
                </a:r>
                <a:r>
                  <a:rPr lang="de-DE" sz="2000" dirty="0" err="1">
                    <a:solidFill>
                      <a:schemeClr val="bg1">
                        <a:lumMod val="50000"/>
                      </a:schemeClr>
                    </a:solidFill>
                    <a:latin typeface="Arial"/>
                    <a:cs typeface="Arial"/>
                  </a:rPr>
                  <a:t>Deserts</a:t>
                </a:r>
                <a:r>
                  <a:rPr lang="de-DE" sz="2000" dirty="0">
                    <a:solidFill>
                      <a:schemeClr val="bg1">
                        <a:lumMod val="50000"/>
                      </a:schemeClr>
                    </a:solidFill>
                    <a:latin typeface="Arial"/>
                    <a:cs typeface="Arial"/>
                  </a:rPr>
                  <a:t> etc. umfasste und zum größten Teil in der Entwicklung kreativer Karten bzw. Kartogrammen mündete.</a:t>
                </a:r>
              </a:p>
              <a:p>
                <a:r>
                  <a:rPr lang="de-DE" sz="2000" dirty="0">
                    <a:solidFill>
                      <a:schemeClr val="bg1">
                        <a:lumMod val="50000"/>
                      </a:schemeClr>
                    </a:solidFill>
                    <a:latin typeface="Arial"/>
                    <a:cs typeface="Arial"/>
                  </a:rPr>
                  <a:t>Obwohl das Seminar insgesamt ein Erfolg war und im kommenden Wintersemester nochmals durchgeführt werden wird, gab es auch Schwierigkeiten. Die unterschiedlichen Vorkenntnisse in Bezug auf Mediensysteme und Kartographie waren sichtbar, konnten aber durch zwei Sitzungen, in denen grundlegende Perspektiven der Medienwissenschaft sowie der Humangeographie dargestellt wurden, abgefedert werden. Schwerwiegender waren da die Schwierigkeiten einzelner Gruppen ihre unterschiedlichen Arbeitstempi und Terminkalender zu synchronisieren, was in zwei Gruppen zu gruppeninternen Konflikten führte, die jedoch behoben werden konnten, so dass auch diese Gruppen zufriedenstellende Resultate erzielten.</a:t>
                </a:r>
              </a:p>
            </p:txBody>
          </p:sp>
        </p:grpSp>
        <p:sp>
          <p:nvSpPr>
            <p:cNvPr id="53" name="TextBox 52"/>
            <p:cNvSpPr txBox="1"/>
            <p:nvPr/>
          </p:nvSpPr>
          <p:spPr>
            <a:xfrm>
              <a:off x="2252191" y="21914229"/>
              <a:ext cx="1776632" cy="461976"/>
            </a:xfrm>
            <a:prstGeom prst="rect">
              <a:avLst/>
            </a:prstGeom>
            <a:solidFill>
              <a:schemeClr val="bg1"/>
            </a:solidFill>
          </p:spPr>
          <p:txBody>
            <a:bodyPr wrap="square" lIns="91440" tIns="45720" rIns="91440" bIns="45720" rtlCol="0" anchor="t">
              <a:spAutoFit/>
            </a:bodyPr>
            <a:lstStyle/>
            <a:p>
              <a:pPr algn="ctr"/>
              <a:r>
                <a:rPr lang="en-US" sz="2400" err="1">
                  <a:solidFill>
                    <a:srgbClr val="A51E37"/>
                  </a:solidFill>
                  <a:latin typeface="Arial"/>
                  <a:ea typeface="Bangla MN" charset="0"/>
                  <a:cs typeface="Arial"/>
                </a:rPr>
                <a:t>Erfahrungen</a:t>
              </a:r>
              <a:endParaRPr lang="en-US" sz="2400">
                <a:solidFill>
                  <a:srgbClr val="A51E37"/>
                </a:solidFill>
                <a:latin typeface="Arial"/>
                <a:ea typeface="Bangla MN" charset="0"/>
                <a:cs typeface="Arial"/>
              </a:endParaRPr>
            </a:p>
          </p:txBody>
        </p:sp>
      </p:grpSp>
      <p:grpSp>
        <p:nvGrpSpPr>
          <p:cNvPr id="27" name="Gruppieren 26">
            <a:extLst>
              <a:ext uri="{FF2B5EF4-FFF2-40B4-BE49-F238E27FC236}">
                <a16:creationId xmlns:a16="http://schemas.microsoft.com/office/drawing/2014/main" id="{3187543A-7ADA-104C-3346-1E3D3F942D2B}"/>
              </a:ext>
            </a:extLst>
          </p:cNvPr>
          <p:cNvGrpSpPr/>
          <p:nvPr/>
        </p:nvGrpSpPr>
        <p:grpSpPr>
          <a:xfrm>
            <a:off x="10999322" y="20427014"/>
            <a:ext cx="9679597" cy="9163942"/>
            <a:chOff x="15814341" y="17806908"/>
            <a:chExt cx="5101627" cy="4306346"/>
          </a:xfrm>
        </p:grpSpPr>
        <p:grpSp>
          <p:nvGrpSpPr>
            <p:cNvPr id="19" name="Group 42">
              <a:extLst>
                <a:ext uri="{FF2B5EF4-FFF2-40B4-BE49-F238E27FC236}">
                  <a16:creationId xmlns:a16="http://schemas.microsoft.com/office/drawing/2014/main" id="{01B17549-47C2-2273-65AC-1364705287CA}"/>
                </a:ext>
              </a:extLst>
            </p:cNvPr>
            <p:cNvGrpSpPr/>
            <p:nvPr/>
          </p:nvGrpSpPr>
          <p:grpSpPr>
            <a:xfrm>
              <a:off x="15814341" y="17806908"/>
              <a:ext cx="5101627" cy="4306346"/>
              <a:chOff x="845736" y="18712568"/>
              <a:chExt cx="11929274" cy="7332842"/>
            </a:xfrm>
          </p:grpSpPr>
          <p:sp>
            <p:nvSpPr>
              <p:cNvPr id="24" name="Rectangle 43">
                <a:extLst>
                  <a:ext uri="{FF2B5EF4-FFF2-40B4-BE49-F238E27FC236}">
                    <a16:creationId xmlns:a16="http://schemas.microsoft.com/office/drawing/2014/main" id="{10F28981-D45D-7913-E1FF-777D82003894}"/>
                  </a:ext>
                </a:extLst>
              </p:cNvPr>
              <p:cNvSpPr/>
              <p:nvPr/>
            </p:nvSpPr>
            <p:spPr>
              <a:xfrm>
                <a:off x="845736" y="18895071"/>
                <a:ext cx="11929274" cy="7150339"/>
              </a:xfrm>
              <a:prstGeom prst="rect">
                <a:avLst/>
              </a:prstGeom>
              <a:no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30" dirty="0"/>
              </a:p>
            </p:txBody>
          </p:sp>
          <p:sp>
            <p:nvSpPr>
              <p:cNvPr id="25" name="TextBox 44">
                <a:extLst>
                  <a:ext uri="{FF2B5EF4-FFF2-40B4-BE49-F238E27FC236}">
                    <a16:creationId xmlns:a16="http://schemas.microsoft.com/office/drawing/2014/main" id="{9542B8C7-FFDF-8C83-F5D4-B0857134328F}"/>
                  </a:ext>
                </a:extLst>
              </p:cNvPr>
              <p:cNvSpPr txBox="1"/>
              <p:nvPr/>
            </p:nvSpPr>
            <p:spPr>
              <a:xfrm>
                <a:off x="4149023" y="18712568"/>
                <a:ext cx="5389812" cy="444691"/>
              </a:xfrm>
              <a:prstGeom prst="rect">
                <a:avLst/>
              </a:prstGeom>
              <a:solidFill>
                <a:schemeClr val="bg1"/>
              </a:solidFill>
            </p:spPr>
            <p:txBody>
              <a:bodyPr wrap="square" lIns="91440" tIns="45720" rIns="91440" bIns="45720" rtlCol="0" anchor="t">
                <a:spAutoFit/>
              </a:bodyPr>
              <a:lstStyle/>
              <a:p>
                <a:pPr algn="ctr"/>
                <a:r>
                  <a:rPr lang="en-US" sz="2400" err="1">
                    <a:solidFill>
                      <a:srgbClr val="A51E37"/>
                    </a:solidFill>
                    <a:latin typeface="Arial"/>
                    <a:ea typeface="Bangla MN" charset="0"/>
                    <a:cs typeface="Arial"/>
                  </a:rPr>
                  <a:t>Studentische</a:t>
                </a:r>
                <a:r>
                  <a:rPr lang="en-US" sz="2400" dirty="0">
                    <a:solidFill>
                      <a:srgbClr val="C00000"/>
                    </a:solidFill>
                    <a:latin typeface="Arial"/>
                    <a:ea typeface="Bangla MN" charset="0"/>
                    <a:cs typeface="Arial"/>
                  </a:rPr>
                  <a:t> </a:t>
                </a:r>
                <a:r>
                  <a:rPr lang="en-US" sz="2400" err="1">
                    <a:solidFill>
                      <a:srgbClr val="C00000"/>
                    </a:solidFill>
                    <a:latin typeface="Arial"/>
                    <a:ea typeface="Bangla MN" charset="0"/>
                    <a:cs typeface="Arial"/>
                  </a:rPr>
                  <a:t>Perspektive</a:t>
                </a:r>
                <a:endParaRPr lang="en-US" sz="2400">
                  <a:solidFill>
                    <a:srgbClr val="C00000"/>
                  </a:solidFill>
                  <a:latin typeface="Arial"/>
                  <a:ea typeface="Bangla MN" charset="0"/>
                  <a:cs typeface="Arial"/>
                </a:endParaRPr>
              </a:p>
            </p:txBody>
          </p:sp>
        </p:grpSp>
        <p:sp>
          <p:nvSpPr>
            <p:cNvPr id="26" name="Textfeld 25">
              <a:extLst>
                <a:ext uri="{FF2B5EF4-FFF2-40B4-BE49-F238E27FC236}">
                  <a16:creationId xmlns:a16="http://schemas.microsoft.com/office/drawing/2014/main" id="{F1ADB718-062B-E06B-6626-F21F95A61E7E}"/>
                </a:ext>
              </a:extLst>
            </p:cNvPr>
            <p:cNvSpPr txBox="1"/>
            <p:nvPr/>
          </p:nvSpPr>
          <p:spPr>
            <a:xfrm>
              <a:off x="16270444" y="18191109"/>
              <a:ext cx="4119657" cy="3659171"/>
            </a:xfrm>
            <a:prstGeom prst="rect">
              <a:avLst/>
            </a:prstGeom>
            <a:noFill/>
          </p:spPr>
          <p:txBody>
            <a:bodyPr wrap="square" lIns="91440" tIns="45720" rIns="91440" bIns="45720" rtlCol="0" anchor="t">
              <a:spAutoFit/>
            </a:bodyPr>
            <a:lstStyle/>
            <a:p>
              <a:r>
                <a:rPr lang="de-DE" sz="2000" dirty="0">
                  <a:solidFill>
                    <a:schemeClr val="bg1">
                      <a:lumMod val="50000"/>
                    </a:schemeClr>
                  </a:solidFill>
                  <a:latin typeface="Arial"/>
                  <a:cs typeface="Arial"/>
                </a:rPr>
                <a:t>Die Veranstaltung wurde innerhalb der Medienwissenschaft schriftlich evaluiert, daher kann die studentische Perspektive recht gut erfasst werden.</a:t>
              </a:r>
            </a:p>
            <a:p>
              <a:r>
                <a:rPr lang="de-DE" sz="2000" dirty="0">
                  <a:solidFill>
                    <a:schemeClr val="bg1">
                      <a:lumMod val="50000"/>
                    </a:schemeClr>
                  </a:solidFill>
                  <a:latin typeface="Arial"/>
                  <a:cs typeface="Arial"/>
                </a:rPr>
                <a:t>Positiv hervorgehoben wurden insbesondere der Aspekt der Interdisziplinarität („Gut, dass man in verschiedenen Arbeitsgruppen mit unterschiedlichen Menschen gearbeitet hat“; „interessant, auch mal interdisziplinär zu arbeiten“) die thematische Offenheit sowie der Projektcharakter („Die komplette Offenheit, welches Thema man für seine Forschung wählen möchte. Den Impuls mal "anders" zu denken und eine</a:t>
              </a:r>
            </a:p>
            <a:p>
              <a:r>
                <a:rPr lang="de-DE" sz="2000" dirty="0">
                  <a:solidFill>
                    <a:schemeClr val="bg1">
                      <a:lumMod val="50000"/>
                    </a:schemeClr>
                  </a:solidFill>
                  <a:latin typeface="Arial"/>
                  <a:cs typeface="Arial"/>
                </a:rPr>
                <a:t>andere Form der Umsetzung einer Studie (Karte) zu wählen“) und das Ziel, die Ergebnisse in einem Sammelband zu veröffentlichen („Ich finde es spannend, einen Sammelbandartikel als Studienleistung zu verfassen“).</a:t>
              </a:r>
            </a:p>
            <a:p>
              <a:r>
                <a:rPr lang="de-DE" sz="2000" dirty="0">
                  <a:solidFill>
                    <a:schemeClr val="bg1">
                      <a:lumMod val="50000"/>
                    </a:schemeClr>
                  </a:solidFill>
                  <a:latin typeface="Arial"/>
                  <a:cs typeface="Arial"/>
                </a:rPr>
                <a:t>Kritisch äußerten sich einzelne Studierende zur Passfähigkeit von Geographie und Medienwissenschaft („Es ist mir noch nicht ganz klar geworden, in welchen Punkten die beiden Bereiche Medienwissenschaft und </a:t>
              </a:r>
              <a:r>
                <a:rPr lang="de-DE" sz="2000" dirty="0" err="1">
                  <a:solidFill>
                    <a:schemeClr val="bg1">
                      <a:lumMod val="50000"/>
                    </a:schemeClr>
                  </a:solidFill>
                  <a:latin typeface="Arial"/>
                  <a:cs typeface="Arial"/>
                </a:rPr>
                <a:t>Humangeo</a:t>
              </a:r>
              <a:r>
                <a:rPr lang="de-DE" sz="2000" dirty="0">
                  <a:solidFill>
                    <a:schemeClr val="bg1">
                      <a:lumMod val="50000"/>
                    </a:schemeClr>
                  </a:solidFill>
                  <a:latin typeface="Arial"/>
                  <a:cs typeface="Arial"/>
                </a:rPr>
                <a:t> zusammenkommen“) und dem Bezug zu den anderen Inhalten ihres Studienganges („Grundsätzlich bin ich Fan von interdisziplinären Ansätzen und bin offen mich in Themenbereiche einzuarbeiten, die ich sonst nicht</a:t>
              </a:r>
            </a:p>
            <a:p>
              <a:r>
                <a:rPr lang="de-DE" sz="2000" dirty="0">
                  <a:solidFill>
                    <a:schemeClr val="bg1">
                      <a:lumMod val="50000"/>
                    </a:schemeClr>
                  </a:solidFill>
                  <a:latin typeface="Arial"/>
                  <a:cs typeface="Arial"/>
                </a:rPr>
                <a:t>wählen würde. Das Thema dieser Veranstaltung ist meiner Meinung nach aber doch schon sehr "</a:t>
              </a:r>
              <a:r>
                <a:rPr lang="de-DE" sz="2000" dirty="0" err="1">
                  <a:solidFill>
                    <a:schemeClr val="bg1">
                      <a:lumMod val="50000"/>
                    </a:schemeClr>
                  </a:solidFill>
                  <a:latin typeface="Arial"/>
                  <a:cs typeface="Arial"/>
                </a:rPr>
                <a:t>nischig</a:t>
              </a:r>
              <a:r>
                <a:rPr lang="de-DE" sz="2000" dirty="0">
                  <a:solidFill>
                    <a:schemeClr val="bg1">
                      <a:lumMod val="50000"/>
                    </a:schemeClr>
                  </a:solidFill>
                  <a:latin typeface="Arial"/>
                  <a:cs typeface="Arial"/>
                </a:rPr>
                <a:t>" und mir fehlt ein stärkerer</a:t>
              </a:r>
            </a:p>
            <a:p>
              <a:r>
                <a:rPr lang="de-DE" sz="2000" dirty="0">
                  <a:solidFill>
                    <a:schemeClr val="bg1">
                      <a:lumMod val="50000"/>
                    </a:schemeClr>
                  </a:solidFill>
                  <a:latin typeface="Arial"/>
                  <a:cs typeface="Arial"/>
                </a:rPr>
                <a:t>Bezug zur Medienwissenschaft und den Inhalten unseres Masters“).</a:t>
              </a:r>
            </a:p>
          </p:txBody>
        </p:sp>
      </p:grpSp>
    </p:spTree>
    <p:extLst>
      <p:ext uri="{BB962C8B-B14F-4D97-AF65-F5344CB8AC3E}">
        <p14:creationId xmlns:p14="http://schemas.microsoft.com/office/powerpoint/2010/main" val="2836234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E18F0769FAA5CA4584E3F53925FFCABB" ma:contentTypeVersion="13" ma:contentTypeDescription="Create a new document." ma:contentTypeScope="" ma:versionID="35e377b7e6fcb5f9ae58097486bd4e95">
  <xsd:schema xmlns:xsd="http://www.w3.org/2001/XMLSchema" xmlns:xs="http://www.w3.org/2001/XMLSchema" xmlns:p="http://schemas.microsoft.com/office/2006/metadata/properties" xmlns:ns2="7c492254-2547-41a6-8658-dc936ab556c4" xmlns:ns3="3ee7f305-f753-4bf8-86de-c2d099ddd268" targetNamespace="http://schemas.microsoft.com/office/2006/metadata/properties" ma:root="true" ma:fieldsID="8b07912edd019880be02e635b415f871" ns2:_="" ns3:_="">
    <xsd:import namespace="7c492254-2547-41a6-8658-dc936ab556c4"/>
    <xsd:import namespace="3ee7f305-f753-4bf8-86de-c2d099ddd268"/>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lcf76f155ced4ddcb4097134ff3c332f" minOccurs="0"/>
                <xsd:element ref="ns3:SharedWithUsers" minOccurs="0"/>
                <xsd:element ref="ns3:SharedWithDetail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c492254-2547-41a6-8658-dc936ab556c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bde38a42-f053-4c2a-847a-0f3502bf1da1"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ee7f305-f753-4bf8-86de-c2d099ddd268"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7c492254-2547-41a6-8658-dc936ab556c4">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544805BA-D12A-4863-ADB7-A72C28FC077D}">
  <ds:schemaRefs>
    <ds:schemaRef ds:uri="http://schemas.microsoft.com/sharepoint/v3/contenttype/forms"/>
  </ds:schemaRefs>
</ds:datastoreItem>
</file>

<file path=customXml/itemProps2.xml><?xml version="1.0" encoding="utf-8"?>
<ds:datastoreItem xmlns:ds="http://schemas.openxmlformats.org/officeDocument/2006/customXml" ds:itemID="{6460B783-0EAE-41DC-925B-BD54C56CF4C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c492254-2547-41a6-8658-dc936ab556c4"/>
    <ds:schemaRef ds:uri="3ee7f305-f753-4bf8-86de-c2d099ddd26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D6A5D2D-35CD-4CDA-9520-2B9ED6DAA0ED}">
  <ds:schemaRefs>
    <ds:schemaRef ds:uri="3ee7f305-f753-4bf8-86de-c2d099ddd268"/>
    <ds:schemaRef ds:uri="7c492254-2547-41a6-8658-dc936ab556c4"/>
    <ds:schemaRef ds:uri="http://www.w3.org/XML/1998/namespace"/>
    <ds:schemaRef ds:uri="http://schemas.microsoft.com/office/2006/metadata/properties"/>
    <ds:schemaRef ds:uri="http://purl.org/dc/elements/1.1/"/>
    <ds:schemaRef ds:uri="http://schemas.microsoft.com/office/infopath/2007/PartnerControls"/>
    <ds:schemaRef ds:uri="http://schemas.microsoft.com/office/2006/documentManagement/types"/>
    <ds:schemaRef ds:uri="http://purl.org/dc/dcmitype/"/>
    <ds:schemaRef ds:uri="http://schemas.openxmlformats.org/package/2006/metadata/core-properties"/>
    <ds:schemaRef ds:uri="http://purl.org/dc/terms/"/>
  </ds:schemaRefs>
</ds:datastoreItem>
</file>

<file path=docProps/app.xml><?xml version="1.0" encoding="utf-8"?>
<Properties xmlns="http://schemas.openxmlformats.org/officeDocument/2006/extended-properties" xmlns:vt="http://schemas.openxmlformats.org/officeDocument/2006/docPropsVTypes">
  <TotalTime>0</TotalTime>
  <Words>1232</Words>
  <Application>Microsoft Office PowerPoint</Application>
  <PresentationFormat>Benutzerdefiniert</PresentationFormat>
  <Paragraphs>81</Paragraphs>
  <Slides>1</Slides>
  <Notes>1</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vt:i4>
      </vt:variant>
    </vt:vector>
  </HeadingPairs>
  <TitlesOfParts>
    <vt:vector size="5" baseType="lpstr">
      <vt:lpstr>Al Bayan Plain</vt:lpstr>
      <vt:lpstr>Arial</vt:lpstr>
      <vt:lpstr>Calibri</vt:lpstr>
      <vt:lpstr>Office Theme</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
  <cp:lastModifiedBy>Timo Sedelmeier</cp:lastModifiedBy>
  <cp:revision>83</cp:revision>
  <dcterms:created xsi:type="dcterms:W3CDTF">2012-08-24T00:53:15Z</dcterms:created>
  <dcterms:modified xsi:type="dcterms:W3CDTF">2026-04-30T07:40:45Z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0x010100E18F0769FAA5CA4584E3F53925FFCABB</vt:lpwstr>
  </property>
  <property fmtid="{D5CDD505-2E9C-101B-9397-08002B2CF9AE}" pid="3" name="MediaServiceImageTags">
    <vt:lpwstr/>
  </property>
</Properties>
</file>