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8" r:id="rId5"/>
  </p:sldIdLst>
  <p:sldSz cx="21383625" cy="30275213"/>
  <p:notesSz cx="6858000" cy="9144000"/>
  <p:defaultTextStyle>
    <a:defPPr>
      <a:defRPr lang="en-US"/>
    </a:defPPr>
    <a:lvl1pPr marL="0" algn="l" defTabSz="2951683" rtl="0" eaLnBrk="1" latinLnBrk="0" hangingPunct="1">
      <a:defRPr sz="5810" kern="1200">
        <a:solidFill>
          <a:schemeClr val="tx1"/>
        </a:solidFill>
        <a:latin typeface="+mn-lt"/>
        <a:ea typeface="+mn-ea"/>
        <a:cs typeface="+mn-cs"/>
      </a:defRPr>
    </a:lvl1pPr>
    <a:lvl2pPr marL="1475842" algn="l" defTabSz="2951683" rtl="0" eaLnBrk="1" latinLnBrk="0" hangingPunct="1">
      <a:defRPr sz="5810" kern="1200">
        <a:solidFill>
          <a:schemeClr val="tx1"/>
        </a:solidFill>
        <a:latin typeface="+mn-lt"/>
        <a:ea typeface="+mn-ea"/>
        <a:cs typeface="+mn-cs"/>
      </a:defRPr>
    </a:lvl2pPr>
    <a:lvl3pPr marL="2951683" algn="l" defTabSz="2951683" rtl="0" eaLnBrk="1" latinLnBrk="0" hangingPunct="1">
      <a:defRPr sz="5810" kern="1200">
        <a:solidFill>
          <a:schemeClr val="tx1"/>
        </a:solidFill>
        <a:latin typeface="+mn-lt"/>
        <a:ea typeface="+mn-ea"/>
        <a:cs typeface="+mn-cs"/>
      </a:defRPr>
    </a:lvl3pPr>
    <a:lvl4pPr marL="4427525" algn="l" defTabSz="2951683" rtl="0" eaLnBrk="1" latinLnBrk="0" hangingPunct="1">
      <a:defRPr sz="5810" kern="1200">
        <a:solidFill>
          <a:schemeClr val="tx1"/>
        </a:solidFill>
        <a:latin typeface="+mn-lt"/>
        <a:ea typeface="+mn-ea"/>
        <a:cs typeface="+mn-cs"/>
      </a:defRPr>
    </a:lvl4pPr>
    <a:lvl5pPr marL="5903366" algn="l" defTabSz="2951683" rtl="0" eaLnBrk="1" latinLnBrk="0" hangingPunct="1">
      <a:defRPr sz="5810" kern="1200">
        <a:solidFill>
          <a:schemeClr val="tx1"/>
        </a:solidFill>
        <a:latin typeface="+mn-lt"/>
        <a:ea typeface="+mn-ea"/>
        <a:cs typeface="+mn-cs"/>
      </a:defRPr>
    </a:lvl5pPr>
    <a:lvl6pPr marL="7379208" algn="l" defTabSz="2951683" rtl="0" eaLnBrk="1" latinLnBrk="0" hangingPunct="1">
      <a:defRPr sz="5810" kern="1200">
        <a:solidFill>
          <a:schemeClr val="tx1"/>
        </a:solidFill>
        <a:latin typeface="+mn-lt"/>
        <a:ea typeface="+mn-ea"/>
        <a:cs typeface="+mn-cs"/>
      </a:defRPr>
    </a:lvl6pPr>
    <a:lvl7pPr marL="8855050" algn="l" defTabSz="2951683" rtl="0" eaLnBrk="1" latinLnBrk="0" hangingPunct="1">
      <a:defRPr sz="5810" kern="1200">
        <a:solidFill>
          <a:schemeClr val="tx1"/>
        </a:solidFill>
        <a:latin typeface="+mn-lt"/>
        <a:ea typeface="+mn-ea"/>
        <a:cs typeface="+mn-cs"/>
      </a:defRPr>
    </a:lvl7pPr>
    <a:lvl8pPr marL="10330891" algn="l" defTabSz="2951683" rtl="0" eaLnBrk="1" latinLnBrk="0" hangingPunct="1">
      <a:defRPr sz="5810" kern="1200">
        <a:solidFill>
          <a:schemeClr val="tx1"/>
        </a:solidFill>
        <a:latin typeface="+mn-lt"/>
        <a:ea typeface="+mn-ea"/>
        <a:cs typeface="+mn-cs"/>
      </a:defRPr>
    </a:lvl8pPr>
    <a:lvl9pPr marL="11806733" algn="l" defTabSz="2951683" rtl="0" eaLnBrk="1" latinLnBrk="0" hangingPunct="1">
      <a:defRPr sz="5810" kern="1200">
        <a:solidFill>
          <a:schemeClr val="tx1"/>
        </a:solidFill>
        <a:latin typeface="+mn-lt"/>
        <a:ea typeface="+mn-ea"/>
        <a:cs typeface="+mn-cs"/>
      </a:defRPr>
    </a:lvl9pPr>
  </p:defaultTextStyle>
  <p:extLst>
    <p:ext uri="{EFAFB233-063F-42B5-8137-9DF3F51BA10A}">
      <p15:sldGuideLst xmlns:p15="http://schemas.microsoft.com/office/powerpoint/2012/main">
        <p15:guide id="1" pos="13377" userDrawn="1">
          <p15:clr>
            <a:srgbClr val="A4A3A4"/>
          </p15:clr>
        </p15:guide>
        <p15:guide id="2" orient="horz"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FD93E-3838-46CA-9ADA-8E5E1BFC6F10}" v="15" dt="2026-04-01T20:55:01.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1" autoAdjust="0"/>
    <p:restoredTop sz="94694"/>
  </p:normalViewPr>
  <p:slideViewPr>
    <p:cSldViewPr>
      <p:cViewPr>
        <p:scale>
          <a:sx n="30" d="100"/>
          <a:sy n="30" d="100"/>
        </p:scale>
        <p:origin x="2910" y="-54"/>
      </p:cViewPr>
      <p:guideLst>
        <p:guide pos="13377"/>
        <p:guide orient="horz" pos="9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4/2/2026</a:t>
            </a:fld>
            <a:endParaRPr lang="en-US"/>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‹Nr.›</a:t>
            </a:fld>
            <a:endParaRPr lang="en-US"/>
          </a:p>
        </p:txBody>
      </p:sp>
    </p:spTree>
  </p:cSld>
  <p:clrMap bg1="lt1" tx1="dk1" bg2="lt2" tx2="dk2" accent1="accent1" accent2="accent2" accent3="accent3" accent4="accent4" accent5="accent5" accent6="accent6" hlink="hlink" folHlink="folHlink"/>
  <p:notesStyle>
    <a:lvl1pPr marL="0" algn="l" defTabSz="2951683" rtl="0" eaLnBrk="1" latinLnBrk="0" hangingPunct="1">
      <a:defRPr sz="3874" kern="1200">
        <a:solidFill>
          <a:schemeClr val="tx1"/>
        </a:solidFill>
        <a:latin typeface="+mn-lt"/>
        <a:ea typeface="+mn-ea"/>
        <a:cs typeface="+mn-cs"/>
      </a:defRPr>
    </a:lvl1pPr>
    <a:lvl2pPr marL="1475842" algn="l" defTabSz="2951683" rtl="0" eaLnBrk="1" latinLnBrk="0" hangingPunct="1">
      <a:defRPr sz="3874" kern="1200">
        <a:solidFill>
          <a:schemeClr val="tx1"/>
        </a:solidFill>
        <a:latin typeface="+mn-lt"/>
        <a:ea typeface="+mn-ea"/>
        <a:cs typeface="+mn-cs"/>
      </a:defRPr>
    </a:lvl2pPr>
    <a:lvl3pPr marL="2951683" algn="l" defTabSz="2951683" rtl="0" eaLnBrk="1" latinLnBrk="0" hangingPunct="1">
      <a:defRPr sz="3874" kern="1200">
        <a:solidFill>
          <a:schemeClr val="tx1"/>
        </a:solidFill>
        <a:latin typeface="+mn-lt"/>
        <a:ea typeface="+mn-ea"/>
        <a:cs typeface="+mn-cs"/>
      </a:defRPr>
    </a:lvl3pPr>
    <a:lvl4pPr marL="4427525" algn="l" defTabSz="2951683" rtl="0" eaLnBrk="1" latinLnBrk="0" hangingPunct="1">
      <a:defRPr sz="3874" kern="1200">
        <a:solidFill>
          <a:schemeClr val="tx1"/>
        </a:solidFill>
        <a:latin typeface="+mn-lt"/>
        <a:ea typeface="+mn-ea"/>
        <a:cs typeface="+mn-cs"/>
      </a:defRPr>
    </a:lvl4pPr>
    <a:lvl5pPr marL="5903366" algn="l" defTabSz="2951683" rtl="0" eaLnBrk="1" latinLnBrk="0" hangingPunct="1">
      <a:defRPr sz="3874" kern="1200">
        <a:solidFill>
          <a:schemeClr val="tx1"/>
        </a:solidFill>
        <a:latin typeface="+mn-lt"/>
        <a:ea typeface="+mn-ea"/>
        <a:cs typeface="+mn-cs"/>
      </a:defRPr>
    </a:lvl5pPr>
    <a:lvl6pPr marL="7379208" algn="l" defTabSz="2951683" rtl="0" eaLnBrk="1" latinLnBrk="0" hangingPunct="1">
      <a:defRPr sz="3874" kern="1200">
        <a:solidFill>
          <a:schemeClr val="tx1"/>
        </a:solidFill>
        <a:latin typeface="+mn-lt"/>
        <a:ea typeface="+mn-ea"/>
        <a:cs typeface="+mn-cs"/>
      </a:defRPr>
    </a:lvl6pPr>
    <a:lvl7pPr marL="8855050" algn="l" defTabSz="2951683" rtl="0" eaLnBrk="1" latinLnBrk="0" hangingPunct="1">
      <a:defRPr sz="3874" kern="1200">
        <a:solidFill>
          <a:schemeClr val="tx1"/>
        </a:solidFill>
        <a:latin typeface="+mn-lt"/>
        <a:ea typeface="+mn-ea"/>
        <a:cs typeface="+mn-cs"/>
      </a:defRPr>
    </a:lvl7pPr>
    <a:lvl8pPr marL="10330891" algn="l" defTabSz="2951683" rtl="0" eaLnBrk="1" latinLnBrk="0" hangingPunct="1">
      <a:defRPr sz="3874" kern="1200">
        <a:solidFill>
          <a:schemeClr val="tx1"/>
        </a:solidFill>
        <a:latin typeface="+mn-lt"/>
        <a:ea typeface="+mn-ea"/>
        <a:cs typeface="+mn-cs"/>
      </a:defRPr>
    </a:lvl8pPr>
    <a:lvl9pPr marL="11806733" algn="l" defTabSz="2951683" rtl="0" eaLnBrk="1" latinLnBrk="0" hangingPunct="1">
      <a:defRPr sz="38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7738" y="685800"/>
            <a:ext cx="2422525" cy="3429000"/>
          </a:xfrm>
        </p:spPr>
        <p:txBody>
          <a:bodyPr/>
          <a:lstStyle/>
          <a:p>
            <a:endParaRPr lang="de-DE"/>
          </a:p>
        </p:txBody>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159267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9404941"/>
            <a:ext cx="18176081" cy="6489549"/>
          </a:xfrm>
        </p:spPr>
        <p:txBody>
          <a:bodyPr/>
          <a:lstStyle/>
          <a:p>
            <a:r>
              <a:rPr lang="en-US"/>
              <a:t>Click to edit Master title style</a:t>
            </a:r>
          </a:p>
        </p:txBody>
      </p:sp>
      <p:sp>
        <p:nvSpPr>
          <p:cNvPr id="3" name="Subtitle 2"/>
          <p:cNvSpPr>
            <a:spLocks noGrp="1"/>
          </p:cNvSpPr>
          <p:nvPr>
            <p:ph type="subTitle" idx="1"/>
          </p:nvPr>
        </p:nvSpPr>
        <p:spPr>
          <a:xfrm>
            <a:off x="3207544" y="17155955"/>
            <a:ext cx="14968537" cy="7736999"/>
          </a:xfrm>
        </p:spPr>
        <p:txBody>
          <a:bodyPr/>
          <a:lstStyle>
            <a:lvl1pPr marL="0" indent="0" algn="ctr">
              <a:buNone/>
              <a:defRPr>
                <a:solidFill>
                  <a:schemeClr val="tx1">
                    <a:tint val="75000"/>
                  </a:schemeClr>
                </a:solidFill>
              </a:defRPr>
            </a:lvl1pPr>
            <a:lvl2pPr marL="566376" indent="0" algn="ctr">
              <a:buNone/>
              <a:defRPr>
                <a:solidFill>
                  <a:schemeClr val="tx1">
                    <a:tint val="75000"/>
                  </a:schemeClr>
                </a:solidFill>
              </a:defRPr>
            </a:lvl2pPr>
            <a:lvl3pPr marL="1132753" indent="0" algn="ctr">
              <a:buNone/>
              <a:defRPr>
                <a:solidFill>
                  <a:schemeClr val="tx1">
                    <a:tint val="75000"/>
                  </a:schemeClr>
                </a:solidFill>
              </a:defRPr>
            </a:lvl3pPr>
            <a:lvl4pPr marL="1699130" indent="0" algn="ctr">
              <a:buNone/>
              <a:defRPr>
                <a:solidFill>
                  <a:schemeClr val="tx1">
                    <a:tint val="75000"/>
                  </a:schemeClr>
                </a:solidFill>
              </a:defRPr>
            </a:lvl4pPr>
            <a:lvl5pPr marL="2265506" indent="0" algn="ctr">
              <a:buNone/>
              <a:defRPr>
                <a:solidFill>
                  <a:schemeClr val="tx1">
                    <a:tint val="75000"/>
                  </a:schemeClr>
                </a:solidFill>
              </a:defRPr>
            </a:lvl5pPr>
            <a:lvl6pPr marL="2831882" indent="0" algn="ctr">
              <a:buNone/>
              <a:defRPr>
                <a:solidFill>
                  <a:schemeClr val="tx1">
                    <a:tint val="75000"/>
                  </a:schemeClr>
                </a:solidFill>
              </a:defRPr>
            </a:lvl6pPr>
            <a:lvl7pPr marL="3398259" indent="0" algn="ctr">
              <a:buNone/>
              <a:defRPr>
                <a:solidFill>
                  <a:schemeClr val="tx1">
                    <a:tint val="75000"/>
                  </a:schemeClr>
                </a:solidFill>
              </a:defRPr>
            </a:lvl7pPr>
            <a:lvl8pPr marL="3964636" indent="0" algn="ctr">
              <a:buNone/>
              <a:defRPr>
                <a:solidFill>
                  <a:schemeClr val="tx1">
                    <a:tint val="75000"/>
                  </a:schemeClr>
                </a:solidFill>
              </a:defRPr>
            </a:lvl8pPr>
            <a:lvl9pPr marL="45310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2BAB4-8B8D-41DD-85C7-81A0CA962007}"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3128" y="1212414"/>
            <a:ext cx="4811316" cy="258320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182" y="1212414"/>
            <a:ext cx="14077553" cy="258320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2BAB4-8B8D-41DD-85C7-81A0CA962007}"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59" y="19454629"/>
            <a:ext cx="18176081" cy="6012994"/>
          </a:xfrm>
        </p:spPr>
        <p:txBody>
          <a:bodyPr anchor="t"/>
          <a:lstStyle>
            <a:lvl1pPr algn="l">
              <a:defRPr sz="4955" b="1" cap="all"/>
            </a:lvl1pPr>
          </a:lstStyle>
          <a:p>
            <a:r>
              <a:rPr lang="en-US"/>
              <a:t>Click to edit Master title style</a:t>
            </a:r>
          </a:p>
        </p:txBody>
      </p:sp>
      <p:sp>
        <p:nvSpPr>
          <p:cNvPr id="3" name="Text Placeholder 2"/>
          <p:cNvSpPr>
            <a:spLocks noGrp="1"/>
          </p:cNvSpPr>
          <p:nvPr>
            <p:ph type="body" idx="1"/>
          </p:nvPr>
        </p:nvSpPr>
        <p:spPr>
          <a:xfrm>
            <a:off x="1689159" y="12831930"/>
            <a:ext cx="18176081" cy="6622701"/>
          </a:xfrm>
        </p:spPr>
        <p:txBody>
          <a:bodyPr anchor="b"/>
          <a:lstStyle>
            <a:lvl1pPr marL="0" indent="0">
              <a:buNone/>
              <a:defRPr sz="2478">
                <a:solidFill>
                  <a:schemeClr val="tx1">
                    <a:tint val="75000"/>
                  </a:schemeClr>
                </a:solidFill>
              </a:defRPr>
            </a:lvl1pPr>
            <a:lvl2pPr marL="566376" indent="0">
              <a:buNone/>
              <a:defRPr sz="2230">
                <a:solidFill>
                  <a:schemeClr val="tx1">
                    <a:tint val="75000"/>
                  </a:schemeClr>
                </a:solidFill>
              </a:defRPr>
            </a:lvl2pPr>
            <a:lvl3pPr marL="1132753" indent="0">
              <a:buNone/>
              <a:defRPr sz="1982">
                <a:solidFill>
                  <a:schemeClr val="tx1">
                    <a:tint val="75000"/>
                  </a:schemeClr>
                </a:solidFill>
              </a:defRPr>
            </a:lvl3pPr>
            <a:lvl4pPr marL="1699130" indent="0">
              <a:buNone/>
              <a:defRPr sz="1734">
                <a:solidFill>
                  <a:schemeClr val="tx1">
                    <a:tint val="75000"/>
                  </a:schemeClr>
                </a:solidFill>
              </a:defRPr>
            </a:lvl4pPr>
            <a:lvl5pPr marL="2265506" indent="0">
              <a:buNone/>
              <a:defRPr sz="1734">
                <a:solidFill>
                  <a:schemeClr val="tx1">
                    <a:tint val="75000"/>
                  </a:schemeClr>
                </a:solidFill>
              </a:defRPr>
            </a:lvl5pPr>
            <a:lvl6pPr marL="2831882" indent="0">
              <a:buNone/>
              <a:defRPr sz="1734">
                <a:solidFill>
                  <a:schemeClr val="tx1">
                    <a:tint val="75000"/>
                  </a:schemeClr>
                </a:solidFill>
              </a:defRPr>
            </a:lvl6pPr>
            <a:lvl7pPr marL="3398259" indent="0">
              <a:buNone/>
              <a:defRPr sz="1734">
                <a:solidFill>
                  <a:schemeClr val="tx1">
                    <a:tint val="75000"/>
                  </a:schemeClr>
                </a:solidFill>
              </a:defRPr>
            </a:lvl7pPr>
            <a:lvl8pPr marL="3964636" indent="0">
              <a:buNone/>
              <a:defRPr sz="1734">
                <a:solidFill>
                  <a:schemeClr val="tx1">
                    <a:tint val="75000"/>
                  </a:schemeClr>
                </a:solidFill>
              </a:defRPr>
            </a:lvl8pPr>
            <a:lvl9pPr marL="4531012" indent="0">
              <a:buNone/>
              <a:defRPr sz="173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2BAB4-8B8D-41DD-85C7-81A0CA962007}"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182" y="7064220"/>
            <a:ext cx="9444434" cy="19980241"/>
          </a:xfrm>
        </p:spPr>
        <p:txBody>
          <a:bodyPr/>
          <a:lstStyle>
            <a:lvl1pPr>
              <a:defRPr sz="3469"/>
            </a:lvl1pPr>
            <a:lvl2pPr>
              <a:defRPr sz="2973"/>
            </a:lvl2pPr>
            <a:lvl3pPr>
              <a:defRPr sz="2478"/>
            </a:lvl3pPr>
            <a:lvl4pPr>
              <a:defRPr sz="2230"/>
            </a:lvl4pPr>
            <a:lvl5pPr>
              <a:defRPr sz="2230"/>
            </a:lvl5pPr>
            <a:lvl6pPr>
              <a:defRPr sz="2230"/>
            </a:lvl6pPr>
            <a:lvl7pPr>
              <a:defRPr sz="2230"/>
            </a:lvl7pPr>
            <a:lvl8pPr>
              <a:defRPr sz="2230"/>
            </a:lvl8pPr>
            <a:lvl9pPr>
              <a:defRPr sz="22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0009" y="7064220"/>
            <a:ext cx="9444434" cy="19980241"/>
          </a:xfrm>
        </p:spPr>
        <p:txBody>
          <a:bodyPr/>
          <a:lstStyle>
            <a:lvl1pPr>
              <a:defRPr sz="3469"/>
            </a:lvl1pPr>
            <a:lvl2pPr>
              <a:defRPr sz="2973"/>
            </a:lvl2pPr>
            <a:lvl3pPr>
              <a:defRPr sz="2478"/>
            </a:lvl3pPr>
            <a:lvl4pPr>
              <a:defRPr sz="2230"/>
            </a:lvl4pPr>
            <a:lvl5pPr>
              <a:defRPr sz="2230"/>
            </a:lvl5pPr>
            <a:lvl6pPr>
              <a:defRPr sz="2230"/>
            </a:lvl6pPr>
            <a:lvl7pPr>
              <a:defRPr sz="2230"/>
            </a:lvl7pPr>
            <a:lvl8pPr>
              <a:defRPr sz="2230"/>
            </a:lvl8pPr>
            <a:lvl9pPr>
              <a:defRPr sz="22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2BAB4-8B8D-41DD-85C7-81A0CA962007}"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181" y="6776885"/>
            <a:ext cx="9448148" cy="2824283"/>
          </a:xfrm>
        </p:spPr>
        <p:txBody>
          <a:bodyPr anchor="b"/>
          <a:lstStyle>
            <a:lvl1pPr marL="0" indent="0">
              <a:buNone/>
              <a:defRPr sz="2973" b="1"/>
            </a:lvl1pPr>
            <a:lvl2pPr marL="566376" indent="0">
              <a:buNone/>
              <a:defRPr sz="2478" b="1"/>
            </a:lvl2pPr>
            <a:lvl3pPr marL="1132753" indent="0">
              <a:buNone/>
              <a:defRPr sz="2230" b="1"/>
            </a:lvl3pPr>
            <a:lvl4pPr marL="1699130" indent="0">
              <a:buNone/>
              <a:defRPr sz="1982" b="1"/>
            </a:lvl4pPr>
            <a:lvl5pPr marL="2265506" indent="0">
              <a:buNone/>
              <a:defRPr sz="1982" b="1"/>
            </a:lvl5pPr>
            <a:lvl6pPr marL="2831882" indent="0">
              <a:buNone/>
              <a:defRPr sz="1982" b="1"/>
            </a:lvl6pPr>
            <a:lvl7pPr marL="3398259" indent="0">
              <a:buNone/>
              <a:defRPr sz="1982" b="1"/>
            </a:lvl7pPr>
            <a:lvl8pPr marL="3964636" indent="0">
              <a:buNone/>
              <a:defRPr sz="1982" b="1"/>
            </a:lvl8pPr>
            <a:lvl9pPr marL="4531012" indent="0">
              <a:buNone/>
              <a:defRPr sz="1982" b="1"/>
            </a:lvl9pPr>
          </a:lstStyle>
          <a:p>
            <a:pPr lvl="0"/>
            <a:r>
              <a:rPr lang="en-US"/>
              <a:t>Click to edit Master text styles</a:t>
            </a:r>
          </a:p>
        </p:txBody>
      </p:sp>
      <p:sp>
        <p:nvSpPr>
          <p:cNvPr id="4" name="Content Placeholder 3"/>
          <p:cNvSpPr>
            <a:spLocks noGrp="1"/>
          </p:cNvSpPr>
          <p:nvPr>
            <p:ph sz="half" idx="2"/>
          </p:nvPr>
        </p:nvSpPr>
        <p:spPr>
          <a:xfrm>
            <a:off x="1069181" y="9601169"/>
            <a:ext cx="9448148" cy="17443290"/>
          </a:xfrm>
        </p:spPr>
        <p:txBody>
          <a:bodyPr/>
          <a:lstStyle>
            <a:lvl1pPr>
              <a:defRPr sz="2973"/>
            </a:lvl1pPr>
            <a:lvl2pPr>
              <a:defRPr sz="2478"/>
            </a:lvl2pPr>
            <a:lvl3pPr>
              <a:defRPr sz="2230"/>
            </a:lvl3pPr>
            <a:lvl4pPr>
              <a:defRPr sz="1982"/>
            </a:lvl4pPr>
            <a:lvl5pPr>
              <a:defRPr sz="1982"/>
            </a:lvl5pPr>
            <a:lvl6pPr>
              <a:defRPr sz="1982"/>
            </a:lvl6pPr>
            <a:lvl7pPr>
              <a:defRPr sz="1982"/>
            </a:lvl7pPr>
            <a:lvl8pPr>
              <a:defRPr sz="1982"/>
            </a:lvl8pPr>
            <a:lvl9pPr>
              <a:defRPr sz="1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2586" y="6776885"/>
            <a:ext cx="9451860" cy="2824283"/>
          </a:xfrm>
        </p:spPr>
        <p:txBody>
          <a:bodyPr anchor="b"/>
          <a:lstStyle>
            <a:lvl1pPr marL="0" indent="0">
              <a:buNone/>
              <a:defRPr sz="2973" b="1"/>
            </a:lvl1pPr>
            <a:lvl2pPr marL="566376" indent="0">
              <a:buNone/>
              <a:defRPr sz="2478" b="1"/>
            </a:lvl2pPr>
            <a:lvl3pPr marL="1132753" indent="0">
              <a:buNone/>
              <a:defRPr sz="2230" b="1"/>
            </a:lvl3pPr>
            <a:lvl4pPr marL="1699130" indent="0">
              <a:buNone/>
              <a:defRPr sz="1982" b="1"/>
            </a:lvl4pPr>
            <a:lvl5pPr marL="2265506" indent="0">
              <a:buNone/>
              <a:defRPr sz="1982" b="1"/>
            </a:lvl5pPr>
            <a:lvl6pPr marL="2831882" indent="0">
              <a:buNone/>
              <a:defRPr sz="1982" b="1"/>
            </a:lvl6pPr>
            <a:lvl7pPr marL="3398259" indent="0">
              <a:buNone/>
              <a:defRPr sz="1982" b="1"/>
            </a:lvl7pPr>
            <a:lvl8pPr marL="3964636" indent="0">
              <a:buNone/>
              <a:defRPr sz="1982" b="1"/>
            </a:lvl8pPr>
            <a:lvl9pPr marL="4531012" indent="0">
              <a:buNone/>
              <a:defRPr sz="1982" b="1"/>
            </a:lvl9pPr>
          </a:lstStyle>
          <a:p>
            <a:pPr lvl="0"/>
            <a:r>
              <a:rPr lang="en-US"/>
              <a:t>Click to edit Master text styles</a:t>
            </a:r>
          </a:p>
        </p:txBody>
      </p:sp>
      <p:sp>
        <p:nvSpPr>
          <p:cNvPr id="6" name="Content Placeholder 5"/>
          <p:cNvSpPr>
            <a:spLocks noGrp="1"/>
          </p:cNvSpPr>
          <p:nvPr>
            <p:ph sz="quarter" idx="4"/>
          </p:nvPr>
        </p:nvSpPr>
        <p:spPr>
          <a:xfrm>
            <a:off x="10862586" y="9601169"/>
            <a:ext cx="9451860" cy="17443290"/>
          </a:xfrm>
        </p:spPr>
        <p:txBody>
          <a:bodyPr/>
          <a:lstStyle>
            <a:lvl1pPr>
              <a:defRPr sz="2973"/>
            </a:lvl1pPr>
            <a:lvl2pPr>
              <a:defRPr sz="2478"/>
            </a:lvl2pPr>
            <a:lvl3pPr>
              <a:defRPr sz="2230"/>
            </a:lvl3pPr>
            <a:lvl4pPr>
              <a:defRPr sz="1982"/>
            </a:lvl4pPr>
            <a:lvl5pPr>
              <a:defRPr sz="1982"/>
            </a:lvl5pPr>
            <a:lvl6pPr>
              <a:defRPr sz="1982"/>
            </a:lvl6pPr>
            <a:lvl7pPr>
              <a:defRPr sz="1982"/>
            </a:lvl7pPr>
            <a:lvl8pPr>
              <a:defRPr sz="1982"/>
            </a:lvl8pPr>
            <a:lvl9pPr>
              <a:defRPr sz="1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2BAB4-8B8D-41DD-85C7-81A0CA962007}"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2BAB4-8B8D-41DD-85C7-81A0CA962007}"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2BAB4-8B8D-41DD-85C7-81A0CA962007}"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183" y="1205402"/>
            <a:ext cx="7035066" cy="5129966"/>
          </a:xfrm>
        </p:spPr>
        <p:txBody>
          <a:bodyPr anchor="b"/>
          <a:lstStyle>
            <a:lvl1pPr algn="l">
              <a:defRPr sz="2478" b="1"/>
            </a:lvl1pPr>
          </a:lstStyle>
          <a:p>
            <a:r>
              <a:rPr lang="en-US"/>
              <a:t>Click to edit Master title style</a:t>
            </a:r>
          </a:p>
        </p:txBody>
      </p:sp>
      <p:sp>
        <p:nvSpPr>
          <p:cNvPr id="3" name="Content Placeholder 2"/>
          <p:cNvSpPr>
            <a:spLocks noGrp="1"/>
          </p:cNvSpPr>
          <p:nvPr>
            <p:ph idx="1"/>
          </p:nvPr>
        </p:nvSpPr>
        <p:spPr>
          <a:xfrm>
            <a:off x="8360404" y="1205405"/>
            <a:ext cx="11954040" cy="25839055"/>
          </a:xfrm>
        </p:spPr>
        <p:txBody>
          <a:bodyPr/>
          <a:lstStyle>
            <a:lvl1pPr>
              <a:defRPr sz="3964"/>
            </a:lvl1pPr>
            <a:lvl2pPr>
              <a:defRPr sz="3469"/>
            </a:lvl2pPr>
            <a:lvl3pPr>
              <a:defRPr sz="2973"/>
            </a:lvl3pPr>
            <a:lvl4pPr>
              <a:defRPr sz="2478"/>
            </a:lvl4pPr>
            <a:lvl5pPr>
              <a:defRPr sz="2478"/>
            </a:lvl5pPr>
            <a:lvl6pPr>
              <a:defRPr sz="2478"/>
            </a:lvl6pPr>
            <a:lvl7pPr>
              <a:defRPr sz="2478"/>
            </a:lvl7pPr>
            <a:lvl8pPr>
              <a:defRPr sz="2478"/>
            </a:lvl8pPr>
            <a:lvl9pPr>
              <a:defRPr sz="24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183" y="6335373"/>
            <a:ext cx="7035066" cy="20709089"/>
          </a:xfrm>
        </p:spPr>
        <p:txBody>
          <a:bodyPr/>
          <a:lstStyle>
            <a:lvl1pPr marL="0" indent="0">
              <a:buNone/>
              <a:defRPr sz="1734"/>
            </a:lvl1pPr>
            <a:lvl2pPr marL="566376" indent="0">
              <a:buNone/>
              <a:defRPr sz="1487"/>
            </a:lvl2pPr>
            <a:lvl3pPr marL="1132753" indent="0">
              <a:buNone/>
              <a:defRPr sz="1239"/>
            </a:lvl3pPr>
            <a:lvl4pPr marL="1699130" indent="0">
              <a:buNone/>
              <a:defRPr sz="1115"/>
            </a:lvl4pPr>
            <a:lvl5pPr marL="2265506" indent="0">
              <a:buNone/>
              <a:defRPr sz="1115"/>
            </a:lvl5pPr>
            <a:lvl6pPr marL="2831882" indent="0">
              <a:buNone/>
              <a:defRPr sz="1115"/>
            </a:lvl6pPr>
            <a:lvl7pPr marL="3398259" indent="0">
              <a:buNone/>
              <a:defRPr sz="1115"/>
            </a:lvl7pPr>
            <a:lvl8pPr marL="3964636" indent="0">
              <a:buNone/>
              <a:defRPr sz="1115"/>
            </a:lvl8pPr>
            <a:lvl9pPr marL="4531012" indent="0">
              <a:buNone/>
              <a:defRPr sz="1115"/>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340" y="21192650"/>
            <a:ext cx="12830175" cy="2501911"/>
          </a:xfrm>
        </p:spPr>
        <p:txBody>
          <a:bodyPr anchor="b"/>
          <a:lstStyle>
            <a:lvl1pPr algn="l">
              <a:defRPr sz="2478" b="1"/>
            </a:lvl1pPr>
          </a:lstStyle>
          <a:p>
            <a:r>
              <a:rPr lang="en-US"/>
              <a:t>Click to edit Master title style</a:t>
            </a:r>
          </a:p>
        </p:txBody>
      </p:sp>
      <p:sp>
        <p:nvSpPr>
          <p:cNvPr id="3" name="Picture Placeholder 2"/>
          <p:cNvSpPr>
            <a:spLocks noGrp="1"/>
          </p:cNvSpPr>
          <p:nvPr>
            <p:ph type="pic" idx="1"/>
          </p:nvPr>
        </p:nvSpPr>
        <p:spPr>
          <a:xfrm>
            <a:off x="4191340" y="2705146"/>
            <a:ext cx="12830175" cy="18165128"/>
          </a:xfrm>
        </p:spPr>
        <p:txBody>
          <a:bodyPr/>
          <a:lstStyle>
            <a:lvl1pPr marL="0" indent="0">
              <a:buNone/>
              <a:defRPr sz="3964"/>
            </a:lvl1pPr>
            <a:lvl2pPr marL="566376" indent="0">
              <a:buNone/>
              <a:defRPr sz="3469"/>
            </a:lvl2pPr>
            <a:lvl3pPr marL="1132753" indent="0">
              <a:buNone/>
              <a:defRPr sz="2973"/>
            </a:lvl3pPr>
            <a:lvl4pPr marL="1699130" indent="0">
              <a:buNone/>
              <a:defRPr sz="2478"/>
            </a:lvl4pPr>
            <a:lvl5pPr marL="2265506" indent="0">
              <a:buNone/>
              <a:defRPr sz="2478"/>
            </a:lvl5pPr>
            <a:lvl6pPr marL="2831882" indent="0">
              <a:buNone/>
              <a:defRPr sz="2478"/>
            </a:lvl6pPr>
            <a:lvl7pPr marL="3398259" indent="0">
              <a:buNone/>
              <a:defRPr sz="2478"/>
            </a:lvl7pPr>
            <a:lvl8pPr marL="3964636" indent="0">
              <a:buNone/>
              <a:defRPr sz="2478"/>
            </a:lvl8pPr>
            <a:lvl9pPr marL="4531012" indent="0">
              <a:buNone/>
              <a:defRPr sz="2478"/>
            </a:lvl9pPr>
          </a:lstStyle>
          <a:p>
            <a:endParaRPr lang="en-US"/>
          </a:p>
        </p:txBody>
      </p:sp>
      <p:sp>
        <p:nvSpPr>
          <p:cNvPr id="4" name="Text Placeholder 3"/>
          <p:cNvSpPr>
            <a:spLocks noGrp="1"/>
          </p:cNvSpPr>
          <p:nvPr>
            <p:ph type="body" sz="half" idx="2"/>
          </p:nvPr>
        </p:nvSpPr>
        <p:spPr>
          <a:xfrm>
            <a:off x="4191340" y="23694562"/>
            <a:ext cx="12830175" cy="3553131"/>
          </a:xfrm>
        </p:spPr>
        <p:txBody>
          <a:bodyPr/>
          <a:lstStyle>
            <a:lvl1pPr marL="0" indent="0">
              <a:buNone/>
              <a:defRPr sz="1734"/>
            </a:lvl1pPr>
            <a:lvl2pPr marL="566376" indent="0">
              <a:buNone/>
              <a:defRPr sz="1487"/>
            </a:lvl2pPr>
            <a:lvl3pPr marL="1132753" indent="0">
              <a:buNone/>
              <a:defRPr sz="1239"/>
            </a:lvl3pPr>
            <a:lvl4pPr marL="1699130" indent="0">
              <a:buNone/>
              <a:defRPr sz="1115"/>
            </a:lvl4pPr>
            <a:lvl5pPr marL="2265506" indent="0">
              <a:buNone/>
              <a:defRPr sz="1115"/>
            </a:lvl5pPr>
            <a:lvl6pPr marL="2831882" indent="0">
              <a:buNone/>
              <a:defRPr sz="1115"/>
            </a:lvl6pPr>
            <a:lvl7pPr marL="3398259" indent="0">
              <a:buNone/>
              <a:defRPr sz="1115"/>
            </a:lvl7pPr>
            <a:lvl8pPr marL="3964636" indent="0">
              <a:buNone/>
              <a:defRPr sz="1115"/>
            </a:lvl8pPr>
            <a:lvl9pPr marL="4531012" indent="0">
              <a:buNone/>
              <a:defRPr sz="1115"/>
            </a:lvl9pPr>
          </a:lstStyle>
          <a:p>
            <a:pPr lvl="0"/>
            <a:r>
              <a:rPr lang="en-US"/>
              <a:t>Click to edit Master text styles</a:t>
            </a:r>
          </a:p>
        </p:txBody>
      </p:sp>
      <p:sp>
        <p:nvSpPr>
          <p:cNvPr id="5" name="Date Placeholder 4"/>
          <p:cNvSpPr>
            <a:spLocks noGrp="1"/>
          </p:cNvSpPr>
          <p:nvPr>
            <p:ph type="dt" sz="half" idx="10"/>
          </p:nvPr>
        </p:nvSpPr>
        <p:spPr/>
        <p:txBody>
          <a:bodyPr/>
          <a:lstStyle/>
          <a:p>
            <a:fld id="{8102BAB4-8B8D-41DD-85C7-81A0CA962007}"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824F-EBE0-443F-8A8F-F64816AF04DC}"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181" y="1212411"/>
            <a:ext cx="19245263" cy="50458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181" y="7064220"/>
            <a:ext cx="19245263" cy="199802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182" y="28060639"/>
            <a:ext cx="4989512" cy="1611875"/>
          </a:xfrm>
          <a:prstGeom prst="rect">
            <a:avLst/>
          </a:prstGeom>
        </p:spPr>
        <p:txBody>
          <a:bodyPr vert="horz" lIns="91440" tIns="45720" rIns="91440" bIns="45720" rtlCol="0" anchor="ctr"/>
          <a:lstStyle>
            <a:lvl1pPr algn="l">
              <a:defRPr sz="1487">
                <a:solidFill>
                  <a:schemeClr val="tx1">
                    <a:tint val="75000"/>
                  </a:schemeClr>
                </a:solidFill>
              </a:defRPr>
            </a:lvl1pPr>
          </a:lstStyle>
          <a:p>
            <a:fld id="{8102BAB4-8B8D-41DD-85C7-81A0CA962007}" type="datetimeFigureOut">
              <a:rPr lang="en-US" smtClean="0"/>
              <a:t>4/2/2026</a:t>
            </a:fld>
            <a:endParaRPr lang="en-US"/>
          </a:p>
        </p:txBody>
      </p:sp>
      <p:sp>
        <p:nvSpPr>
          <p:cNvPr id="5" name="Footer Placeholder 4"/>
          <p:cNvSpPr>
            <a:spLocks noGrp="1"/>
          </p:cNvSpPr>
          <p:nvPr>
            <p:ph type="ftr" sz="quarter" idx="3"/>
          </p:nvPr>
        </p:nvSpPr>
        <p:spPr>
          <a:xfrm>
            <a:off x="7306072" y="28060639"/>
            <a:ext cx="6771481" cy="1611875"/>
          </a:xfrm>
          <a:prstGeom prst="rect">
            <a:avLst/>
          </a:prstGeom>
        </p:spPr>
        <p:txBody>
          <a:bodyPr vert="horz" lIns="91440" tIns="45720" rIns="91440" bIns="45720" rtlCol="0" anchor="ctr"/>
          <a:lstStyle>
            <a:lvl1pPr algn="ctr">
              <a:defRPr sz="148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4931" y="28060639"/>
            <a:ext cx="4989512" cy="1611875"/>
          </a:xfrm>
          <a:prstGeom prst="rect">
            <a:avLst/>
          </a:prstGeom>
        </p:spPr>
        <p:txBody>
          <a:bodyPr vert="horz" lIns="91440" tIns="45720" rIns="91440" bIns="45720" rtlCol="0" anchor="ctr"/>
          <a:lstStyle>
            <a:lvl1pPr algn="r">
              <a:defRPr sz="1487">
                <a:solidFill>
                  <a:schemeClr val="tx1">
                    <a:tint val="75000"/>
                  </a:schemeClr>
                </a:solidFill>
              </a:defRPr>
            </a:lvl1pPr>
          </a:lstStyle>
          <a:p>
            <a:fld id="{B044824F-EBE0-443F-8A8F-F64816AF04DC}"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32753" rtl="0" eaLnBrk="1" latinLnBrk="0" hangingPunct="1">
        <a:spcBef>
          <a:spcPct val="0"/>
        </a:spcBef>
        <a:buNone/>
        <a:defRPr sz="5451" kern="1200">
          <a:solidFill>
            <a:schemeClr val="tx1"/>
          </a:solidFill>
          <a:latin typeface="+mj-lt"/>
          <a:ea typeface="+mj-ea"/>
          <a:cs typeface="+mj-cs"/>
        </a:defRPr>
      </a:lvl1pPr>
    </p:titleStyle>
    <p:bodyStyle>
      <a:lvl1pPr marL="424782" indent="-424782" algn="l" defTabSz="1132753" rtl="0" eaLnBrk="1" latinLnBrk="0" hangingPunct="1">
        <a:spcBef>
          <a:spcPct val="20000"/>
        </a:spcBef>
        <a:buFont typeface="Arial" pitchFamily="34" charset="0"/>
        <a:buChar char="•"/>
        <a:defRPr sz="3964" kern="1200">
          <a:solidFill>
            <a:schemeClr val="tx1"/>
          </a:solidFill>
          <a:latin typeface="+mn-lt"/>
          <a:ea typeface="+mn-ea"/>
          <a:cs typeface="+mn-cs"/>
        </a:defRPr>
      </a:lvl1pPr>
      <a:lvl2pPr marL="920362" indent="-353986" algn="l" defTabSz="1132753" rtl="0" eaLnBrk="1" latinLnBrk="0" hangingPunct="1">
        <a:spcBef>
          <a:spcPct val="20000"/>
        </a:spcBef>
        <a:buFont typeface="Arial" pitchFamily="34" charset="0"/>
        <a:buChar char="–"/>
        <a:defRPr sz="3469" kern="1200">
          <a:solidFill>
            <a:schemeClr val="tx1"/>
          </a:solidFill>
          <a:latin typeface="+mn-lt"/>
          <a:ea typeface="+mn-ea"/>
          <a:cs typeface="+mn-cs"/>
        </a:defRPr>
      </a:lvl2pPr>
      <a:lvl3pPr marL="1415942" indent="-283188" algn="l" defTabSz="1132753" rtl="0" eaLnBrk="1" latinLnBrk="0" hangingPunct="1">
        <a:spcBef>
          <a:spcPct val="20000"/>
        </a:spcBef>
        <a:buFont typeface="Arial" pitchFamily="34" charset="0"/>
        <a:buChar char="•"/>
        <a:defRPr sz="2973" kern="1200">
          <a:solidFill>
            <a:schemeClr val="tx1"/>
          </a:solidFill>
          <a:latin typeface="+mn-lt"/>
          <a:ea typeface="+mn-ea"/>
          <a:cs typeface="+mn-cs"/>
        </a:defRPr>
      </a:lvl3pPr>
      <a:lvl4pPr marL="1982318"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4pPr>
      <a:lvl5pPr marL="2548694"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5pPr>
      <a:lvl6pPr marL="3115070"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6pPr>
      <a:lvl7pPr marL="3681447"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7pPr>
      <a:lvl8pPr marL="4247824"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8pPr>
      <a:lvl9pPr marL="4814200" indent="-283188" algn="l" defTabSz="1132753" rtl="0" eaLnBrk="1" latinLnBrk="0" hangingPunct="1">
        <a:spcBef>
          <a:spcPct val="20000"/>
        </a:spcBef>
        <a:buFont typeface="Arial" pitchFamily="34" charset="0"/>
        <a:buChar char="•"/>
        <a:defRPr sz="2478" kern="1200">
          <a:solidFill>
            <a:schemeClr val="tx1"/>
          </a:solidFill>
          <a:latin typeface="+mn-lt"/>
          <a:ea typeface="+mn-ea"/>
          <a:cs typeface="+mn-cs"/>
        </a:defRPr>
      </a:lvl9pPr>
    </p:bodyStyle>
    <p:otherStyle>
      <a:defPPr>
        <a:defRPr lang="en-US"/>
      </a:defPPr>
      <a:lvl1pPr marL="0" algn="l" defTabSz="1132753" rtl="0" eaLnBrk="1" latinLnBrk="0" hangingPunct="1">
        <a:defRPr sz="2230" kern="1200">
          <a:solidFill>
            <a:schemeClr val="tx1"/>
          </a:solidFill>
          <a:latin typeface="+mn-lt"/>
          <a:ea typeface="+mn-ea"/>
          <a:cs typeface="+mn-cs"/>
        </a:defRPr>
      </a:lvl1pPr>
      <a:lvl2pPr marL="566376" algn="l" defTabSz="1132753" rtl="0" eaLnBrk="1" latinLnBrk="0" hangingPunct="1">
        <a:defRPr sz="2230" kern="1200">
          <a:solidFill>
            <a:schemeClr val="tx1"/>
          </a:solidFill>
          <a:latin typeface="+mn-lt"/>
          <a:ea typeface="+mn-ea"/>
          <a:cs typeface="+mn-cs"/>
        </a:defRPr>
      </a:lvl2pPr>
      <a:lvl3pPr marL="1132753" algn="l" defTabSz="1132753" rtl="0" eaLnBrk="1" latinLnBrk="0" hangingPunct="1">
        <a:defRPr sz="2230" kern="1200">
          <a:solidFill>
            <a:schemeClr val="tx1"/>
          </a:solidFill>
          <a:latin typeface="+mn-lt"/>
          <a:ea typeface="+mn-ea"/>
          <a:cs typeface="+mn-cs"/>
        </a:defRPr>
      </a:lvl3pPr>
      <a:lvl4pPr marL="1699130" algn="l" defTabSz="1132753" rtl="0" eaLnBrk="1" latinLnBrk="0" hangingPunct="1">
        <a:defRPr sz="2230" kern="1200">
          <a:solidFill>
            <a:schemeClr val="tx1"/>
          </a:solidFill>
          <a:latin typeface="+mn-lt"/>
          <a:ea typeface="+mn-ea"/>
          <a:cs typeface="+mn-cs"/>
        </a:defRPr>
      </a:lvl4pPr>
      <a:lvl5pPr marL="2265506" algn="l" defTabSz="1132753" rtl="0" eaLnBrk="1" latinLnBrk="0" hangingPunct="1">
        <a:defRPr sz="2230" kern="1200">
          <a:solidFill>
            <a:schemeClr val="tx1"/>
          </a:solidFill>
          <a:latin typeface="+mn-lt"/>
          <a:ea typeface="+mn-ea"/>
          <a:cs typeface="+mn-cs"/>
        </a:defRPr>
      </a:lvl5pPr>
      <a:lvl6pPr marL="2831882" algn="l" defTabSz="1132753" rtl="0" eaLnBrk="1" latinLnBrk="0" hangingPunct="1">
        <a:defRPr sz="2230" kern="1200">
          <a:solidFill>
            <a:schemeClr val="tx1"/>
          </a:solidFill>
          <a:latin typeface="+mn-lt"/>
          <a:ea typeface="+mn-ea"/>
          <a:cs typeface="+mn-cs"/>
        </a:defRPr>
      </a:lvl6pPr>
      <a:lvl7pPr marL="3398259" algn="l" defTabSz="1132753" rtl="0" eaLnBrk="1" latinLnBrk="0" hangingPunct="1">
        <a:defRPr sz="2230" kern="1200">
          <a:solidFill>
            <a:schemeClr val="tx1"/>
          </a:solidFill>
          <a:latin typeface="+mn-lt"/>
          <a:ea typeface="+mn-ea"/>
          <a:cs typeface="+mn-cs"/>
        </a:defRPr>
      </a:lvl7pPr>
      <a:lvl8pPr marL="3964636" algn="l" defTabSz="1132753" rtl="0" eaLnBrk="1" latinLnBrk="0" hangingPunct="1">
        <a:defRPr sz="2230" kern="1200">
          <a:solidFill>
            <a:schemeClr val="tx1"/>
          </a:solidFill>
          <a:latin typeface="+mn-lt"/>
          <a:ea typeface="+mn-ea"/>
          <a:cs typeface="+mn-cs"/>
        </a:defRPr>
      </a:lvl8pPr>
      <a:lvl9pPr marL="4531012" algn="l" defTabSz="1132753" rtl="0" eaLnBrk="1" latinLnBrk="0" hangingPunct="1">
        <a:defRPr sz="22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usstellungen.deutsche-digitale-bibliothek.de/buecher-der-nat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6782" y="202406"/>
            <a:ext cx="20990061" cy="29870400"/>
          </a:xfrm>
          <a:prstGeom prst="rect">
            <a:avLst/>
          </a:prstGeom>
          <a:noFill/>
          <a:ln w="101600">
            <a:solidFill>
              <a:srgbClr val="A51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5" name="Snip Diagonal Corner Rectangle 4"/>
          <p:cNvSpPr/>
          <p:nvPr/>
        </p:nvSpPr>
        <p:spPr>
          <a:xfrm>
            <a:off x="499963" y="507206"/>
            <a:ext cx="20398034" cy="2275254"/>
          </a:xfrm>
          <a:prstGeom prst="snip2Diag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52" name="TextBox 51"/>
          <p:cNvSpPr txBox="1"/>
          <p:nvPr/>
        </p:nvSpPr>
        <p:spPr>
          <a:xfrm>
            <a:off x="742647" y="973740"/>
            <a:ext cx="10127948" cy="400110"/>
          </a:xfrm>
          <a:prstGeom prst="rect">
            <a:avLst/>
          </a:prstGeom>
          <a:noFill/>
        </p:spPr>
        <p:txBody>
          <a:bodyPr wrap="square" lIns="91440" tIns="45720" rIns="91440" bIns="45720" rtlCol="0" anchor="t">
            <a:spAutoFit/>
          </a:bodyPr>
          <a:lstStyle/>
          <a:p>
            <a:r>
              <a:rPr lang="de-DE" sz="2000" b="1" dirty="0">
                <a:ln w="3175">
                  <a:noFill/>
                </a:ln>
                <a:solidFill>
                  <a:srgbClr val="A51E37"/>
                </a:solidFill>
                <a:latin typeface="Arial"/>
                <a:ea typeface="Bangla MN" charset="0"/>
                <a:cs typeface="Arial"/>
              </a:rPr>
              <a:t>Bücher der Natur. Transkulturelle Ästhetik mittelalterlicher Naturkunden</a:t>
            </a:r>
            <a:endParaRPr lang="en-US" sz="2000" b="1" dirty="0">
              <a:ln w="3175">
                <a:noFill/>
              </a:ln>
              <a:solidFill>
                <a:srgbClr val="A51E37"/>
              </a:solidFill>
              <a:latin typeface="Arial"/>
              <a:ea typeface="Bangla MN" charset="0"/>
              <a:cs typeface="Arial"/>
            </a:endParaRPr>
          </a:p>
        </p:txBody>
      </p:sp>
      <p:sp>
        <p:nvSpPr>
          <p:cNvPr id="115" name="TextBox 114"/>
          <p:cNvSpPr txBox="1"/>
          <p:nvPr/>
        </p:nvSpPr>
        <p:spPr>
          <a:xfrm>
            <a:off x="745314" y="1548530"/>
            <a:ext cx="8677848" cy="369332"/>
          </a:xfrm>
          <a:prstGeom prst="rect">
            <a:avLst/>
          </a:prstGeom>
          <a:noFill/>
        </p:spPr>
        <p:txBody>
          <a:bodyPr wrap="square" lIns="91440" tIns="45720" rIns="91440" bIns="45720" rtlCol="0" anchor="t">
            <a:spAutoFit/>
          </a:bodyPr>
          <a:lstStyle/>
          <a:p>
            <a:r>
              <a:rPr lang="en-US" sz="1800" b="1" dirty="0">
                <a:latin typeface="Arial"/>
                <a:ea typeface="Bangla MN" charset="0"/>
                <a:cs typeface="Arial"/>
              </a:rPr>
              <a:t>Prof. Dr. Regula Forster, Dr. Jan Stellmann</a:t>
            </a:r>
            <a:endParaRPr lang="en-US" sz="1800" b="1" baseline="30000" dirty="0">
              <a:latin typeface="Arial"/>
              <a:ea typeface="Bangla MN" charset="0"/>
              <a:cs typeface="Arial"/>
            </a:endParaRPr>
          </a:p>
        </p:txBody>
      </p:sp>
      <p:sp>
        <p:nvSpPr>
          <p:cNvPr id="30" name="TextBox 29">
            <a:extLst>
              <a:ext uri="{FF2B5EF4-FFF2-40B4-BE49-F238E27FC236}">
                <a16:creationId xmlns:a16="http://schemas.microsoft.com/office/drawing/2014/main" id="{EABD6380-F16B-42AE-AB20-AED81D8BA8F5}"/>
              </a:ext>
            </a:extLst>
          </p:cNvPr>
          <p:cNvSpPr txBox="1"/>
          <p:nvPr/>
        </p:nvSpPr>
        <p:spPr>
          <a:xfrm>
            <a:off x="737207" y="2017399"/>
            <a:ext cx="9366407" cy="646331"/>
          </a:xfrm>
          <a:prstGeom prst="rect">
            <a:avLst/>
          </a:prstGeom>
          <a:noFill/>
        </p:spPr>
        <p:txBody>
          <a:bodyPr wrap="square" lIns="91440" tIns="45720" rIns="91440" bIns="45720" rtlCol="0" anchor="t">
            <a:spAutoFit/>
          </a:bodyPr>
          <a:lstStyle/>
          <a:p>
            <a:r>
              <a:rPr lang="en-US" sz="1800" dirty="0" err="1">
                <a:latin typeface="Arial"/>
                <a:ea typeface="Bangla MN" charset="0"/>
                <a:cs typeface="Arial"/>
              </a:rPr>
              <a:t>Philosophische</a:t>
            </a:r>
            <a:r>
              <a:rPr lang="en-US" sz="1800" dirty="0">
                <a:latin typeface="Arial"/>
                <a:ea typeface="Bangla MN" charset="0"/>
                <a:cs typeface="Arial"/>
              </a:rPr>
              <a:t> </a:t>
            </a:r>
            <a:r>
              <a:rPr lang="en-US" sz="1800" dirty="0" err="1">
                <a:latin typeface="Arial"/>
                <a:ea typeface="Bangla MN" charset="0"/>
                <a:cs typeface="Arial"/>
              </a:rPr>
              <a:t>Fakultät</a:t>
            </a:r>
            <a:r>
              <a:rPr lang="en-US" sz="1800" dirty="0">
                <a:latin typeface="Arial"/>
                <a:ea typeface="Bangla MN" charset="0"/>
                <a:cs typeface="Arial"/>
              </a:rPr>
              <a:t>/FB 2:Asien-Orient-Wissenschaften/</a:t>
            </a:r>
            <a:r>
              <a:rPr lang="en-US" sz="1800" dirty="0" err="1">
                <a:latin typeface="Arial"/>
                <a:ea typeface="Bangla MN" charset="0"/>
                <a:cs typeface="Arial"/>
              </a:rPr>
              <a:t>Islamische</a:t>
            </a:r>
            <a:r>
              <a:rPr lang="en-US" sz="1800" dirty="0">
                <a:latin typeface="Arial"/>
                <a:ea typeface="Bangla MN" charset="0"/>
                <a:cs typeface="Arial"/>
              </a:rPr>
              <a:t> </a:t>
            </a:r>
            <a:r>
              <a:rPr lang="en-US" sz="1800" dirty="0" err="1">
                <a:latin typeface="Arial"/>
                <a:ea typeface="Bangla MN" charset="0"/>
                <a:cs typeface="Arial"/>
              </a:rPr>
              <a:t>Geschichte</a:t>
            </a:r>
            <a:r>
              <a:rPr lang="en-US" sz="1800" dirty="0">
                <a:latin typeface="Arial"/>
                <a:ea typeface="Bangla MN" charset="0"/>
                <a:cs typeface="Arial"/>
              </a:rPr>
              <a:t> und Kultur </a:t>
            </a:r>
            <a:r>
              <a:rPr lang="en-US" sz="1800" dirty="0" err="1">
                <a:latin typeface="Arial"/>
                <a:ea typeface="Bangla MN" charset="0"/>
                <a:cs typeface="Arial"/>
              </a:rPr>
              <a:t>bzw</a:t>
            </a:r>
            <a:r>
              <a:rPr lang="en-US" sz="1800" dirty="0">
                <a:latin typeface="Arial"/>
                <a:ea typeface="Bangla MN" charset="0"/>
                <a:cs typeface="Arial"/>
              </a:rPr>
              <a:t>. FB 4: </a:t>
            </a:r>
            <a:r>
              <a:rPr lang="en-US" sz="1800" dirty="0" err="1">
                <a:latin typeface="Arial"/>
                <a:ea typeface="Bangla MN" charset="0"/>
                <a:cs typeface="Arial"/>
              </a:rPr>
              <a:t>Neuphilologie</a:t>
            </a:r>
            <a:r>
              <a:rPr lang="en-US" sz="1800" dirty="0">
                <a:latin typeface="Arial"/>
                <a:ea typeface="Bangla MN" charset="0"/>
                <a:cs typeface="Arial"/>
              </a:rPr>
              <a:t>/</a:t>
            </a:r>
            <a:r>
              <a:rPr lang="en-US" sz="1800" dirty="0" err="1">
                <a:latin typeface="Arial"/>
                <a:ea typeface="Bangla MN" charset="0"/>
                <a:cs typeface="Arial"/>
              </a:rPr>
              <a:t>Deutsches</a:t>
            </a:r>
            <a:r>
              <a:rPr lang="en-US" sz="1800" dirty="0">
                <a:latin typeface="Arial"/>
                <a:ea typeface="Bangla MN" charset="0"/>
                <a:cs typeface="Arial"/>
              </a:rPr>
              <a:t> Seminar, Universität Tübingen </a:t>
            </a:r>
            <a:endParaRPr lang="en-US" sz="1800" dirty="0">
              <a:latin typeface="Arial" panose="020B0604020202020204" pitchFamily="34" charset="0"/>
              <a:ea typeface="Bangla MN" charset="0"/>
              <a:cs typeface="Arial" panose="020B0604020202020204" pitchFamily="34" charset="0"/>
            </a:endParaRPr>
          </a:p>
        </p:txBody>
      </p:sp>
      <p:pic>
        <p:nvPicPr>
          <p:cNvPr id="4" name="Grafik 3" descr="Ein Bild, das Text, Schrift, Grafiken, Grafikdesign enthält.&#10;&#10;Automatisch generierte Beschreibung">
            <a:extLst>
              <a:ext uri="{FF2B5EF4-FFF2-40B4-BE49-F238E27FC236}">
                <a16:creationId xmlns:a16="http://schemas.microsoft.com/office/drawing/2014/main" id="{677ACE1F-AA55-4FC9-2CDF-BD02026DC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5654" y="645171"/>
            <a:ext cx="4533332" cy="1164092"/>
          </a:xfrm>
          <a:prstGeom prst="rect">
            <a:avLst/>
          </a:prstGeom>
        </p:spPr>
      </p:pic>
      <p:grpSp>
        <p:nvGrpSpPr>
          <p:cNvPr id="11" name="Gruppieren 10">
            <a:extLst>
              <a:ext uri="{FF2B5EF4-FFF2-40B4-BE49-F238E27FC236}">
                <a16:creationId xmlns:a16="http://schemas.microsoft.com/office/drawing/2014/main" id="{76B51D90-4E5C-C966-A625-644086F34D9A}"/>
              </a:ext>
            </a:extLst>
          </p:cNvPr>
          <p:cNvGrpSpPr/>
          <p:nvPr/>
        </p:nvGrpSpPr>
        <p:grpSpPr>
          <a:xfrm>
            <a:off x="499962" y="2965990"/>
            <a:ext cx="5951253" cy="7318253"/>
            <a:chOff x="707853" y="3173376"/>
            <a:chExt cx="6471963" cy="5753934"/>
          </a:xfrm>
        </p:grpSpPr>
        <p:grpSp>
          <p:nvGrpSpPr>
            <p:cNvPr id="39" name="Group 38"/>
            <p:cNvGrpSpPr/>
            <p:nvPr/>
          </p:nvGrpSpPr>
          <p:grpSpPr>
            <a:xfrm>
              <a:off x="707853" y="3173376"/>
              <a:ext cx="6471963" cy="5753934"/>
              <a:chOff x="914400" y="6442641"/>
              <a:chExt cx="11658600" cy="6938135"/>
            </a:xfrm>
            <a:solidFill>
              <a:schemeClr val="bg1"/>
            </a:solidFill>
          </p:grpSpPr>
          <p:sp>
            <p:nvSpPr>
              <p:cNvPr id="34" name="Rectangle 33"/>
              <p:cNvSpPr/>
              <p:nvPr/>
            </p:nvSpPr>
            <p:spPr>
              <a:xfrm>
                <a:off x="914400" y="6762267"/>
                <a:ext cx="11658600" cy="6618509"/>
              </a:xfrm>
              <a:prstGeom prst="rect">
                <a:avLst/>
              </a:prstGeom>
              <a:grp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17" name="TextBox 16"/>
              <p:cNvSpPr txBox="1"/>
              <p:nvPr/>
            </p:nvSpPr>
            <p:spPr>
              <a:xfrm>
                <a:off x="3458986" y="6442641"/>
                <a:ext cx="6929943" cy="437686"/>
              </a:xfrm>
              <a:prstGeom prst="rect">
                <a:avLst/>
              </a:prstGeom>
              <a:grpFill/>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Zusammenfassung</a:t>
                </a:r>
                <a:endParaRPr lang="en-US" sz="2400">
                  <a:solidFill>
                    <a:srgbClr val="A51E37"/>
                  </a:solidFill>
                  <a:latin typeface="Arial"/>
                  <a:ea typeface="Bangla MN" charset="0"/>
                  <a:cs typeface="Arial"/>
                </a:endParaRPr>
              </a:p>
            </p:txBody>
          </p:sp>
        </p:grpSp>
        <p:sp>
          <p:nvSpPr>
            <p:cNvPr id="9" name="Textfeld 8">
              <a:extLst>
                <a:ext uri="{FF2B5EF4-FFF2-40B4-BE49-F238E27FC236}">
                  <a16:creationId xmlns:a16="http://schemas.microsoft.com/office/drawing/2014/main" id="{10B2D2E2-AACD-71C5-2435-8284A3B81235}"/>
                </a:ext>
              </a:extLst>
            </p:cNvPr>
            <p:cNvSpPr txBox="1"/>
            <p:nvPr/>
          </p:nvSpPr>
          <p:spPr>
            <a:xfrm>
              <a:off x="1193004" y="4214812"/>
              <a:ext cx="5486400" cy="4670360"/>
            </a:xfrm>
            <a:prstGeom prst="rect">
              <a:avLst/>
            </a:prstGeom>
            <a:noFill/>
          </p:spPr>
          <p:txBody>
            <a:bodyPr wrap="square" lIns="91440" tIns="45720" rIns="91440" bIns="45720" rtlCol="0" anchor="t">
              <a:spAutoFit/>
            </a:bodyPr>
            <a:lstStyle/>
            <a:p>
              <a:r>
                <a:rPr lang="de-DE" sz="2000" dirty="0">
                  <a:solidFill>
                    <a:schemeClr val="bg1">
                      <a:lumMod val="50000"/>
                    </a:schemeClr>
                  </a:solidFill>
                  <a:latin typeface="Arial"/>
                  <a:cs typeface="Arial"/>
                </a:rPr>
                <a:t>Interdisziplinäres Hauptseminar (WS 2025/26) der Islamwissenschaft und der germanistischen Mediävistik zum Thema </a:t>
              </a:r>
              <a:r>
                <a:rPr lang="de-DE" sz="2000" dirty="0" err="1">
                  <a:solidFill>
                    <a:schemeClr val="bg1">
                      <a:lumMod val="50000"/>
                    </a:schemeClr>
                  </a:solidFill>
                  <a:latin typeface="Arial"/>
                  <a:cs typeface="Arial"/>
                </a:rPr>
                <a:t>Naturenzyklopädik</a:t>
              </a:r>
              <a:r>
                <a:rPr lang="de-DE" sz="2000" dirty="0">
                  <a:solidFill>
                    <a:schemeClr val="bg1">
                      <a:lumMod val="50000"/>
                    </a:schemeClr>
                  </a:solidFill>
                  <a:latin typeface="Arial"/>
                  <a:cs typeface="Arial"/>
                </a:rPr>
                <a:t> des Mittelalters, inspiriert durch Fragen des SFB 1391 Andere Ästhetik. Statt klassischer studienbegleitender und Prüfungsleistungen haben die Studierenden </a:t>
              </a:r>
              <a:r>
                <a:rPr lang="de-DE" sz="2000" dirty="0" err="1">
                  <a:solidFill>
                    <a:schemeClr val="bg1">
                      <a:lumMod val="50000"/>
                    </a:schemeClr>
                  </a:solidFill>
                  <a:latin typeface="Arial"/>
                  <a:cs typeface="Arial"/>
                </a:rPr>
                <a:t>Vitrinentexte</a:t>
              </a:r>
              <a:r>
                <a:rPr lang="de-DE" sz="2000" dirty="0">
                  <a:solidFill>
                    <a:schemeClr val="bg1">
                      <a:lumMod val="50000"/>
                    </a:schemeClr>
                  </a:solidFill>
                  <a:latin typeface="Arial"/>
                  <a:cs typeface="Arial"/>
                </a:rPr>
                <a:t> für eine analoge und digitale Ausstellung verfasst sowie vertiefende Texte bzw. weitere Materialien erarbeitet. Gegenstand waren naturkundliche Bücher des Spätmittelalters und der Frühen Neuzeit. Die Studierenden haben sich im Lauf des Semesters für eine längere Zeit selbständig mit ihren Objekten beschäftigt und eigenverantwortlich – mit regelmäßiger Rückkopplung in den Seminarsitzungen – erforscht.</a:t>
              </a:r>
            </a:p>
          </p:txBody>
        </p:sp>
      </p:grpSp>
      <p:grpSp>
        <p:nvGrpSpPr>
          <p:cNvPr id="12" name="Gruppieren 11">
            <a:extLst>
              <a:ext uri="{FF2B5EF4-FFF2-40B4-BE49-F238E27FC236}">
                <a16:creationId xmlns:a16="http://schemas.microsoft.com/office/drawing/2014/main" id="{7F194ACA-A856-1372-5885-D49BE25FECEB}"/>
              </a:ext>
            </a:extLst>
          </p:cNvPr>
          <p:cNvGrpSpPr/>
          <p:nvPr/>
        </p:nvGrpSpPr>
        <p:grpSpPr>
          <a:xfrm>
            <a:off x="6839393" y="2992950"/>
            <a:ext cx="7707963" cy="7318037"/>
            <a:chOff x="731546" y="9278496"/>
            <a:chExt cx="6444822" cy="6002254"/>
          </a:xfrm>
        </p:grpSpPr>
        <p:grpSp>
          <p:nvGrpSpPr>
            <p:cNvPr id="37" name="Group 36"/>
            <p:cNvGrpSpPr/>
            <p:nvPr/>
          </p:nvGrpSpPr>
          <p:grpSpPr>
            <a:xfrm>
              <a:off x="731546" y="9278496"/>
              <a:ext cx="6444822" cy="6002254"/>
              <a:chOff x="914401" y="19305058"/>
              <a:chExt cx="11609976" cy="12698942"/>
            </a:xfrm>
            <a:solidFill>
              <a:schemeClr val="bg1"/>
            </a:solidFill>
          </p:grpSpPr>
          <p:sp>
            <p:nvSpPr>
              <p:cNvPr id="35" name="Rectangle 34"/>
              <p:cNvSpPr/>
              <p:nvPr/>
            </p:nvSpPr>
            <p:spPr>
              <a:xfrm>
                <a:off x="914401" y="19784857"/>
                <a:ext cx="11609976" cy="12219143"/>
              </a:xfrm>
              <a:prstGeom prst="rect">
                <a:avLst/>
              </a:prstGeom>
              <a:gr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dirty="0"/>
              </a:p>
            </p:txBody>
          </p:sp>
          <p:sp>
            <p:nvSpPr>
              <p:cNvPr id="36" name="TextBox 35"/>
              <p:cNvSpPr txBox="1"/>
              <p:nvPr/>
            </p:nvSpPr>
            <p:spPr>
              <a:xfrm>
                <a:off x="3622881" y="19305058"/>
                <a:ext cx="6338570" cy="801124"/>
              </a:xfrm>
              <a:prstGeom prst="rect">
                <a:avLst/>
              </a:prstGeom>
              <a:grpFill/>
              <a:ln>
                <a:noFill/>
              </a:ln>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Herausforderung</a:t>
                </a:r>
                <a:endParaRPr lang="en-US" sz="2400">
                  <a:solidFill>
                    <a:srgbClr val="A51E37"/>
                  </a:solidFill>
                  <a:latin typeface="Arial"/>
                  <a:ea typeface="Bangla MN" charset="0"/>
                  <a:cs typeface="Arial"/>
                </a:endParaRPr>
              </a:p>
            </p:txBody>
          </p:sp>
        </p:grpSp>
        <p:sp>
          <p:nvSpPr>
            <p:cNvPr id="10" name="Textfeld 9">
              <a:extLst>
                <a:ext uri="{FF2B5EF4-FFF2-40B4-BE49-F238E27FC236}">
                  <a16:creationId xmlns:a16="http://schemas.microsoft.com/office/drawing/2014/main" id="{6B868EF2-311B-A17A-3939-BE9F2994DD16}"/>
                </a:ext>
              </a:extLst>
            </p:cNvPr>
            <p:cNvSpPr txBox="1"/>
            <p:nvPr/>
          </p:nvSpPr>
          <p:spPr>
            <a:xfrm>
              <a:off x="1193006" y="10288726"/>
              <a:ext cx="5486400" cy="3104992"/>
            </a:xfrm>
            <a:prstGeom prst="rect">
              <a:avLst/>
            </a:prstGeom>
            <a:noFill/>
          </p:spPr>
          <p:txBody>
            <a:bodyPr wrap="square" lIns="91440" tIns="45720" rIns="91440" bIns="45720" rtlCol="0" anchor="t">
              <a:spAutoFit/>
            </a:bodyPr>
            <a:lstStyle/>
            <a:p>
              <a:r>
                <a:rPr lang="de-DE" sz="2000" dirty="0">
                  <a:solidFill>
                    <a:schemeClr val="bg1">
                      <a:lumMod val="50000"/>
                    </a:schemeClr>
                  </a:solidFill>
                  <a:latin typeface="Arial"/>
                  <a:cs typeface="Arial"/>
                </a:rPr>
                <a:t>Das Projekt reagiert auf drei Herausforderungen: </a:t>
              </a:r>
            </a:p>
            <a:p>
              <a:pPr marL="457200" indent="-457200">
                <a:buAutoNum type="arabicPeriod"/>
              </a:pPr>
              <a:r>
                <a:rPr lang="de-DE" sz="2000" dirty="0">
                  <a:solidFill>
                    <a:schemeClr val="bg1">
                      <a:lumMod val="50000"/>
                    </a:schemeClr>
                  </a:solidFill>
                  <a:latin typeface="Arial"/>
                  <a:cs typeface="Arial"/>
                </a:rPr>
                <a:t>dass viele Studierende keine Erfahrungen im Umgang mit historischen Büchern haben; </a:t>
              </a:r>
            </a:p>
            <a:p>
              <a:pPr marL="457200" indent="-457200">
                <a:buAutoNum type="arabicPeriod"/>
              </a:pPr>
              <a:r>
                <a:rPr lang="de-DE" sz="2000" dirty="0">
                  <a:solidFill>
                    <a:schemeClr val="bg1">
                      <a:lumMod val="50000"/>
                    </a:schemeClr>
                  </a:solidFill>
                  <a:latin typeface="Arial"/>
                  <a:cs typeface="Arial"/>
                </a:rPr>
                <a:t>dass die Studienleistungen und Prüfungsformen in unseren Fächern vor allem auf spezielle Fachkompetenzen abzielen und weniger auf praxisorientierte Kompetenzen, die auch für außeruniversitäre Berufsfelder relevant sind;</a:t>
              </a:r>
            </a:p>
            <a:p>
              <a:pPr marL="457200" indent="-457200">
                <a:buAutoNum type="arabicPeriod"/>
              </a:pPr>
              <a:r>
                <a:rPr lang="de-DE" sz="2000" dirty="0">
                  <a:solidFill>
                    <a:schemeClr val="bg1">
                      <a:lumMod val="50000"/>
                    </a:schemeClr>
                  </a:solidFill>
                  <a:latin typeface="Arial"/>
                  <a:cs typeface="Arial"/>
                </a:rPr>
                <a:t>dass naturkundliche Texte des Spätmittelalters und der Frühen Neuzeit nur selten als ästhetische Objekte, die der Untersuchung wert sind, wahrgenommen werden.</a:t>
              </a:r>
            </a:p>
          </p:txBody>
        </p:sp>
      </p:grpSp>
      <p:grpSp>
        <p:nvGrpSpPr>
          <p:cNvPr id="14" name="Gruppieren 13">
            <a:extLst>
              <a:ext uri="{FF2B5EF4-FFF2-40B4-BE49-F238E27FC236}">
                <a16:creationId xmlns:a16="http://schemas.microsoft.com/office/drawing/2014/main" id="{9AE8B048-2B96-0454-EADD-D2DEFE440F37}"/>
              </a:ext>
            </a:extLst>
          </p:cNvPr>
          <p:cNvGrpSpPr/>
          <p:nvPr/>
        </p:nvGrpSpPr>
        <p:grpSpPr>
          <a:xfrm>
            <a:off x="14884652" y="3053958"/>
            <a:ext cx="5927894" cy="7310513"/>
            <a:chOff x="731546" y="15694307"/>
            <a:chExt cx="6444822" cy="6919793"/>
          </a:xfrm>
        </p:grpSpPr>
        <p:grpSp>
          <p:nvGrpSpPr>
            <p:cNvPr id="7" name="Gruppieren 6">
              <a:extLst>
                <a:ext uri="{FF2B5EF4-FFF2-40B4-BE49-F238E27FC236}">
                  <a16:creationId xmlns:a16="http://schemas.microsoft.com/office/drawing/2014/main" id="{F6435900-D836-60C6-3701-05A01614C303}"/>
                </a:ext>
              </a:extLst>
            </p:cNvPr>
            <p:cNvGrpSpPr/>
            <p:nvPr/>
          </p:nvGrpSpPr>
          <p:grpSpPr>
            <a:xfrm>
              <a:off x="731546" y="15694307"/>
              <a:ext cx="6444822" cy="6919793"/>
              <a:chOff x="731546" y="15694307"/>
              <a:chExt cx="6444822" cy="6919793"/>
            </a:xfrm>
          </p:grpSpPr>
          <p:sp>
            <p:nvSpPr>
              <p:cNvPr id="77" name="Rectangle 76">
                <a:extLst>
                  <a:ext uri="{FF2B5EF4-FFF2-40B4-BE49-F238E27FC236}">
                    <a16:creationId xmlns:a16="http://schemas.microsoft.com/office/drawing/2014/main" id="{D32A5D87-7F7D-AD4A-AEA5-662F84FE5E2D}"/>
                  </a:ext>
                </a:extLst>
              </p:cNvPr>
              <p:cNvSpPr/>
              <p:nvPr/>
            </p:nvSpPr>
            <p:spPr>
              <a:xfrm>
                <a:off x="731546" y="15858716"/>
                <a:ext cx="6444822" cy="6755384"/>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dirty="0"/>
              </a:p>
            </p:txBody>
          </p:sp>
          <p:sp>
            <p:nvSpPr>
              <p:cNvPr id="78" name="TextBox 77">
                <a:extLst>
                  <a:ext uri="{FF2B5EF4-FFF2-40B4-BE49-F238E27FC236}">
                    <a16:creationId xmlns:a16="http://schemas.microsoft.com/office/drawing/2014/main" id="{505F8FE6-358E-B041-960A-E8BB7198256E}"/>
                  </a:ext>
                </a:extLst>
              </p:cNvPr>
              <p:cNvSpPr txBox="1"/>
              <p:nvPr/>
            </p:nvSpPr>
            <p:spPr>
              <a:xfrm>
                <a:off x="2716707" y="15694307"/>
                <a:ext cx="2474500" cy="426079"/>
              </a:xfrm>
              <a:prstGeom prst="rect">
                <a:avLst/>
              </a:prstGeom>
              <a:solidFill>
                <a:schemeClr val="bg1"/>
              </a:solidFill>
              <a:ln>
                <a:noFill/>
              </a:ln>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Zielsetzung</a:t>
                </a:r>
                <a:endParaRPr lang="en-US" sz="2400">
                  <a:solidFill>
                    <a:srgbClr val="A51E37"/>
                  </a:solidFill>
                  <a:latin typeface="Arial"/>
                  <a:ea typeface="Bangla MN" charset="0"/>
                  <a:cs typeface="Arial"/>
                </a:endParaRPr>
              </a:p>
            </p:txBody>
          </p:sp>
        </p:grpSp>
        <p:sp>
          <p:nvSpPr>
            <p:cNvPr id="13" name="Textfeld 12">
              <a:extLst>
                <a:ext uri="{FF2B5EF4-FFF2-40B4-BE49-F238E27FC236}">
                  <a16:creationId xmlns:a16="http://schemas.microsoft.com/office/drawing/2014/main" id="{F560AF43-D4F6-8B2B-55B1-0C4D11ABEBAF}"/>
                </a:ext>
              </a:extLst>
            </p:cNvPr>
            <p:cNvSpPr txBox="1"/>
            <p:nvPr/>
          </p:nvSpPr>
          <p:spPr>
            <a:xfrm>
              <a:off x="1193006" y="16604396"/>
              <a:ext cx="5486400" cy="5039958"/>
            </a:xfrm>
            <a:prstGeom prst="rect">
              <a:avLst/>
            </a:prstGeom>
            <a:noFill/>
          </p:spPr>
          <p:txBody>
            <a:bodyPr wrap="square" lIns="91440" tIns="45720" rIns="91440" bIns="45720" rtlCol="0" anchor="t">
              <a:spAutoFit/>
            </a:bodyPr>
            <a:lstStyle/>
            <a:p>
              <a:r>
                <a:rPr lang="de-DE" sz="2000" dirty="0">
                  <a:solidFill>
                    <a:schemeClr val="bg1">
                      <a:lumMod val="50000"/>
                    </a:schemeClr>
                  </a:solidFill>
                  <a:latin typeface="Arial"/>
                  <a:cs typeface="Arial"/>
                </a:rPr>
                <a:t>Das Projekt verfolgt entsprechend drei (Lern-)Ziele:</a:t>
              </a:r>
            </a:p>
            <a:p>
              <a:pPr marL="457200" indent="-457200">
                <a:buAutoNum type="arabicPeriod"/>
              </a:pPr>
              <a:r>
                <a:rPr lang="de-DE" sz="2000" dirty="0">
                  <a:solidFill>
                    <a:schemeClr val="bg1">
                      <a:lumMod val="50000"/>
                    </a:schemeClr>
                  </a:solidFill>
                  <a:latin typeface="Arial"/>
                  <a:cs typeface="Arial"/>
                </a:rPr>
                <a:t>wissenschaftliche Kompetenzen im Umgang mit historischen Texten;</a:t>
              </a:r>
            </a:p>
            <a:p>
              <a:pPr marL="457200" indent="-457200">
                <a:buAutoNum type="arabicPeriod"/>
              </a:pPr>
              <a:r>
                <a:rPr lang="de-DE" sz="2000" dirty="0">
                  <a:solidFill>
                    <a:schemeClr val="bg1">
                      <a:lumMod val="50000"/>
                    </a:schemeClr>
                  </a:solidFill>
                  <a:latin typeface="Arial"/>
                  <a:cs typeface="Arial"/>
                </a:rPr>
                <a:t>praktische Kompetenzen in der Vermittlung von Wissen an ein breiteres, nicht-akademisches Publikum;</a:t>
              </a:r>
            </a:p>
            <a:p>
              <a:pPr marL="457200" indent="-457200">
                <a:buAutoNum type="arabicPeriod"/>
              </a:pPr>
              <a:r>
                <a:rPr lang="de-DE" sz="2000" dirty="0">
                  <a:solidFill>
                    <a:schemeClr val="bg1">
                      <a:lumMod val="50000"/>
                    </a:schemeClr>
                  </a:solidFill>
                  <a:latin typeface="Arial"/>
                  <a:cs typeface="Arial"/>
                </a:rPr>
                <a:t>Ästhetische Urteils- und Reflexionsfähigkeiten stärken.</a:t>
              </a:r>
            </a:p>
            <a:p>
              <a:endParaRPr lang="de-DE" sz="2000" dirty="0">
                <a:solidFill>
                  <a:schemeClr val="bg1">
                    <a:lumMod val="50000"/>
                  </a:schemeClr>
                </a:solidFill>
                <a:latin typeface="Arial"/>
                <a:cs typeface="Arial"/>
              </a:endParaRPr>
            </a:p>
            <a:p>
              <a:r>
                <a:rPr lang="de-DE" sz="2000" dirty="0">
                  <a:solidFill>
                    <a:schemeClr val="bg1">
                      <a:lumMod val="50000"/>
                    </a:schemeClr>
                  </a:solidFill>
                  <a:latin typeface="Arial"/>
                  <a:cs typeface="Arial"/>
                </a:rPr>
                <a:t>Außerdem sollte über das Thema, die – </a:t>
              </a:r>
              <a:r>
                <a:rPr lang="de-DE" sz="2000" dirty="0" err="1">
                  <a:solidFill>
                    <a:schemeClr val="bg1">
                      <a:lumMod val="50000"/>
                    </a:schemeClr>
                  </a:solidFill>
                  <a:latin typeface="Arial"/>
                  <a:cs typeface="Arial"/>
                </a:rPr>
                <a:t>alteritären</a:t>
              </a:r>
              <a:r>
                <a:rPr lang="de-DE" sz="2000" dirty="0">
                  <a:solidFill>
                    <a:schemeClr val="bg1">
                      <a:lumMod val="50000"/>
                    </a:schemeClr>
                  </a:solidFill>
                  <a:latin typeface="Arial"/>
                  <a:cs typeface="Arial"/>
                </a:rPr>
                <a:t> – mittelalterlichen Naturkunden, für andere Zugänge zur Natur sensibilisiert werden (vor dem Hintergrund gegenwärtiger vielfältiger Naturkrisen: Biodiversität, Klima usw.).</a:t>
              </a:r>
            </a:p>
          </p:txBody>
        </p:sp>
      </p:grpSp>
      <p:grpSp>
        <p:nvGrpSpPr>
          <p:cNvPr id="16" name="Gruppieren 15">
            <a:extLst>
              <a:ext uri="{FF2B5EF4-FFF2-40B4-BE49-F238E27FC236}">
                <a16:creationId xmlns:a16="http://schemas.microsoft.com/office/drawing/2014/main" id="{130877E6-4D73-364C-A6CA-4975111E8B4D}"/>
              </a:ext>
            </a:extLst>
          </p:cNvPr>
          <p:cNvGrpSpPr/>
          <p:nvPr/>
        </p:nvGrpSpPr>
        <p:grpSpPr>
          <a:xfrm>
            <a:off x="257687" y="10848849"/>
            <a:ext cx="10439399" cy="9155069"/>
            <a:chOff x="7463596" y="3317487"/>
            <a:chExt cx="14270115" cy="5615339"/>
          </a:xfrm>
        </p:grpSpPr>
        <p:grpSp>
          <p:nvGrpSpPr>
            <p:cNvPr id="8" name="Group 7">
              <a:extLst>
                <a:ext uri="{FF2B5EF4-FFF2-40B4-BE49-F238E27FC236}">
                  <a16:creationId xmlns:a16="http://schemas.microsoft.com/office/drawing/2014/main" id="{F3A17757-1132-41D3-B375-A1C6758D8BC6}"/>
                </a:ext>
              </a:extLst>
            </p:cNvPr>
            <p:cNvGrpSpPr/>
            <p:nvPr/>
          </p:nvGrpSpPr>
          <p:grpSpPr>
            <a:xfrm>
              <a:off x="7463596" y="3317487"/>
              <a:ext cx="14270115" cy="5615339"/>
              <a:chOff x="12617171" y="24020360"/>
              <a:chExt cx="18153841" cy="6087901"/>
            </a:xfrm>
          </p:grpSpPr>
          <p:grpSp>
            <p:nvGrpSpPr>
              <p:cNvPr id="6" name="Group 5"/>
              <p:cNvGrpSpPr/>
              <p:nvPr/>
            </p:nvGrpSpPr>
            <p:grpSpPr>
              <a:xfrm>
                <a:off x="13058880" y="24020360"/>
                <a:ext cx="17712132" cy="6087901"/>
                <a:chOff x="13536444" y="21378905"/>
                <a:chExt cx="13899016" cy="8043231"/>
              </a:xfrm>
            </p:grpSpPr>
            <p:sp>
              <p:nvSpPr>
                <p:cNvPr id="50" name="Rectangle 49"/>
                <p:cNvSpPr/>
                <p:nvPr/>
              </p:nvSpPr>
              <p:spPr>
                <a:xfrm>
                  <a:off x="13536444" y="21566383"/>
                  <a:ext cx="13899016" cy="785575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51" name="TextBox 50"/>
                <p:cNvSpPr txBox="1"/>
                <p:nvPr/>
              </p:nvSpPr>
              <p:spPr>
                <a:xfrm>
                  <a:off x="18482803" y="21378905"/>
                  <a:ext cx="4006296" cy="405598"/>
                </a:xfrm>
                <a:prstGeom prst="rect">
                  <a:avLst/>
                </a:prstGeom>
                <a:solidFill>
                  <a:schemeClr val="bg1"/>
                </a:solidFill>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Lösungsansatz</a:t>
                  </a:r>
                  <a:endParaRPr lang="en-US" sz="2400">
                    <a:solidFill>
                      <a:srgbClr val="A51E37"/>
                    </a:solidFill>
                    <a:latin typeface="Arial"/>
                    <a:ea typeface="Bangla MN" charset="0"/>
                    <a:cs typeface="Arial"/>
                  </a:endParaRPr>
                </a:p>
              </p:txBody>
            </p:sp>
          </p:grpSp>
          <p:sp>
            <p:nvSpPr>
              <p:cNvPr id="18" name="TextBox 17"/>
              <p:cNvSpPr txBox="1"/>
              <p:nvPr/>
            </p:nvSpPr>
            <p:spPr>
              <a:xfrm>
                <a:off x="12617171" y="24652548"/>
                <a:ext cx="18114021" cy="483321"/>
              </a:xfrm>
              <a:prstGeom prst="rect">
                <a:avLst/>
              </a:prstGeom>
              <a:noFill/>
            </p:spPr>
            <p:txBody>
              <a:bodyPr wrap="square" rtlCol="0">
                <a:spAutoFit/>
              </a:bodyPr>
              <a:lstStyle/>
              <a:p>
                <a:pPr marL="124141">
                  <a:spcAft>
                    <a:spcPts val="1033"/>
                  </a:spcAft>
                </a:pPr>
                <a:r>
                  <a:rPr lang="en-US" sz="1136" dirty="0">
                    <a:latin typeface="Al Bayan Plain" charset="-78"/>
                    <a:ea typeface="Al Bayan Plain" charset="-78"/>
                    <a:cs typeface="Al Bayan Plain" charset="-78"/>
                  </a:rPr>
                  <a:t> </a:t>
                </a:r>
              </a:p>
            </p:txBody>
          </p:sp>
        </p:grpSp>
        <p:sp>
          <p:nvSpPr>
            <p:cNvPr id="15" name="Textfeld 14">
              <a:extLst>
                <a:ext uri="{FF2B5EF4-FFF2-40B4-BE49-F238E27FC236}">
                  <a16:creationId xmlns:a16="http://schemas.microsoft.com/office/drawing/2014/main" id="{C6FF1109-5DEA-319B-5647-F6D8B2702F90}"/>
                </a:ext>
              </a:extLst>
            </p:cNvPr>
            <p:cNvSpPr txBox="1"/>
            <p:nvPr/>
          </p:nvSpPr>
          <p:spPr>
            <a:xfrm>
              <a:off x="8355806" y="4214812"/>
              <a:ext cx="12801600" cy="2888293"/>
            </a:xfrm>
            <a:prstGeom prst="rect">
              <a:avLst/>
            </a:prstGeom>
            <a:noFill/>
          </p:spPr>
          <p:txBody>
            <a:bodyPr wrap="square" lIns="91440" tIns="45720" rIns="91440" bIns="45720" rtlCol="0" anchor="t">
              <a:spAutoFit/>
            </a:bodyPr>
            <a:lstStyle/>
            <a:p>
              <a:pPr algn="ctr"/>
              <a:r>
                <a:rPr lang="de-DE" sz="2000" dirty="0">
                  <a:solidFill>
                    <a:schemeClr val="bg1">
                      <a:lumMod val="50000"/>
                    </a:schemeClr>
                  </a:solidFill>
                  <a:latin typeface="Arial"/>
                  <a:cs typeface="Arial"/>
                </a:rPr>
                <a:t>Die gemeinsame Lehrveranstaltung nutzt als Ausgangspunkt Handschriften, Inkunabeln und Faksimiles von naturkundlichen Werken aus dem Bestand der Universitätsbibliothek Tübingen. Der Wechsel des Ausstellungsformats vom konkreten Objekt zur digitalen Repräsentation lässt nachvollziehbar werden, dass das gleiche Wissen in unterschiedlicher Form unterschiedliche Zugänge bedingt: das potentiell greifbare, historische Buch kontrastiert dabei mit dem virtuell durchblätterbaren digitalen Objekt. Den Studierenden kann so konkret gemacht werden, wie ihre eigenen Lektüreerfahrungen ihre Wahrnehmung und ihren Wissenshorizont prägen. Statt der in den philologischen Disziplinen üblichen Hausarbeiten befassen sich die Studierenden in diesem Seminar damit, ein konkretes Objekt – eine Handschrift oder einen frühen Druck – zu beschreiben und ihre wissenschaftlichen Erkenntnisse so aufzubereiten, dass dabei zwei Ausstellungstexte entstehen, einer für die physische Vitrine und einer für den digitalen Raum. Des Weiteren entstehen Texte für die </a:t>
              </a:r>
              <a:r>
                <a:rPr lang="de-DE" sz="2000" dirty="0" err="1">
                  <a:solidFill>
                    <a:schemeClr val="bg1">
                      <a:lumMod val="50000"/>
                    </a:schemeClr>
                  </a:solidFill>
                  <a:latin typeface="Arial"/>
                  <a:cs typeface="Arial"/>
                </a:rPr>
                <a:t>Social</a:t>
              </a:r>
              <a:r>
                <a:rPr lang="de-DE" sz="2000" dirty="0">
                  <a:solidFill>
                    <a:schemeClr val="bg1">
                      <a:lumMod val="50000"/>
                    </a:schemeClr>
                  </a:solidFill>
                  <a:latin typeface="Arial"/>
                  <a:cs typeface="Arial"/>
                </a:rPr>
                <a:t> Media-Auftritte des SFB 1391 sowie der germanistischen Mediävistik.</a:t>
              </a:r>
            </a:p>
          </p:txBody>
        </p:sp>
      </p:grpSp>
      <p:grpSp>
        <p:nvGrpSpPr>
          <p:cNvPr id="28" name="Gruppieren 27">
            <a:extLst>
              <a:ext uri="{FF2B5EF4-FFF2-40B4-BE49-F238E27FC236}">
                <a16:creationId xmlns:a16="http://schemas.microsoft.com/office/drawing/2014/main" id="{C26A46C4-9006-7416-961A-2DCCC618A100}"/>
              </a:ext>
            </a:extLst>
          </p:cNvPr>
          <p:cNvGrpSpPr/>
          <p:nvPr/>
        </p:nvGrpSpPr>
        <p:grpSpPr>
          <a:xfrm>
            <a:off x="11003901" y="10755194"/>
            <a:ext cx="9717769" cy="9254026"/>
            <a:chOff x="10378607" y="6402370"/>
            <a:chExt cx="9811750" cy="7062258"/>
          </a:xfrm>
        </p:grpSpPr>
        <p:grpSp>
          <p:nvGrpSpPr>
            <p:cNvPr id="40" name="Group 39"/>
            <p:cNvGrpSpPr/>
            <p:nvPr/>
          </p:nvGrpSpPr>
          <p:grpSpPr>
            <a:xfrm>
              <a:off x="10378607" y="6402370"/>
              <a:ext cx="9811750" cy="7062258"/>
              <a:chOff x="939939" y="20078217"/>
              <a:chExt cx="11616995" cy="9915876"/>
            </a:xfrm>
          </p:grpSpPr>
          <p:sp>
            <p:nvSpPr>
              <p:cNvPr id="41" name="Rectangle 40"/>
              <p:cNvSpPr/>
              <p:nvPr/>
            </p:nvSpPr>
            <p:spPr>
              <a:xfrm>
                <a:off x="939939" y="20347496"/>
                <a:ext cx="11616995" cy="9646597"/>
              </a:xfrm>
              <a:prstGeom prst="rect">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dirty="0"/>
              </a:p>
            </p:txBody>
          </p:sp>
          <p:sp>
            <p:nvSpPr>
              <p:cNvPr id="42" name="TextBox 41"/>
              <p:cNvSpPr txBox="1"/>
              <p:nvPr/>
            </p:nvSpPr>
            <p:spPr>
              <a:xfrm>
                <a:off x="4792752" y="20078217"/>
                <a:ext cx="3733326" cy="494683"/>
              </a:xfrm>
              <a:prstGeom prst="rect">
                <a:avLst/>
              </a:prstGeom>
              <a:solidFill>
                <a:schemeClr val="bg1"/>
              </a:solidFill>
              <a:ln>
                <a:noFill/>
              </a:ln>
            </p:spPr>
            <p:txBody>
              <a:bodyPr wrap="square" lIns="91440" tIns="45720" rIns="91440" bIns="45720" rtlCol="0" anchor="t">
                <a:spAutoFit/>
              </a:bodyPr>
              <a:lstStyle/>
              <a:p>
                <a:pPr algn="ctr"/>
                <a:r>
                  <a:rPr lang="en-US" sz="2250" err="1">
                    <a:solidFill>
                      <a:srgbClr val="A51E37"/>
                    </a:solidFill>
                    <a:latin typeface="Arial"/>
                    <a:ea typeface="Bangla MN" charset="0"/>
                    <a:cs typeface="Arial"/>
                  </a:rPr>
                  <a:t>I</a:t>
                </a:r>
                <a:r>
                  <a:rPr lang="en-US" sz="2400" err="1">
                    <a:solidFill>
                      <a:srgbClr val="A51E37"/>
                    </a:solidFill>
                    <a:latin typeface="Arial"/>
                    <a:ea typeface="Bangla MN" charset="0"/>
                    <a:cs typeface="Arial"/>
                  </a:rPr>
                  <a:t>nnovationscharakter</a:t>
                </a:r>
                <a:endParaRPr lang="en-US" sz="2400">
                  <a:solidFill>
                    <a:srgbClr val="A51E37"/>
                  </a:solidFill>
                  <a:latin typeface="Arial"/>
                  <a:ea typeface="Bangla MN" charset="0"/>
                  <a:cs typeface="Arial"/>
                </a:endParaRPr>
              </a:p>
            </p:txBody>
          </p:sp>
        </p:grpSp>
        <p:sp>
          <p:nvSpPr>
            <p:cNvPr id="20" name="Textfeld 19">
              <a:extLst>
                <a:ext uri="{FF2B5EF4-FFF2-40B4-BE49-F238E27FC236}">
                  <a16:creationId xmlns:a16="http://schemas.microsoft.com/office/drawing/2014/main" id="{199257F9-B97A-DD06-EB8C-B73620DCA040}"/>
                </a:ext>
              </a:extLst>
            </p:cNvPr>
            <p:cNvSpPr txBox="1"/>
            <p:nvPr/>
          </p:nvSpPr>
          <p:spPr>
            <a:xfrm>
              <a:off x="10589778" y="7708301"/>
              <a:ext cx="9398434" cy="1714633"/>
            </a:xfrm>
            <a:prstGeom prst="rect">
              <a:avLst/>
            </a:prstGeom>
            <a:noFill/>
          </p:spPr>
          <p:txBody>
            <a:bodyPr wrap="square" lIns="91440" tIns="45720" rIns="91440" bIns="45720" rtlCol="0" anchor="t">
              <a:spAutoFit/>
            </a:bodyPr>
            <a:lstStyle/>
            <a:p>
              <a:pPr algn="ctr"/>
              <a:r>
                <a:rPr lang="de-DE" sz="2000" dirty="0">
                  <a:solidFill>
                    <a:schemeClr val="bg1">
                      <a:lumMod val="50000"/>
                    </a:schemeClr>
                  </a:solidFill>
                  <a:latin typeface="Arial"/>
                  <a:cs typeface="Arial"/>
                </a:rPr>
                <a:t>Die Lehrveranstaltung ist damit auf verschiedenen Ebenen innovativ: In Bezug auf die Objekte, da Naturkunden selten Thema von Lehrveranstaltungen sind, in der Aufnahme des aktuellen ‘material turn’, in der Engführung mit dem Ansatz des SFB 1391 ‘Andere Ästhetik’ und damit als sehr konkretes Beispiel für forschungsorientierte Lehre, in der Reflexion über Bedingungen des virtuellen Raums und in der Bezugnahme auf moderne lyrische Prosa sowie die aktuelle Debatte über den angemessenen Umgang mit der uns umgebenden Natur.</a:t>
              </a:r>
            </a:p>
          </p:txBody>
        </p:sp>
      </p:grpSp>
      <p:grpSp>
        <p:nvGrpSpPr>
          <p:cNvPr id="3" name="Gruppieren 2">
            <a:extLst>
              <a:ext uri="{FF2B5EF4-FFF2-40B4-BE49-F238E27FC236}">
                <a16:creationId xmlns:a16="http://schemas.microsoft.com/office/drawing/2014/main" id="{07C0C5FA-F61D-2FB2-82B2-879B3F116A87}"/>
              </a:ext>
            </a:extLst>
          </p:cNvPr>
          <p:cNvGrpSpPr/>
          <p:nvPr/>
        </p:nvGrpSpPr>
        <p:grpSpPr>
          <a:xfrm>
            <a:off x="506418" y="20341488"/>
            <a:ext cx="10162249" cy="9251430"/>
            <a:chOff x="589693" y="21914229"/>
            <a:chExt cx="5101628" cy="7678660"/>
          </a:xfrm>
        </p:grpSpPr>
        <p:grpSp>
          <p:nvGrpSpPr>
            <p:cNvPr id="22" name="Gruppieren 21">
              <a:extLst>
                <a:ext uri="{FF2B5EF4-FFF2-40B4-BE49-F238E27FC236}">
                  <a16:creationId xmlns:a16="http://schemas.microsoft.com/office/drawing/2014/main" id="{A62DF119-0C47-05F3-32C9-334243923C2B}"/>
                </a:ext>
              </a:extLst>
            </p:cNvPr>
            <p:cNvGrpSpPr/>
            <p:nvPr/>
          </p:nvGrpSpPr>
          <p:grpSpPr>
            <a:xfrm>
              <a:off x="589693" y="22134289"/>
              <a:ext cx="5101628" cy="7458600"/>
              <a:chOff x="22364702" y="3448374"/>
              <a:chExt cx="7222951" cy="10559982"/>
            </a:xfrm>
          </p:grpSpPr>
          <p:sp>
            <p:nvSpPr>
              <p:cNvPr id="47" name="Rectangle 46"/>
              <p:cNvSpPr/>
              <p:nvPr/>
            </p:nvSpPr>
            <p:spPr>
              <a:xfrm>
                <a:off x="22364702" y="3448374"/>
                <a:ext cx="7222951" cy="10559982"/>
              </a:xfrm>
              <a:prstGeom prst="rect">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a:p>
            </p:txBody>
          </p:sp>
          <p:sp>
            <p:nvSpPr>
              <p:cNvPr id="21" name="Textfeld 20">
                <a:extLst>
                  <a:ext uri="{FF2B5EF4-FFF2-40B4-BE49-F238E27FC236}">
                    <a16:creationId xmlns:a16="http://schemas.microsoft.com/office/drawing/2014/main" id="{F64D39DE-A593-2A20-7F56-EEB1AEC82FE7}"/>
                  </a:ext>
                </a:extLst>
              </p:cNvPr>
              <p:cNvSpPr txBox="1"/>
              <p:nvPr/>
            </p:nvSpPr>
            <p:spPr>
              <a:xfrm>
                <a:off x="23214806" y="4214812"/>
                <a:ext cx="5486400" cy="9512041"/>
              </a:xfrm>
              <a:prstGeom prst="rect">
                <a:avLst/>
              </a:prstGeom>
              <a:noFill/>
            </p:spPr>
            <p:txBody>
              <a:bodyPr wrap="square" lIns="91440" tIns="45720" rIns="91440" bIns="45720" rtlCol="0" anchor="t">
                <a:spAutoFit/>
              </a:bodyPr>
              <a:lstStyle/>
              <a:p>
                <a:pPr marL="241935" indent="-241935">
                  <a:buFont typeface="Arial" panose="020B0604020202020204" pitchFamily="34" charset="0"/>
                  <a:buChar char="•"/>
                </a:pPr>
                <a:r>
                  <a:rPr lang="de-DE" sz="2000" dirty="0">
                    <a:solidFill>
                      <a:schemeClr val="bg1">
                        <a:lumMod val="50000"/>
                      </a:schemeClr>
                    </a:solidFill>
                    <a:latin typeface="Arial"/>
                    <a:cs typeface="Arial"/>
                  </a:rPr>
                  <a:t>Erfolgserlebnisse: Die Ausstellungseröffnung (mit Lesung der Lyrikerin </a:t>
                </a:r>
                <a:r>
                  <a:rPr lang="de-DE" sz="2000" dirty="0" err="1">
                    <a:solidFill>
                      <a:schemeClr val="bg1">
                        <a:lumMod val="50000"/>
                      </a:schemeClr>
                    </a:solidFill>
                    <a:latin typeface="Arial"/>
                    <a:cs typeface="Arial"/>
                  </a:rPr>
                  <a:t>Nasima</a:t>
                </a:r>
                <a:r>
                  <a:rPr lang="de-DE" sz="2000" dirty="0">
                    <a:solidFill>
                      <a:schemeClr val="bg1">
                        <a:lumMod val="50000"/>
                      </a:schemeClr>
                    </a:solidFill>
                    <a:latin typeface="Arial"/>
                    <a:cs typeface="Arial"/>
                  </a:rPr>
                  <a:t> Sophia </a:t>
                </a:r>
                <a:r>
                  <a:rPr lang="de-DE" sz="2000" dirty="0" err="1">
                    <a:solidFill>
                      <a:schemeClr val="bg1">
                        <a:lumMod val="50000"/>
                      </a:schemeClr>
                    </a:solidFill>
                    <a:latin typeface="Arial"/>
                    <a:cs typeface="Arial"/>
                  </a:rPr>
                  <a:t>Razizadaeh</a:t>
                </a:r>
                <a:r>
                  <a:rPr lang="de-DE" sz="2000" dirty="0">
                    <a:solidFill>
                      <a:schemeClr val="bg1">
                        <a:lumMod val="50000"/>
                      </a:schemeClr>
                    </a:solidFill>
                    <a:latin typeface="Arial"/>
                    <a:cs typeface="Arial"/>
                  </a:rPr>
                  <a:t>) am 28. Januar 2026 im historischen Lesesaal der UB war ein herausragender Erfolg mit überwältigendem Publikumsinteresse. Die Studierenden haben zahlreiche tolle Texte geschrieben und weitere höchst gelungene Beiträge zur Ausstellung erarbeitet. Die von Michelle Schmuck von der UB Tübingen erarbeitete anspruchsvolle digitale Ausstellung sorgt dafür, dass die Ergebnisse der Studierenden langfristig öffentlich sichtbar bleiben. Viele Texte wurden durch das Engagement von Rosalie </a:t>
                </a:r>
                <a:r>
                  <a:rPr lang="de-DE" sz="2000" dirty="0" err="1">
                    <a:solidFill>
                      <a:schemeClr val="bg1">
                        <a:lumMod val="50000"/>
                      </a:schemeClr>
                    </a:solidFill>
                    <a:latin typeface="Arial"/>
                    <a:cs typeface="Arial"/>
                  </a:rPr>
                  <a:t>Strlek</a:t>
                </a:r>
                <a:r>
                  <a:rPr lang="de-DE" sz="2000" dirty="0">
                    <a:solidFill>
                      <a:schemeClr val="bg1">
                        <a:lumMod val="50000"/>
                      </a:schemeClr>
                    </a:solidFill>
                    <a:latin typeface="Arial"/>
                    <a:cs typeface="Arial"/>
                  </a:rPr>
                  <a:t> (Seminarteilnehmerin) in Leichte Sprache ‚übersetzt‘, was einen Erfolg für gelingende Inklusion an der zuweilen inklusionsträgen Uni Tübingen darstellt. Das Miteinander aller Beteiligten war nicht immer reibungslos, aber höchst erfolgreich. Viele Studierende haben, wie erhofft und geplant, die unter „Zielsetzung“ genannten Kompetenzen erworben und eigenständig weiterentwickelt.</a:t>
                </a:r>
              </a:p>
              <a:p>
                <a:pPr marL="241935" indent="-241935">
                  <a:buFont typeface="Arial" panose="020B0604020202020204" pitchFamily="34" charset="0"/>
                  <a:buChar char="•"/>
                </a:pPr>
                <a:r>
                  <a:rPr lang="de-DE" sz="2000" dirty="0">
                    <a:solidFill>
                      <a:schemeClr val="bg1">
                        <a:lumMod val="50000"/>
                      </a:schemeClr>
                    </a:solidFill>
                    <a:latin typeface="Arial"/>
                    <a:cs typeface="Arial"/>
                  </a:rPr>
                  <a:t>Schwierigkeiten: Das Zeitmanagement war nicht immer leicht, weil alle Prüfungsleistungen im Semester geschrieben und ‚korrigiert‘ werden mussten (auf beiden Seiten mit nicht notwendig mehr, aber anderem, ungewohntem Aufwand). Es gab Herausforderungen in der Arbeit mit den Objekten, die aber in der Regel als produktive Hürden gemeistert worden sind.</a:t>
                </a:r>
              </a:p>
              <a:p>
                <a:pPr marL="241935" indent="-241935">
                  <a:buFont typeface="Arial" panose="020B0604020202020204" pitchFamily="34" charset="0"/>
                  <a:buChar char="•"/>
                </a:pPr>
                <a:r>
                  <a:rPr lang="de-DE" sz="2000" dirty="0">
                    <a:solidFill>
                      <a:schemeClr val="bg1">
                        <a:lumMod val="50000"/>
                      </a:schemeClr>
                    </a:solidFill>
                    <a:latin typeface="Arial"/>
                    <a:cs typeface="Arial"/>
                  </a:rPr>
                  <a:t>Offene Fragen: Offen ist die Frage, wie sich das erfolgreiche Format in der Lehre verstetigen lässt, ohne dass der höhere Aufwand bei tendenziell knapper werdenden Zeitressourcen zu Überforderung führt.</a:t>
                </a:r>
              </a:p>
            </p:txBody>
          </p:sp>
        </p:grpSp>
        <p:sp>
          <p:nvSpPr>
            <p:cNvPr id="53" name="TextBox 52"/>
            <p:cNvSpPr txBox="1"/>
            <p:nvPr/>
          </p:nvSpPr>
          <p:spPr>
            <a:xfrm>
              <a:off x="2252191" y="21914229"/>
              <a:ext cx="1776632" cy="461976"/>
            </a:xfrm>
            <a:prstGeom prst="rect">
              <a:avLst/>
            </a:prstGeom>
            <a:solidFill>
              <a:schemeClr val="bg1"/>
            </a:solidFill>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Erfahrungen</a:t>
              </a:r>
              <a:endParaRPr lang="en-US" sz="2400">
                <a:solidFill>
                  <a:srgbClr val="A51E37"/>
                </a:solidFill>
                <a:latin typeface="Arial"/>
                <a:ea typeface="Bangla MN" charset="0"/>
                <a:cs typeface="Arial"/>
              </a:endParaRPr>
            </a:p>
          </p:txBody>
        </p:sp>
      </p:grpSp>
      <p:grpSp>
        <p:nvGrpSpPr>
          <p:cNvPr id="27" name="Gruppieren 26">
            <a:extLst>
              <a:ext uri="{FF2B5EF4-FFF2-40B4-BE49-F238E27FC236}">
                <a16:creationId xmlns:a16="http://schemas.microsoft.com/office/drawing/2014/main" id="{3187543A-7ADA-104C-3346-1E3D3F942D2B}"/>
              </a:ext>
            </a:extLst>
          </p:cNvPr>
          <p:cNvGrpSpPr/>
          <p:nvPr/>
        </p:nvGrpSpPr>
        <p:grpSpPr>
          <a:xfrm>
            <a:off x="10999322" y="20427014"/>
            <a:ext cx="9679597" cy="9163942"/>
            <a:chOff x="15814341" y="17806908"/>
            <a:chExt cx="5101627" cy="4306346"/>
          </a:xfrm>
        </p:grpSpPr>
        <p:grpSp>
          <p:nvGrpSpPr>
            <p:cNvPr id="19" name="Group 42">
              <a:extLst>
                <a:ext uri="{FF2B5EF4-FFF2-40B4-BE49-F238E27FC236}">
                  <a16:creationId xmlns:a16="http://schemas.microsoft.com/office/drawing/2014/main" id="{01B17549-47C2-2273-65AC-1364705287CA}"/>
                </a:ext>
              </a:extLst>
            </p:cNvPr>
            <p:cNvGrpSpPr/>
            <p:nvPr/>
          </p:nvGrpSpPr>
          <p:grpSpPr>
            <a:xfrm>
              <a:off x="15814341" y="17806908"/>
              <a:ext cx="5101627" cy="4306346"/>
              <a:chOff x="845736" y="18712568"/>
              <a:chExt cx="11929274" cy="7332842"/>
            </a:xfrm>
          </p:grpSpPr>
          <p:sp>
            <p:nvSpPr>
              <p:cNvPr id="24" name="Rectangle 43">
                <a:extLst>
                  <a:ext uri="{FF2B5EF4-FFF2-40B4-BE49-F238E27FC236}">
                    <a16:creationId xmlns:a16="http://schemas.microsoft.com/office/drawing/2014/main" id="{10F28981-D45D-7913-E1FF-777D82003894}"/>
                  </a:ext>
                </a:extLst>
              </p:cNvPr>
              <p:cNvSpPr/>
              <p:nvPr/>
            </p:nvSpPr>
            <p:spPr>
              <a:xfrm>
                <a:off x="845736" y="18895071"/>
                <a:ext cx="11929274" cy="7150339"/>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30" dirty="0"/>
              </a:p>
            </p:txBody>
          </p:sp>
          <p:sp>
            <p:nvSpPr>
              <p:cNvPr id="25" name="TextBox 44">
                <a:extLst>
                  <a:ext uri="{FF2B5EF4-FFF2-40B4-BE49-F238E27FC236}">
                    <a16:creationId xmlns:a16="http://schemas.microsoft.com/office/drawing/2014/main" id="{9542B8C7-FFDF-8C83-F5D4-B0857134328F}"/>
                  </a:ext>
                </a:extLst>
              </p:cNvPr>
              <p:cNvSpPr txBox="1"/>
              <p:nvPr/>
            </p:nvSpPr>
            <p:spPr>
              <a:xfrm>
                <a:off x="4149023" y="18712568"/>
                <a:ext cx="5389812" cy="444691"/>
              </a:xfrm>
              <a:prstGeom prst="rect">
                <a:avLst/>
              </a:prstGeom>
              <a:solidFill>
                <a:schemeClr val="bg1"/>
              </a:solidFill>
            </p:spPr>
            <p:txBody>
              <a:bodyPr wrap="square" lIns="91440" tIns="45720" rIns="91440" bIns="45720" rtlCol="0" anchor="t">
                <a:spAutoFit/>
              </a:bodyPr>
              <a:lstStyle/>
              <a:p>
                <a:pPr algn="ctr"/>
                <a:r>
                  <a:rPr lang="en-US" sz="2400" err="1">
                    <a:solidFill>
                      <a:srgbClr val="A51E37"/>
                    </a:solidFill>
                    <a:latin typeface="Arial"/>
                    <a:ea typeface="Bangla MN" charset="0"/>
                    <a:cs typeface="Arial"/>
                  </a:rPr>
                  <a:t>Studentische</a:t>
                </a:r>
                <a:r>
                  <a:rPr lang="en-US" sz="2400" dirty="0">
                    <a:solidFill>
                      <a:srgbClr val="C00000"/>
                    </a:solidFill>
                    <a:latin typeface="Arial"/>
                    <a:ea typeface="Bangla MN" charset="0"/>
                    <a:cs typeface="Arial"/>
                  </a:rPr>
                  <a:t> </a:t>
                </a:r>
                <a:r>
                  <a:rPr lang="en-US" sz="2400" err="1">
                    <a:solidFill>
                      <a:srgbClr val="C00000"/>
                    </a:solidFill>
                    <a:latin typeface="Arial"/>
                    <a:ea typeface="Bangla MN" charset="0"/>
                    <a:cs typeface="Arial"/>
                  </a:rPr>
                  <a:t>Perspektive</a:t>
                </a:r>
                <a:endParaRPr lang="en-US" sz="2400">
                  <a:solidFill>
                    <a:srgbClr val="C00000"/>
                  </a:solidFill>
                  <a:latin typeface="Arial"/>
                  <a:ea typeface="Bangla MN" charset="0"/>
                  <a:cs typeface="Arial"/>
                </a:endParaRPr>
              </a:p>
            </p:txBody>
          </p:sp>
        </p:grpSp>
        <p:sp>
          <p:nvSpPr>
            <p:cNvPr id="26" name="Textfeld 25">
              <a:extLst>
                <a:ext uri="{FF2B5EF4-FFF2-40B4-BE49-F238E27FC236}">
                  <a16:creationId xmlns:a16="http://schemas.microsoft.com/office/drawing/2014/main" id="{F1ADB718-062B-E06B-6626-F21F95A61E7E}"/>
                </a:ext>
              </a:extLst>
            </p:cNvPr>
            <p:cNvSpPr txBox="1"/>
            <p:nvPr/>
          </p:nvSpPr>
          <p:spPr>
            <a:xfrm>
              <a:off x="16432094" y="18191109"/>
              <a:ext cx="3958007" cy="2936014"/>
            </a:xfrm>
            <a:prstGeom prst="rect">
              <a:avLst/>
            </a:prstGeom>
            <a:noFill/>
          </p:spPr>
          <p:txBody>
            <a:bodyPr wrap="square" lIns="91440" tIns="45720" rIns="91440" bIns="45720" rtlCol="0" anchor="t">
              <a:spAutoFit/>
            </a:bodyPr>
            <a:lstStyle/>
            <a:p>
              <a:r>
                <a:rPr lang="de-DE" sz="2000" dirty="0">
                  <a:solidFill>
                    <a:schemeClr val="bg1">
                      <a:lumMod val="50000"/>
                    </a:schemeClr>
                  </a:solidFill>
                  <a:latin typeface="Arial"/>
                  <a:cs typeface="Arial"/>
                </a:rPr>
                <a:t>Einbezug studentischer Perspektiven/Rückmeldungen</a:t>
              </a:r>
            </a:p>
            <a:p>
              <a:endParaRPr lang="de-DE" sz="2000" dirty="0">
                <a:solidFill>
                  <a:schemeClr val="bg1">
                    <a:lumMod val="50000"/>
                  </a:schemeClr>
                </a:solidFill>
                <a:latin typeface="Arial"/>
                <a:cs typeface="Arial"/>
              </a:endParaRPr>
            </a:p>
            <a:p>
              <a:pPr marL="342900" indent="-342900">
                <a:buFont typeface="Arial"/>
                <a:buChar char="•"/>
              </a:pPr>
              <a:r>
                <a:rPr lang="de-DE" sz="2000" dirty="0">
                  <a:solidFill>
                    <a:schemeClr val="bg1">
                      <a:lumMod val="50000"/>
                    </a:schemeClr>
                  </a:solidFill>
                  <a:latin typeface="Arial"/>
                  <a:cs typeface="Arial"/>
                </a:rPr>
                <a:t>Liegen Ihnen studentische Perspektiven/Rückmeldungen vor?</a:t>
              </a:r>
            </a:p>
            <a:p>
              <a:pPr marL="1818742" lvl="1" indent="-342900">
                <a:buFont typeface="Arial"/>
                <a:buChar char="•"/>
              </a:pPr>
              <a:r>
                <a:rPr lang="de-DE" sz="2000" dirty="0">
                  <a:solidFill>
                    <a:schemeClr val="bg1">
                      <a:lumMod val="50000"/>
                    </a:schemeClr>
                  </a:solidFill>
                  <a:latin typeface="Arial"/>
                  <a:cs typeface="Arial"/>
                </a:rPr>
                <a:t>Ja, es liegen z.B. die Begrüßung zur Ausstellungseröffnung von einer Seminarteilnehmerin vor, eine umfangreiche Reflexion von Rosalie </a:t>
              </a:r>
              <a:r>
                <a:rPr lang="de-DE" sz="2000" dirty="0" err="1">
                  <a:solidFill>
                    <a:schemeClr val="bg1">
                      <a:lumMod val="50000"/>
                    </a:schemeClr>
                  </a:solidFill>
                  <a:latin typeface="Arial"/>
                  <a:cs typeface="Arial"/>
                </a:rPr>
                <a:t>Strlek</a:t>
              </a:r>
              <a:r>
                <a:rPr lang="de-DE" sz="2000" dirty="0">
                  <a:solidFill>
                    <a:schemeClr val="bg1">
                      <a:lumMod val="50000"/>
                    </a:schemeClr>
                  </a:solidFill>
                  <a:latin typeface="Arial"/>
                  <a:cs typeface="Arial"/>
                </a:rPr>
                <a:t> und Evaluationen.</a:t>
              </a:r>
            </a:p>
            <a:p>
              <a:pPr marL="1818742" lvl="1" indent="-342900">
                <a:buFont typeface="Arial"/>
                <a:buChar char="•"/>
              </a:pPr>
              <a:r>
                <a:rPr lang="de-DE" sz="2000" dirty="0">
                  <a:solidFill>
                    <a:schemeClr val="bg1">
                      <a:lumMod val="50000"/>
                    </a:schemeClr>
                  </a:solidFill>
                  <a:latin typeface="Arial"/>
                  <a:cs typeface="Arial"/>
                </a:rPr>
                <a:t>Letztlich ist die beste Rückmeldung die digitale Ausstellung: </a:t>
              </a:r>
              <a:r>
                <a:rPr lang="de-DE" sz="2000" dirty="0">
                  <a:solidFill>
                    <a:schemeClr val="bg1">
                      <a:lumMod val="50000"/>
                    </a:schemeClr>
                  </a:solidFill>
                  <a:latin typeface="Arial"/>
                  <a:cs typeface="Arial"/>
                  <a:hlinkClick r:id="rId4"/>
                </a:rPr>
                <a:t>https://ausstellungen.deutsche-digitale-bibliothek.de/buecher-der-natur</a:t>
              </a:r>
              <a:r>
                <a:rPr lang="de-DE" sz="2000" dirty="0">
                  <a:solidFill>
                    <a:schemeClr val="bg1">
                      <a:lumMod val="50000"/>
                    </a:schemeClr>
                  </a:solidFill>
                  <a:latin typeface="Arial"/>
                  <a:cs typeface="Arial"/>
                </a:rPr>
                <a:t> </a:t>
              </a:r>
            </a:p>
            <a:p>
              <a:pPr marL="342900" indent="-342900">
                <a:buFont typeface="Arial"/>
                <a:buChar char="•"/>
              </a:pPr>
              <a:r>
                <a:rPr lang="de-DE" sz="2000" dirty="0">
                  <a:solidFill>
                    <a:schemeClr val="bg1">
                      <a:lumMod val="50000"/>
                    </a:schemeClr>
                  </a:solidFill>
                  <a:latin typeface="Arial"/>
                  <a:cs typeface="Arial"/>
                </a:rPr>
                <a:t>Inwieweit können bzw. möchten Sie diese Eindrücke in folgenden Projektschritten berücksichtigen?</a:t>
              </a:r>
            </a:p>
            <a:p>
              <a:pPr marL="1818742" lvl="1" indent="-342900">
                <a:buFont typeface="Arial"/>
                <a:buChar char="•"/>
              </a:pPr>
              <a:r>
                <a:rPr lang="de-DE" sz="2000" dirty="0">
                  <a:solidFill>
                    <a:schemeClr val="bg1">
                      <a:lumMod val="50000"/>
                    </a:schemeClr>
                  </a:solidFill>
                  <a:latin typeface="Arial"/>
                  <a:cs typeface="Arial"/>
                </a:rPr>
                <a:t>Wir haben die Eindrücke für eine – auch kritische – Reflexion genutzt, was wir, sollte sich die Gelegenheit für die Wiederholung des Formats ergeben, (noch) besser machen können.</a:t>
              </a:r>
            </a:p>
            <a:p>
              <a:pPr marL="342900" indent="-342900">
                <a:buFont typeface="Arial"/>
                <a:buChar char="•"/>
              </a:pPr>
              <a:r>
                <a:rPr lang="de-DE" sz="2000" dirty="0">
                  <a:solidFill>
                    <a:schemeClr val="bg1">
                      <a:lumMod val="50000"/>
                    </a:schemeClr>
                  </a:solidFill>
                  <a:latin typeface="Arial"/>
                  <a:cs typeface="Arial"/>
                </a:rPr>
                <a:t>O-Töne</a:t>
              </a:r>
            </a:p>
            <a:p>
              <a:pPr marL="1818742" lvl="1" indent="-342900">
                <a:buFont typeface="Arial"/>
                <a:buChar char="•"/>
              </a:pPr>
              <a:r>
                <a:rPr lang="de-DE" sz="2000" dirty="0">
                  <a:solidFill>
                    <a:schemeClr val="bg1">
                      <a:lumMod val="50000"/>
                    </a:schemeClr>
                  </a:solidFill>
                  <a:latin typeface="Arial"/>
                  <a:cs typeface="Arial"/>
                </a:rPr>
                <a:t>Das Urheberrecht liegt bei den Studierenden, zu denen wir gern Kontakt herstellen.</a:t>
              </a:r>
            </a:p>
          </p:txBody>
        </p:sp>
      </p:grpSp>
      <p:pic>
        <p:nvPicPr>
          <p:cNvPr id="29" name="Grafik 28" descr="Ein Bild, das Kinderkunst, Clipart, Darstellung, Text enthält.&#10;&#10;KI-generierte Inhalte können fehlerhaft sein.">
            <a:extLst>
              <a:ext uri="{FF2B5EF4-FFF2-40B4-BE49-F238E27FC236}">
                <a16:creationId xmlns:a16="http://schemas.microsoft.com/office/drawing/2014/main" id="{776750EC-64B3-0E9C-F43E-2BA8D4E2E028}"/>
              </a:ext>
            </a:extLst>
          </p:cNvPr>
          <p:cNvPicPr>
            <a:picLocks noChangeAspect="1"/>
          </p:cNvPicPr>
          <p:nvPr/>
        </p:nvPicPr>
        <p:blipFill>
          <a:blip r:embed="rId5" cstate="print">
            <a:extLst>
              <a:ext uri="{28A0092B-C50C-407E-A947-70E740481C1C}">
                <a14:useLocalDpi xmlns:a14="http://schemas.microsoft.com/office/drawing/2010/main" val="0"/>
              </a:ext>
            </a:extLst>
          </a:blip>
          <a:srcRect l="5491" r="5893"/>
          <a:stretch>
            <a:fillRect/>
          </a:stretch>
        </p:blipFill>
        <p:spPr>
          <a:xfrm>
            <a:off x="12485654" y="14798235"/>
            <a:ext cx="3600000" cy="5078099"/>
          </a:xfrm>
          <a:prstGeom prst="rect">
            <a:avLst/>
          </a:prstGeom>
        </p:spPr>
      </p:pic>
      <p:pic>
        <p:nvPicPr>
          <p:cNvPr id="32" name="Grafik 31">
            <a:extLst>
              <a:ext uri="{FF2B5EF4-FFF2-40B4-BE49-F238E27FC236}">
                <a16:creationId xmlns:a16="http://schemas.microsoft.com/office/drawing/2014/main" id="{1A01AE7F-87BE-AA4D-D089-00365EE1E648}"/>
              </a:ext>
            </a:extLst>
          </p:cNvPr>
          <p:cNvPicPr>
            <a:picLocks noChangeAspect="1"/>
          </p:cNvPicPr>
          <p:nvPr/>
        </p:nvPicPr>
        <p:blipFill>
          <a:blip r:embed="rId6"/>
          <a:stretch>
            <a:fillRect/>
          </a:stretch>
        </p:blipFill>
        <p:spPr>
          <a:xfrm>
            <a:off x="16173268" y="14713188"/>
            <a:ext cx="3600000" cy="5096687"/>
          </a:xfrm>
          <a:prstGeom prst="rect">
            <a:avLst/>
          </a:prstGeom>
        </p:spPr>
      </p:pic>
    </p:spTree>
    <p:extLst>
      <p:ext uri="{BB962C8B-B14F-4D97-AF65-F5344CB8AC3E}">
        <p14:creationId xmlns:p14="http://schemas.microsoft.com/office/powerpoint/2010/main" val="283623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8F0769FAA5CA4584E3F53925FFCABB" ma:contentTypeVersion="13" ma:contentTypeDescription="Create a new document." ma:contentTypeScope="" ma:versionID="35e377b7e6fcb5f9ae58097486bd4e95">
  <xsd:schema xmlns:xsd="http://www.w3.org/2001/XMLSchema" xmlns:xs="http://www.w3.org/2001/XMLSchema" xmlns:p="http://schemas.microsoft.com/office/2006/metadata/properties" xmlns:ns2="7c492254-2547-41a6-8658-dc936ab556c4" xmlns:ns3="3ee7f305-f753-4bf8-86de-c2d099ddd268" targetNamespace="http://schemas.microsoft.com/office/2006/metadata/properties" ma:root="true" ma:fieldsID="8b07912edd019880be02e635b415f871" ns2:_="" ns3:_="">
    <xsd:import namespace="7c492254-2547-41a6-8658-dc936ab556c4"/>
    <xsd:import namespace="3ee7f305-f753-4bf8-86de-c2d099ddd2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92254-2547-41a6-8658-dc936ab556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de38a42-f053-4c2a-847a-0f3502bf1d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7f305-f753-4bf8-86de-c2d099ddd2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492254-2547-41a6-8658-dc936ab556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60B783-0EAE-41DC-925B-BD54C56CF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92254-2547-41a6-8658-dc936ab556c4"/>
    <ds:schemaRef ds:uri="3ee7f305-f753-4bf8-86de-c2d099ddd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4805BA-D12A-4863-ADB7-A72C28FC077D}">
  <ds:schemaRefs>
    <ds:schemaRef ds:uri="http://schemas.microsoft.com/sharepoint/v3/contenttype/forms"/>
  </ds:schemaRefs>
</ds:datastoreItem>
</file>

<file path=customXml/itemProps3.xml><?xml version="1.0" encoding="utf-8"?>
<ds:datastoreItem xmlns:ds="http://schemas.openxmlformats.org/officeDocument/2006/customXml" ds:itemID="{ED6A5D2D-35CD-4CDA-9520-2B9ED6DAA0ED}">
  <ds:schemaRefs>
    <ds:schemaRef ds:uri="3ee7f305-f753-4bf8-86de-c2d099ddd268"/>
    <ds:schemaRef ds:uri="7c492254-2547-41a6-8658-dc936ab556c4"/>
    <ds:schemaRef ds:uri="http://www.w3.org/XML/1998/namespac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871</Words>
  <Application>Microsoft Office PowerPoint</Application>
  <PresentationFormat>Benutzerdefiniert</PresentationFormat>
  <Paragraphs>37</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Al Bayan Plain</vt:lpstr>
      <vt:lpstr>Arial</vt:lpstr>
      <vt:lpstr>Calibri</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Regula Forster</dc:creator>
  <cp:lastModifiedBy>Regula Forster</cp:lastModifiedBy>
  <cp:revision>83</cp:revision>
  <dcterms:created xsi:type="dcterms:W3CDTF">2012-08-24T00:53:15Z</dcterms:created>
  <dcterms:modified xsi:type="dcterms:W3CDTF">2026-04-02T07:00:22Z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0x010100E18F0769FAA5CA4584E3F53925FFCABB</vt:lpwstr>
  </property>
  <property fmtid="{D5CDD505-2E9C-101B-9397-08002B2CF9AE}" pid="3" name="MediaServiceImageTags">
    <vt:lpwstr/>
  </property>
</Properties>
</file>