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6"/>
  </p:notesMasterIdLst>
  <p:sldIdLst>
    <p:sldId id="258" r:id="rId5"/>
  </p:sldIdLst>
  <p:sldSz cx="21383625" cy="30275213"/>
  <p:notesSz cx="6858000" cy="9144000"/>
  <p:defaultTextStyle>
    <a:defPPr>
      <a:defRPr lang="en-US"/>
    </a:defPPr>
    <a:lvl1pPr marL="0" algn="l" defTabSz="2951683" rtl="0" eaLnBrk="1" latinLnBrk="0" hangingPunct="1">
      <a:defRPr sz="5810" kern="1200">
        <a:solidFill>
          <a:schemeClr val="tx1"/>
        </a:solidFill>
        <a:latin typeface="+mn-lt"/>
        <a:ea typeface="+mn-ea"/>
        <a:cs typeface="+mn-cs"/>
      </a:defRPr>
    </a:lvl1pPr>
    <a:lvl2pPr marL="1475842" algn="l" defTabSz="2951683" rtl="0" eaLnBrk="1" latinLnBrk="0" hangingPunct="1">
      <a:defRPr sz="5810" kern="1200">
        <a:solidFill>
          <a:schemeClr val="tx1"/>
        </a:solidFill>
        <a:latin typeface="+mn-lt"/>
        <a:ea typeface="+mn-ea"/>
        <a:cs typeface="+mn-cs"/>
      </a:defRPr>
    </a:lvl2pPr>
    <a:lvl3pPr marL="2951683" algn="l" defTabSz="2951683" rtl="0" eaLnBrk="1" latinLnBrk="0" hangingPunct="1">
      <a:defRPr sz="5810" kern="1200">
        <a:solidFill>
          <a:schemeClr val="tx1"/>
        </a:solidFill>
        <a:latin typeface="+mn-lt"/>
        <a:ea typeface="+mn-ea"/>
        <a:cs typeface="+mn-cs"/>
      </a:defRPr>
    </a:lvl3pPr>
    <a:lvl4pPr marL="4427525" algn="l" defTabSz="2951683" rtl="0" eaLnBrk="1" latinLnBrk="0" hangingPunct="1">
      <a:defRPr sz="5810" kern="1200">
        <a:solidFill>
          <a:schemeClr val="tx1"/>
        </a:solidFill>
        <a:latin typeface="+mn-lt"/>
        <a:ea typeface="+mn-ea"/>
        <a:cs typeface="+mn-cs"/>
      </a:defRPr>
    </a:lvl4pPr>
    <a:lvl5pPr marL="5903366" algn="l" defTabSz="2951683" rtl="0" eaLnBrk="1" latinLnBrk="0" hangingPunct="1">
      <a:defRPr sz="5810" kern="1200">
        <a:solidFill>
          <a:schemeClr val="tx1"/>
        </a:solidFill>
        <a:latin typeface="+mn-lt"/>
        <a:ea typeface="+mn-ea"/>
        <a:cs typeface="+mn-cs"/>
      </a:defRPr>
    </a:lvl5pPr>
    <a:lvl6pPr marL="7379208" algn="l" defTabSz="2951683" rtl="0" eaLnBrk="1" latinLnBrk="0" hangingPunct="1">
      <a:defRPr sz="5810" kern="1200">
        <a:solidFill>
          <a:schemeClr val="tx1"/>
        </a:solidFill>
        <a:latin typeface="+mn-lt"/>
        <a:ea typeface="+mn-ea"/>
        <a:cs typeface="+mn-cs"/>
      </a:defRPr>
    </a:lvl6pPr>
    <a:lvl7pPr marL="8855050" algn="l" defTabSz="2951683" rtl="0" eaLnBrk="1" latinLnBrk="0" hangingPunct="1">
      <a:defRPr sz="5810" kern="1200">
        <a:solidFill>
          <a:schemeClr val="tx1"/>
        </a:solidFill>
        <a:latin typeface="+mn-lt"/>
        <a:ea typeface="+mn-ea"/>
        <a:cs typeface="+mn-cs"/>
      </a:defRPr>
    </a:lvl7pPr>
    <a:lvl8pPr marL="10330891" algn="l" defTabSz="2951683" rtl="0" eaLnBrk="1" latinLnBrk="0" hangingPunct="1">
      <a:defRPr sz="5810" kern="1200">
        <a:solidFill>
          <a:schemeClr val="tx1"/>
        </a:solidFill>
        <a:latin typeface="+mn-lt"/>
        <a:ea typeface="+mn-ea"/>
        <a:cs typeface="+mn-cs"/>
      </a:defRPr>
    </a:lvl8pPr>
    <a:lvl9pPr marL="11806733" algn="l" defTabSz="2951683" rtl="0" eaLnBrk="1" latinLnBrk="0" hangingPunct="1">
      <a:defRPr sz="5810" kern="1200">
        <a:solidFill>
          <a:schemeClr val="tx1"/>
        </a:solidFill>
        <a:latin typeface="+mn-lt"/>
        <a:ea typeface="+mn-ea"/>
        <a:cs typeface="+mn-cs"/>
      </a:defRPr>
    </a:lvl9pPr>
  </p:defaultTextStyle>
  <p:extLst>
    <p:ext uri="{EFAFB233-063F-42B5-8137-9DF3F51BA10A}">
      <p15:sldGuideLst xmlns:p15="http://schemas.microsoft.com/office/powerpoint/2012/main">
        <p15:guide id="1" pos="13377" userDrawn="1">
          <p15:clr>
            <a:srgbClr val="A4A3A4"/>
          </p15:clr>
        </p15:guide>
        <p15:guide id="2" orient="horz" pos="953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1E3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AD2D85A-14CF-4F55-9202-80F00200CDD3}" v="1" dt="2023-12-19T11:18:02.743"/>
    <p1510:client id="{CC8852B2-F180-4F18-8E42-C860501947AF}" v="75" dt="2023-12-19T11:22:04.1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231" autoAdjust="0"/>
    <p:restoredTop sz="94694"/>
  </p:normalViewPr>
  <p:slideViewPr>
    <p:cSldViewPr>
      <p:cViewPr>
        <p:scale>
          <a:sx n="66" d="100"/>
          <a:sy n="66" d="100"/>
        </p:scale>
        <p:origin x="32" y="32"/>
      </p:cViewPr>
      <p:guideLst>
        <p:guide pos="13377"/>
        <p:guide orient="horz" pos="9536"/>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microsoft.com/office/2015/10/relationships/revisionInfo" Target="revisionInfo.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0FE861C-486B-4E18-A0E9-A790238A915C}" type="datetimeFigureOut">
              <a:rPr lang="en-US" smtClean="0"/>
              <a:t>5/6/2026</a:t>
            </a:fld>
            <a:endParaRPr lang="en-US"/>
          </a:p>
        </p:txBody>
      </p:sp>
      <p:sp>
        <p:nvSpPr>
          <p:cNvPr id="4" name="Slide Image Placeholder 3"/>
          <p:cNvSpPr>
            <a:spLocks noGrp="1" noRot="1" noChangeAspect="1"/>
          </p:cNvSpPr>
          <p:nvPr>
            <p:ph type="sldImg" idx="2"/>
          </p:nvPr>
        </p:nvSpPr>
        <p:spPr>
          <a:xfrm>
            <a:off x="2217738" y="685800"/>
            <a:ext cx="2422525"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F811066-0135-4CAA-8AD4-89A97190AC00}" type="slidenum">
              <a:rPr lang="en-US" smtClean="0"/>
              <a:t>‹Nr.›</a:t>
            </a:fld>
            <a:endParaRPr lang="en-US"/>
          </a:p>
        </p:txBody>
      </p:sp>
    </p:spTree>
  </p:cSld>
  <p:clrMap bg1="lt1" tx1="dk1" bg2="lt2" tx2="dk2" accent1="accent1" accent2="accent2" accent3="accent3" accent4="accent4" accent5="accent5" accent6="accent6" hlink="hlink" folHlink="folHlink"/>
  <p:notesStyle>
    <a:lvl1pPr marL="0" algn="l" defTabSz="2951683" rtl="0" eaLnBrk="1" latinLnBrk="0" hangingPunct="1">
      <a:defRPr sz="3874" kern="1200">
        <a:solidFill>
          <a:schemeClr val="tx1"/>
        </a:solidFill>
        <a:latin typeface="+mn-lt"/>
        <a:ea typeface="+mn-ea"/>
        <a:cs typeface="+mn-cs"/>
      </a:defRPr>
    </a:lvl1pPr>
    <a:lvl2pPr marL="1475842" algn="l" defTabSz="2951683" rtl="0" eaLnBrk="1" latinLnBrk="0" hangingPunct="1">
      <a:defRPr sz="3874" kern="1200">
        <a:solidFill>
          <a:schemeClr val="tx1"/>
        </a:solidFill>
        <a:latin typeface="+mn-lt"/>
        <a:ea typeface="+mn-ea"/>
        <a:cs typeface="+mn-cs"/>
      </a:defRPr>
    </a:lvl2pPr>
    <a:lvl3pPr marL="2951683" algn="l" defTabSz="2951683" rtl="0" eaLnBrk="1" latinLnBrk="0" hangingPunct="1">
      <a:defRPr sz="3874" kern="1200">
        <a:solidFill>
          <a:schemeClr val="tx1"/>
        </a:solidFill>
        <a:latin typeface="+mn-lt"/>
        <a:ea typeface="+mn-ea"/>
        <a:cs typeface="+mn-cs"/>
      </a:defRPr>
    </a:lvl3pPr>
    <a:lvl4pPr marL="4427525" algn="l" defTabSz="2951683" rtl="0" eaLnBrk="1" latinLnBrk="0" hangingPunct="1">
      <a:defRPr sz="3874" kern="1200">
        <a:solidFill>
          <a:schemeClr val="tx1"/>
        </a:solidFill>
        <a:latin typeface="+mn-lt"/>
        <a:ea typeface="+mn-ea"/>
        <a:cs typeface="+mn-cs"/>
      </a:defRPr>
    </a:lvl4pPr>
    <a:lvl5pPr marL="5903366" algn="l" defTabSz="2951683" rtl="0" eaLnBrk="1" latinLnBrk="0" hangingPunct="1">
      <a:defRPr sz="3874" kern="1200">
        <a:solidFill>
          <a:schemeClr val="tx1"/>
        </a:solidFill>
        <a:latin typeface="+mn-lt"/>
        <a:ea typeface="+mn-ea"/>
        <a:cs typeface="+mn-cs"/>
      </a:defRPr>
    </a:lvl5pPr>
    <a:lvl6pPr marL="7379208" algn="l" defTabSz="2951683" rtl="0" eaLnBrk="1" latinLnBrk="0" hangingPunct="1">
      <a:defRPr sz="3874" kern="1200">
        <a:solidFill>
          <a:schemeClr val="tx1"/>
        </a:solidFill>
        <a:latin typeface="+mn-lt"/>
        <a:ea typeface="+mn-ea"/>
        <a:cs typeface="+mn-cs"/>
      </a:defRPr>
    </a:lvl6pPr>
    <a:lvl7pPr marL="8855050" algn="l" defTabSz="2951683" rtl="0" eaLnBrk="1" latinLnBrk="0" hangingPunct="1">
      <a:defRPr sz="3874" kern="1200">
        <a:solidFill>
          <a:schemeClr val="tx1"/>
        </a:solidFill>
        <a:latin typeface="+mn-lt"/>
        <a:ea typeface="+mn-ea"/>
        <a:cs typeface="+mn-cs"/>
      </a:defRPr>
    </a:lvl7pPr>
    <a:lvl8pPr marL="10330891" algn="l" defTabSz="2951683" rtl="0" eaLnBrk="1" latinLnBrk="0" hangingPunct="1">
      <a:defRPr sz="3874" kern="1200">
        <a:solidFill>
          <a:schemeClr val="tx1"/>
        </a:solidFill>
        <a:latin typeface="+mn-lt"/>
        <a:ea typeface="+mn-ea"/>
        <a:cs typeface="+mn-cs"/>
      </a:defRPr>
    </a:lvl8pPr>
    <a:lvl9pPr marL="11806733" algn="l" defTabSz="2951683" rtl="0" eaLnBrk="1" latinLnBrk="0" hangingPunct="1">
      <a:defRPr sz="3874"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2217738" y="685800"/>
            <a:ext cx="2422525" cy="3429000"/>
          </a:xfrm>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F811066-0135-4CAA-8AD4-89A97190AC00}" type="slidenum">
              <a:rPr lang="en-US" smtClean="0"/>
              <a:t>1</a:t>
            </a:fld>
            <a:endParaRPr lang="en-US"/>
          </a:p>
        </p:txBody>
      </p:sp>
    </p:spTree>
    <p:extLst>
      <p:ext uri="{BB962C8B-B14F-4D97-AF65-F5344CB8AC3E}">
        <p14:creationId xmlns:p14="http://schemas.microsoft.com/office/powerpoint/2010/main" val="1592674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603772" y="9404941"/>
            <a:ext cx="18176081" cy="6489549"/>
          </a:xfrm>
        </p:spPr>
        <p:txBody>
          <a:bodyPr/>
          <a:lstStyle/>
          <a:p>
            <a:r>
              <a:rPr lang="en-US"/>
              <a:t>Click to edit Master title style</a:t>
            </a:r>
          </a:p>
        </p:txBody>
      </p:sp>
      <p:sp>
        <p:nvSpPr>
          <p:cNvPr id="3" name="Subtitle 2"/>
          <p:cNvSpPr>
            <a:spLocks noGrp="1"/>
          </p:cNvSpPr>
          <p:nvPr>
            <p:ph type="subTitle" idx="1"/>
          </p:nvPr>
        </p:nvSpPr>
        <p:spPr>
          <a:xfrm>
            <a:off x="3207544" y="17155955"/>
            <a:ext cx="14968537" cy="7736999"/>
          </a:xfrm>
        </p:spPr>
        <p:txBody>
          <a:bodyPr/>
          <a:lstStyle>
            <a:lvl1pPr marL="0" indent="0" algn="ctr">
              <a:buNone/>
              <a:defRPr>
                <a:solidFill>
                  <a:schemeClr val="tx1">
                    <a:tint val="75000"/>
                  </a:schemeClr>
                </a:solidFill>
              </a:defRPr>
            </a:lvl1pPr>
            <a:lvl2pPr marL="566376" indent="0" algn="ctr">
              <a:buNone/>
              <a:defRPr>
                <a:solidFill>
                  <a:schemeClr val="tx1">
                    <a:tint val="75000"/>
                  </a:schemeClr>
                </a:solidFill>
              </a:defRPr>
            </a:lvl2pPr>
            <a:lvl3pPr marL="1132753" indent="0" algn="ctr">
              <a:buNone/>
              <a:defRPr>
                <a:solidFill>
                  <a:schemeClr val="tx1">
                    <a:tint val="75000"/>
                  </a:schemeClr>
                </a:solidFill>
              </a:defRPr>
            </a:lvl3pPr>
            <a:lvl4pPr marL="1699130" indent="0" algn="ctr">
              <a:buNone/>
              <a:defRPr>
                <a:solidFill>
                  <a:schemeClr val="tx1">
                    <a:tint val="75000"/>
                  </a:schemeClr>
                </a:solidFill>
              </a:defRPr>
            </a:lvl4pPr>
            <a:lvl5pPr marL="2265506" indent="0" algn="ctr">
              <a:buNone/>
              <a:defRPr>
                <a:solidFill>
                  <a:schemeClr val="tx1">
                    <a:tint val="75000"/>
                  </a:schemeClr>
                </a:solidFill>
              </a:defRPr>
            </a:lvl5pPr>
            <a:lvl6pPr marL="2831882" indent="0" algn="ctr">
              <a:buNone/>
              <a:defRPr>
                <a:solidFill>
                  <a:schemeClr val="tx1">
                    <a:tint val="75000"/>
                  </a:schemeClr>
                </a:solidFill>
              </a:defRPr>
            </a:lvl6pPr>
            <a:lvl7pPr marL="3398259" indent="0" algn="ctr">
              <a:buNone/>
              <a:defRPr>
                <a:solidFill>
                  <a:schemeClr val="tx1">
                    <a:tint val="75000"/>
                  </a:schemeClr>
                </a:solidFill>
              </a:defRPr>
            </a:lvl7pPr>
            <a:lvl8pPr marL="3964636" indent="0" algn="ctr">
              <a:buNone/>
              <a:defRPr>
                <a:solidFill>
                  <a:schemeClr val="tx1">
                    <a:tint val="75000"/>
                  </a:schemeClr>
                </a:solidFill>
              </a:defRPr>
            </a:lvl8pPr>
            <a:lvl9pPr marL="4531012"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02BAB4-8B8D-41DD-85C7-81A0CA962007}"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503128" y="1212414"/>
            <a:ext cx="4811316" cy="2583204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69182" y="1212414"/>
            <a:ext cx="14077553" cy="2583204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102BAB4-8B8D-41DD-85C7-81A0CA962007}"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89159" y="19454629"/>
            <a:ext cx="18176081" cy="6012994"/>
          </a:xfrm>
        </p:spPr>
        <p:txBody>
          <a:bodyPr anchor="t"/>
          <a:lstStyle>
            <a:lvl1pPr algn="l">
              <a:defRPr sz="4955" b="1" cap="all"/>
            </a:lvl1pPr>
          </a:lstStyle>
          <a:p>
            <a:r>
              <a:rPr lang="en-US"/>
              <a:t>Click to edit Master title style</a:t>
            </a:r>
          </a:p>
        </p:txBody>
      </p:sp>
      <p:sp>
        <p:nvSpPr>
          <p:cNvPr id="3" name="Text Placeholder 2"/>
          <p:cNvSpPr>
            <a:spLocks noGrp="1"/>
          </p:cNvSpPr>
          <p:nvPr>
            <p:ph type="body" idx="1"/>
          </p:nvPr>
        </p:nvSpPr>
        <p:spPr>
          <a:xfrm>
            <a:off x="1689159" y="12831930"/>
            <a:ext cx="18176081" cy="6622701"/>
          </a:xfrm>
        </p:spPr>
        <p:txBody>
          <a:bodyPr anchor="b"/>
          <a:lstStyle>
            <a:lvl1pPr marL="0" indent="0">
              <a:buNone/>
              <a:defRPr sz="2478">
                <a:solidFill>
                  <a:schemeClr val="tx1">
                    <a:tint val="75000"/>
                  </a:schemeClr>
                </a:solidFill>
              </a:defRPr>
            </a:lvl1pPr>
            <a:lvl2pPr marL="566376" indent="0">
              <a:buNone/>
              <a:defRPr sz="2230">
                <a:solidFill>
                  <a:schemeClr val="tx1">
                    <a:tint val="75000"/>
                  </a:schemeClr>
                </a:solidFill>
              </a:defRPr>
            </a:lvl2pPr>
            <a:lvl3pPr marL="1132753" indent="0">
              <a:buNone/>
              <a:defRPr sz="1982">
                <a:solidFill>
                  <a:schemeClr val="tx1">
                    <a:tint val="75000"/>
                  </a:schemeClr>
                </a:solidFill>
              </a:defRPr>
            </a:lvl3pPr>
            <a:lvl4pPr marL="1699130" indent="0">
              <a:buNone/>
              <a:defRPr sz="1734">
                <a:solidFill>
                  <a:schemeClr val="tx1">
                    <a:tint val="75000"/>
                  </a:schemeClr>
                </a:solidFill>
              </a:defRPr>
            </a:lvl4pPr>
            <a:lvl5pPr marL="2265506" indent="0">
              <a:buNone/>
              <a:defRPr sz="1734">
                <a:solidFill>
                  <a:schemeClr val="tx1">
                    <a:tint val="75000"/>
                  </a:schemeClr>
                </a:solidFill>
              </a:defRPr>
            </a:lvl5pPr>
            <a:lvl6pPr marL="2831882" indent="0">
              <a:buNone/>
              <a:defRPr sz="1734">
                <a:solidFill>
                  <a:schemeClr val="tx1">
                    <a:tint val="75000"/>
                  </a:schemeClr>
                </a:solidFill>
              </a:defRPr>
            </a:lvl6pPr>
            <a:lvl7pPr marL="3398259" indent="0">
              <a:buNone/>
              <a:defRPr sz="1734">
                <a:solidFill>
                  <a:schemeClr val="tx1">
                    <a:tint val="75000"/>
                  </a:schemeClr>
                </a:solidFill>
              </a:defRPr>
            </a:lvl7pPr>
            <a:lvl8pPr marL="3964636" indent="0">
              <a:buNone/>
              <a:defRPr sz="1734">
                <a:solidFill>
                  <a:schemeClr val="tx1">
                    <a:tint val="75000"/>
                  </a:schemeClr>
                </a:solidFill>
              </a:defRPr>
            </a:lvl8pPr>
            <a:lvl9pPr marL="4531012" indent="0">
              <a:buNone/>
              <a:defRPr sz="1734">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102BAB4-8B8D-41DD-85C7-81A0CA962007}" type="datetimeFigureOut">
              <a:rPr lang="en-US" smtClean="0"/>
              <a:t>5/6/2026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069182"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10870009" y="7064220"/>
            <a:ext cx="9444434" cy="19980241"/>
          </a:xfrm>
        </p:spPr>
        <p:txBody>
          <a:bodyPr/>
          <a:lstStyle>
            <a:lvl1pPr>
              <a:defRPr sz="3469"/>
            </a:lvl1pPr>
            <a:lvl2pPr>
              <a:defRPr sz="2973"/>
            </a:lvl2pPr>
            <a:lvl3pPr>
              <a:defRPr sz="2478"/>
            </a:lvl3pPr>
            <a:lvl4pPr>
              <a:defRPr sz="2230"/>
            </a:lvl4pPr>
            <a:lvl5pPr>
              <a:defRPr sz="2230"/>
            </a:lvl5pPr>
            <a:lvl6pPr>
              <a:defRPr sz="2230"/>
            </a:lvl6pPr>
            <a:lvl7pPr>
              <a:defRPr sz="2230"/>
            </a:lvl7pPr>
            <a:lvl8pPr>
              <a:defRPr sz="2230"/>
            </a:lvl8pPr>
            <a:lvl9pPr>
              <a:defRPr sz="223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102BAB4-8B8D-41DD-85C7-81A0CA962007}" type="datetimeFigureOut">
              <a:rPr lang="en-US" smtClean="0"/>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069181" y="6776885"/>
            <a:ext cx="9448148"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4" name="Content Placeholder 3"/>
          <p:cNvSpPr>
            <a:spLocks noGrp="1"/>
          </p:cNvSpPr>
          <p:nvPr>
            <p:ph sz="half" idx="2"/>
          </p:nvPr>
        </p:nvSpPr>
        <p:spPr>
          <a:xfrm>
            <a:off x="1069181" y="9601169"/>
            <a:ext cx="9448148"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10862586" y="6776885"/>
            <a:ext cx="9451860" cy="2824283"/>
          </a:xfrm>
        </p:spPr>
        <p:txBody>
          <a:bodyPr anchor="b"/>
          <a:lstStyle>
            <a:lvl1pPr marL="0" indent="0">
              <a:buNone/>
              <a:defRPr sz="2973" b="1"/>
            </a:lvl1pPr>
            <a:lvl2pPr marL="566376" indent="0">
              <a:buNone/>
              <a:defRPr sz="2478" b="1"/>
            </a:lvl2pPr>
            <a:lvl3pPr marL="1132753" indent="0">
              <a:buNone/>
              <a:defRPr sz="2230" b="1"/>
            </a:lvl3pPr>
            <a:lvl4pPr marL="1699130" indent="0">
              <a:buNone/>
              <a:defRPr sz="1982" b="1"/>
            </a:lvl4pPr>
            <a:lvl5pPr marL="2265506" indent="0">
              <a:buNone/>
              <a:defRPr sz="1982" b="1"/>
            </a:lvl5pPr>
            <a:lvl6pPr marL="2831882" indent="0">
              <a:buNone/>
              <a:defRPr sz="1982" b="1"/>
            </a:lvl6pPr>
            <a:lvl7pPr marL="3398259" indent="0">
              <a:buNone/>
              <a:defRPr sz="1982" b="1"/>
            </a:lvl7pPr>
            <a:lvl8pPr marL="3964636" indent="0">
              <a:buNone/>
              <a:defRPr sz="1982" b="1"/>
            </a:lvl8pPr>
            <a:lvl9pPr marL="4531012" indent="0">
              <a:buNone/>
              <a:defRPr sz="1982" b="1"/>
            </a:lvl9pPr>
          </a:lstStyle>
          <a:p>
            <a:pPr lvl="0"/>
            <a:r>
              <a:rPr lang="en-US"/>
              <a:t>Click to edit Master text styles</a:t>
            </a:r>
          </a:p>
        </p:txBody>
      </p:sp>
      <p:sp>
        <p:nvSpPr>
          <p:cNvPr id="6" name="Content Placeholder 5"/>
          <p:cNvSpPr>
            <a:spLocks noGrp="1"/>
          </p:cNvSpPr>
          <p:nvPr>
            <p:ph sz="quarter" idx="4"/>
          </p:nvPr>
        </p:nvSpPr>
        <p:spPr>
          <a:xfrm>
            <a:off x="10862586" y="9601169"/>
            <a:ext cx="9451860" cy="17443290"/>
          </a:xfrm>
        </p:spPr>
        <p:txBody>
          <a:bodyPr/>
          <a:lstStyle>
            <a:lvl1pPr>
              <a:defRPr sz="2973"/>
            </a:lvl1pPr>
            <a:lvl2pPr>
              <a:defRPr sz="2478"/>
            </a:lvl2pPr>
            <a:lvl3pPr>
              <a:defRPr sz="2230"/>
            </a:lvl3pPr>
            <a:lvl4pPr>
              <a:defRPr sz="1982"/>
            </a:lvl4pPr>
            <a:lvl5pPr>
              <a:defRPr sz="1982"/>
            </a:lvl5pPr>
            <a:lvl6pPr>
              <a:defRPr sz="1982"/>
            </a:lvl6pPr>
            <a:lvl7pPr>
              <a:defRPr sz="1982"/>
            </a:lvl7pPr>
            <a:lvl8pPr>
              <a:defRPr sz="1982"/>
            </a:lvl8pPr>
            <a:lvl9pPr>
              <a:defRPr sz="1982"/>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102BAB4-8B8D-41DD-85C7-81A0CA962007}" type="datetimeFigureOut">
              <a:rPr lang="en-US" smtClean="0"/>
              <a:t>5/6/2026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102BAB4-8B8D-41DD-85C7-81A0CA962007}" type="datetimeFigureOut">
              <a:rPr lang="en-US" smtClean="0"/>
              <a:t>5/6/2026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102BAB4-8B8D-41DD-85C7-81A0CA962007}" type="datetimeFigureOut">
              <a:rPr lang="en-US" smtClean="0"/>
              <a:t>5/6/2026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69183" y="1205402"/>
            <a:ext cx="7035066" cy="5129966"/>
          </a:xfrm>
        </p:spPr>
        <p:txBody>
          <a:bodyPr anchor="b"/>
          <a:lstStyle>
            <a:lvl1pPr algn="l">
              <a:defRPr sz="2478" b="1"/>
            </a:lvl1pPr>
          </a:lstStyle>
          <a:p>
            <a:r>
              <a:rPr lang="en-US"/>
              <a:t>Click to edit Master title style</a:t>
            </a:r>
          </a:p>
        </p:txBody>
      </p:sp>
      <p:sp>
        <p:nvSpPr>
          <p:cNvPr id="3" name="Content Placeholder 2"/>
          <p:cNvSpPr>
            <a:spLocks noGrp="1"/>
          </p:cNvSpPr>
          <p:nvPr>
            <p:ph idx="1"/>
          </p:nvPr>
        </p:nvSpPr>
        <p:spPr>
          <a:xfrm>
            <a:off x="8360404" y="1205405"/>
            <a:ext cx="11954040" cy="25839055"/>
          </a:xfrm>
        </p:spPr>
        <p:txBody>
          <a:bodyPr/>
          <a:lstStyle>
            <a:lvl1pPr>
              <a:defRPr sz="3964"/>
            </a:lvl1pPr>
            <a:lvl2pPr>
              <a:defRPr sz="3469"/>
            </a:lvl2pPr>
            <a:lvl3pPr>
              <a:defRPr sz="2973"/>
            </a:lvl3pPr>
            <a:lvl4pPr>
              <a:defRPr sz="2478"/>
            </a:lvl4pPr>
            <a:lvl5pPr>
              <a:defRPr sz="2478"/>
            </a:lvl5pPr>
            <a:lvl6pPr>
              <a:defRPr sz="2478"/>
            </a:lvl6pPr>
            <a:lvl7pPr>
              <a:defRPr sz="2478"/>
            </a:lvl7pPr>
            <a:lvl8pPr>
              <a:defRPr sz="2478"/>
            </a:lvl8pPr>
            <a:lvl9pPr>
              <a:defRPr sz="247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069183" y="6335373"/>
            <a:ext cx="7035066" cy="20709089"/>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91340" y="21192650"/>
            <a:ext cx="12830175" cy="2501911"/>
          </a:xfrm>
        </p:spPr>
        <p:txBody>
          <a:bodyPr anchor="b"/>
          <a:lstStyle>
            <a:lvl1pPr algn="l">
              <a:defRPr sz="2478" b="1"/>
            </a:lvl1pPr>
          </a:lstStyle>
          <a:p>
            <a:r>
              <a:rPr lang="en-US"/>
              <a:t>Click to edit Master title style</a:t>
            </a:r>
          </a:p>
        </p:txBody>
      </p:sp>
      <p:sp>
        <p:nvSpPr>
          <p:cNvPr id="3" name="Picture Placeholder 2"/>
          <p:cNvSpPr>
            <a:spLocks noGrp="1"/>
          </p:cNvSpPr>
          <p:nvPr>
            <p:ph type="pic" idx="1"/>
          </p:nvPr>
        </p:nvSpPr>
        <p:spPr>
          <a:xfrm>
            <a:off x="4191340" y="2705146"/>
            <a:ext cx="12830175" cy="18165128"/>
          </a:xfrm>
        </p:spPr>
        <p:txBody>
          <a:bodyPr/>
          <a:lstStyle>
            <a:lvl1pPr marL="0" indent="0">
              <a:buNone/>
              <a:defRPr sz="3964"/>
            </a:lvl1pPr>
            <a:lvl2pPr marL="566376" indent="0">
              <a:buNone/>
              <a:defRPr sz="3469"/>
            </a:lvl2pPr>
            <a:lvl3pPr marL="1132753" indent="0">
              <a:buNone/>
              <a:defRPr sz="2973"/>
            </a:lvl3pPr>
            <a:lvl4pPr marL="1699130" indent="0">
              <a:buNone/>
              <a:defRPr sz="2478"/>
            </a:lvl4pPr>
            <a:lvl5pPr marL="2265506" indent="0">
              <a:buNone/>
              <a:defRPr sz="2478"/>
            </a:lvl5pPr>
            <a:lvl6pPr marL="2831882" indent="0">
              <a:buNone/>
              <a:defRPr sz="2478"/>
            </a:lvl6pPr>
            <a:lvl7pPr marL="3398259" indent="0">
              <a:buNone/>
              <a:defRPr sz="2478"/>
            </a:lvl7pPr>
            <a:lvl8pPr marL="3964636" indent="0">
              <a:buNone/>
              <a:defRPr sz="2478"/>
            </a:lvl8pPr>
            <a:lvl9pPr marL="4531012" indent="0">
              <a:buNone/>
              <a:defRPr sz="2478"/>
            </a:lvl9pPr>
          </a:lstStyle>
          <a:p>
            <a:endParaRPr lang="en-US"/>
          </a:p>
        </p:txBody>
      </p:sp>
      <p:sp>
        <p:nvSpPr>
          <p:cNvPr id="4" name="Text Placeholder 3"/>
          <p:cNvSpPr>
            <a:spLocks noGrp="1"/>
          </p:cNvSpPr>
          <p:nvPr>
            <p:ph type="body" sz="half" idx="2"/>
          </p:nvPr>
        </p:nvSpPr>
        <p:spPr>
          <a:xfrm>
            <a:off x="4191340" y="23694562"/>
            <a:ext cx="12830175" cy="3553131"/>
          </a:xfrm>
        </p:spPr>
        <p:txBody>
          <a:bodyPr/>
          <a:lstStyle>
            <a:lvl1pPr marL="0" indent="0">
              <a:buNone/>
              <a:defRPr sz="1734"/>
            </a:lvl1pPr>
            <a:lvl2pPr marL="566376" indent="0">
              <a:buNone/>
              <a:defRPr sz="1487"/>
            </a:lvl2pPr>
            <a:lvl3pPr marL="1132753" indent="0">
              <a:buNone/>
              <a:defRPr sz="1239"/>
            </a:lvl3pPr>
            <a:lvl4pPr marL="1699130" indent="0">
              <a:buNone/>
              <a:defRPr sz="1115"/>
            </a:lvl4pPr>
            <a:lvl5pPr marL="2265506" indent="0">
              <a:buNone/>
              <a:defRPr sz="1115"/>
            </a:lvl5pPr>
            <a:lvl6pPr marL="2831882" indent="0">
              <a:buNone/>
              <a:defRPr sz="1115"/>
            </a:lvl6pPr>
            <a:lvl7pPr marL="3398259" indent="0">
              <a:buNone/>
              <a:defRPr sz="1115"/>
            </a:lvl7pPr>
            <a:lvl8pPr marL="3964636" indent="0">
              <a:buNone/>
              <a:defRPr sz="1115"/>
            </a:lvl8pPr>
            <a:lvl9pPr marL="4531012" indent="0">
              <a:buNone/>
              <a:defRPr sz="1115"/>
            </a:lvl9pPr>
          </a:lstStyle>
          <a:p>
            <a:pPr lvl="0"/>
            <a:r>
              <a:rPr lang="en-US"/>
              <a:t>Click to edit Master text styles</a:t>
            </a:r>
          </a:p>
        </p:txBody>
      </p:sp>
      <p:sp>
        <p:nvSpPr>
          <p:cNvPr id="5" name="Date Placeholder 4"/>
          <p:cNvSpPr>
            <a:spLocks noGrp="1"/>
          </p:cNvSpPr>
          <p:nvPr>
            <p:ph type="dt" sz="half" idx="10"/>
          </p:nvPr>
        </p:nvSpPr>
        <p:spPr/>
        <p:txBody>
          <a:bodyPr/>
          <a:lstStyle/>
          <a:p>
            <a:fld id="{8102BAB4-8B8D-41DD-85C7-81A0CA962007}" type="datetimeFigureOut">
              <a:rPr lang="en-US" smtClean="0"/>
              <a:t>5/6/2026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044824F-EBE0-443F-8A8F-F64816AF04DC}" type="slidenum">
              <a:rPr lang="en-US" smtClean="0"/>
              <a:t>‹Nr.›</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181" y="1212411"/>
            <a:ext cx="19245263" cy="504587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9181" y="7064220"/>
            <a:ext cx="19245263" cy="1998024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69182" y="28060639"/>
            <a:ext cx="4989512" cy="1611875"/>
          </a:xfrm>
          <a:prstGeom prst="rect">
            <a:avLst/>
          </a:prstGeom>
        </p:spPr>
        <p:txBody>
          <a:bodyPr vert="horz" lIns="91440" tIns="45720" rIns="91440" bIns="45720" rtlCol="0" anchor="ctr"/>
          <a:lstStyle>
            <a:lvl1pPr algn="l">
              <a:defRPr sz="1487">
                <a:solidFill>
                  <a:schemeClr val="tx1">
                    <a:tint val="75000"/>
                  </a:schemeClr>
                </a:solidFill>
              </a:defRPr>
            </a:lvl1pPr>
          </a:lstStyle>
          <a:p>
            <a:fld id="{8102BAB4-8B8D-41DD-85C7-81A0CA962007}" type="datetimeFigureOut">
              <a:rPr lang="en-US" smtClean="0"/>
              <a:t>5/6/2026</a:t>
            </a:fld>
            <a:endParaRPr lang="en-US"/>
          </a:p>
        </p:txBody>
      </p:sp>
      <p:sp>
        <p:nvSpPr>
          <p:cNvPr id="5" name="Footer Placeholder 4"/>
          <p:cNvSpPr>
            <a:spLocks noGrp="1"/>
          </p:cNvSpPr>
          <p:nvPr>
            <p:ph type="ftr" sz="quarter" idx="3"/>
          </p:nvPr>
        </p:nvSpPr>
        <p:spPr>
          <a:xfrm>
            <a:off x="7306072" y="28060639"/>
            <a:ext cx="6771481" cy="1611875"/>
          </a:xfrm>
          <a:prstGeom prst="rect">
            <a:avLst/>
          </a:prstGeom>
        </p:spPr>
        <p:txBody>
          <a:bodyPr vert="horz" lIns="91440" tIns="45720" rIns="91440" bIns="45720" rtlCol="0" anchor="ctr"/>
          <a:lstStyle>
            <a:lvl1pPr algn="ctr">
              <a:defRPr sz="1487">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5324931" y="28060639"/>
            <a:ext cx="4989512" cy="1611875"/>
          </a:xfrm>
          <a:prstGeom prst="rect">
            <a:avLst/>
          </a:prstGeom>
        </p:spPr>
        <p:txBody>
          <a:bodyPr vert="horz" lIns="91440" tIns="45720" rIns="91440" bIns="45720" rtlCol="0" anchor="ctr"/>
          <a:lstStyle>
            <a:lvl1pPr algn="r">
              <a:defRPr sz="1487">
                <a:solidFill>
                  <a:schemeClr val="tx1">
                    <a:tint val="75000"/>
                  </a:schemeClr>
                </a:solidFill>
              </a:defRPr>
            </a:lvl1pPr>
          </a:lstStyle>
          <a:p>
            <a:fld id="{B044824F-EBE0-443F-8A8F-F64816AF04DC}" type="slidenum">
              <a:rPr lang="en-US" smtClean="0"/>
              <a:t>‹Nr.›</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32753" rtl="0" eaLnBrk="1" latinLnBrk="0" hangingPunct="1">
        <a:spcBef>
          <a:spcPct val="0"/>
        </a:spcBef>
        <a:buNone/>
        <a:defRPr sz="5451" kern="1200">
          <a:solidFill>
            <a:schemeClr val="tx1"/>
          </a:solidFill>
          <a:latin typeface="+mj-lt"/>
          <a:ea typeface="+mj-ea"/>
          <a:cs typeface="+mj-cs"/>
        </a:defRPr>
      </a:lvl1pPr>
    </p:titleStyle>
    <p:bodyStyle>
      <a:lvl1pPr marL="424782" indent="-424782" algn="l" defTabSz="1132753" rtl="0" eaLnBrk="1" latinLnBrk="0" hangingPunct="1">
        <a:spcBef>
          <a:spcPct val="20000"/>
        </a:spcBef>
        <a:buFont typeface="Arial" pitchFamily="34" charset="0"/>
        <a:buChar char="•"/>
        <a:defRPr sz="3964" kern="1200">
          <a:solidFill>
            <a:schemeClr val="tx1"/>
          </a:solidFill>
          <a:latin typeface="+mn-lt"/>
          <a:ea typeface="+mn-ea"/>
          <a:cs typeface="+mn-cs"/>
        </a:defRPr>
      </a:lvl1pPr>
      <a:lvl2pPr marL="920362" indent="-353986" algn="l" defTabSz="1132753" rtl="0" eaLnBrk="1" latinLnBrk="0" hangingPunct="1">
        <a:spcBef>
          <a:spcPct val="20000"/>
        </a:spcBef>
        <a:buFont typeface="Arial" pitchFamily="34" charset="0"/>
        <a:buChar char="–"/>
        <a:defRPr sz="3469" kern="1200">
          <a:solidFill>
            <a:schemeClr val="tx1"/>
          </a:solidFill>
          <a:latin typeface="+mn-lt"/>
          <a:ea typeface="+mn-ea"/>
          <a:cs typeface="+mn-cs"/>
        </a:defRPr>
      </a:lvl2pPr>
      <a:lvl3pPr marL="1415942" indent="-283188" algn="l" defTabSz="1132753" rtl="0" eaLnBrk="1" latinLnBrk="0" hangingPunct="1">
        <a:spcBef>
          <a:spcPct val="20000"/>
        </a:spcBef>
        <a:buFont typeface="Arial" pitchFamily="34" charset="0"/>
        <a:buChar char="•"/>
        <a:defRPr sz="2973" kern="1200">
          <a:solidFill>
            <a:schemeClr val="tx1"/>
          </a:solidFill>
          <a:latin typeface="+mn-lt"/>
          <a:ea typeface="+mn-ea"/>
          <a:cs typeface="+mn-cs"/>
        </a:defRPr>
      </a:lvl3pPr>
      <a:lvl4pPr marL="1982318"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4pPr>
      <a:lvl5pPr marL="254869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5pPr>
      <a:lvl6pPr marL="311507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6pPr>
      <a:lvl7pPr marL="3681447"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7pPr>
      <a:lvl8pPr marL="4247824"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8pPr>
      <a:lvl9pPr marL="4814200" indent="-283188" algn="l" defTabSz="1132753" rtl="0" eaLnBrk="1" latinLnBrk="0" hangingPunct="1">
        <a:spcBef>
          <a:spcPct val="20000"/>
        </a:spcBef>
        <a:buFont typeface="Arial" pitchFamily="34" charset="0"/>
        <a:buChar char="•"/>
        <a:defRPr sz="2478" kern="1200">
          <a:solidFill>
            <a:schemeClr val="tx1"/>
          </a:solidFill>
          <a:latin typeface="+mn-lt"/>
          <a:ea typeface="+mn-ea"/>
          <a:cs typeface="+mn-cs"/>
        </a:defRPr>
      </a:lvl9pPr>
    </p:bodyStyle>
    <p:otherStyle>
      <a:defPPr>
        <a:defRPr lang="en-US"/>
      </a:defPPr>
      <a:lvl1pPr marL="0" algn="l" defTabSz="1132753" rtl="0" eaLnBrk="1" latinLnBrk="0" hangingPunct="1">
        <a:defRPr sz="2230" kern="1200">
          <a:solidFill>
            <a:schemeClr val="tx1"/>
          </a:solidFill>
          <a:latin typeface="+mn-lt"/>
          <a:ea typeface="+mn-ea"/>
          <a:cs typeface="+mn-cs"/>
        </a:defRPr>
      </a:lvl1pPr>
      <a:lvl2pPr marL="566376" algn="l" defTabSz="1132753" rtl="0" eaLnBrk="1" latinLnBrk="0" hangingPunct="1">
        <a:defRPr sz="2230" kern="1200">
          <a:solidFill>
            <a:schemeClr val="tx1"/>
          </a:solidFill>
          <a:latin typeface="+mn-lt"/>
          <a:ea typeface="+mn-ea"/>
          <a:cs typeface="+mn-cs"/>
        </a:defRPr>
      </a:lvl2pPr>
      <a:lvl3pPr marL="1132753" algn="l" defTabSz="1132753" rtl="0" eaLnBrk="1" latinLnBrk="0" hangingPunct="1">
        <a:defRPr sz="2230" kern="1200">
          <a:solidFill>
            <a:schemeClr val="tx1"/>
          </a:solidFill>
          <a:latin typeface="+mn-lt"/>
          <a:ea typeface="+mn-ea"/>
          <a:cs typeface="+mn-cs"/>
        </a:defRPr>
      </a:lvl3pPr>
      <a:lvl4pPr marL="1699130" algn="l" defTabSz="1132753" rtl="0" eaLnBrk="1" latinLnBrk="0" hangingPunct="1">
        <a:defRPr sz="2230" kern="1200">
          <a:solidFill>
            <a:schemeClr val="tx1"/>
          </a:solidFill>
          <a:latin typeface="+mn-lt"/>
          <a:ea typeface="+mn-ea"/>
          <a:cs typeface="+mn-cs"/>
        </a:defRPr>
      </a:lvl4pPr>
      <a:lvl5pPr marL="2265506" algn="l" defTabSz="1132753" rtl="0" eaLnBrk="1" latinLnBrk="0" hangingPunct="1">
        <a:defRPr sz="2230" kern="1200">
          <a:solidFill>
            <a:schemeClr val="tx1"/>
          </a:solidFill>
          <a:latin typeface="+mn-lt"/>
          <a:ea typeface="+mn-ea"/>
          <a:cs typeface="+mn-cs"/>
        </a:defRPr>
      </a:lvl5pPr>
      <a:lvl6pPr marL="2831882" algn="l" defTabSz="1132753" rtl="0" eaLnBrk="1" latinLnBrk="0" hangingPunct="1">
        <a:defRPr sz="2230" kern="1200">
          <a:solidFill>
            <a:schemeClr val="tx1"/>
          </a:solidFill>
          <a:latin typeface="+mn-lt"/>
          <a:ea typeface="+mn-ea"/>
          <a:cs typeface="+mn-cs"/>
        </a:defRPr>
      </a:lvl6pPr>
      <a:lvl7pPr marL="3398259" algn="l" defTabSz="1132753" rtl="0" eaLnBrk="1" latinLnBrk="0" hangingPunct="1">
        <a:defRPr sz="2230" kern="1200">
          <a:solidFill>
            <a:schemeClr val="tx1"/>
          </a:solidFill>
          <a:latin typeface="+mn-lt"/>
          <a:ea typeface="+mn-ea"/>
          <a:cs typeface="+mn-cs"/>
        </a:defRPr>
      </a:lvl7pPr>
      <a:lvl8pPr marL="3964636" algn="l" defTabSz="1132753" rtl="0" eaLnBrk="1" latinLnBrk="0" hangingPunct="1">
        <a:defRPr sz="2230" kern="1200">
          <a:solidFill>
            <a:schemeClr val="tx1"/>
          </a:solidFill>
          <a:latin typeface="+mn-lt"/>
          <a:ea typeface="+mn-ea"/>
          <a:cs typeface="+mn-cs"/>
        </a:defRPr>
      </a:lvl8pPr>
      <a:lvl9pPr marL="4531012" algn="l" defTabSz="1132753" rtl="0" eaLnBrk="1" latinLnBrk="0" hangingPunct="1">
        <a:defRPr sz="22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Rectangle 1"/>
          <p:cNvSpPr/>
          <p:nvPr/>
        </p:nvSpPr>
        <p:spPr>
          <a:xfrm>
            <a:off x="196782" y="202406"/>
            <a:ext cx="20990061" cy="29870400"/>
          </a:xfrm>
          <a:prstGeom prst="rect">
            <a:avLst/>
          </a:prstGeom>
          <a:noFill/>
          <a:ln w="101600">
            <a:solidFill>
              <a:srgbClr val="A51E3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 name="Snip Diagonal Corner Rectangle 4"/>
          <p:cNvSpPr/>
          <p:nvPr/>
        </p:nvSpPr>
        <p:spPr>
          <a:xfrm>
            <a:off x="499963" y="507206"/>
            <a:ext cx="20398034" cy="2275254"/>
          </a:xfrm>
          <a:prstGeom prst="snip2Diag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2" name="TextBox 51"/>
          <p:cNvSpPr txBox="1"/>
          <p:nvPr/>
        </p:nvSpPr>
        <p:spPr>
          <a:xfrm>
            <a:off x="742646" y="973740"/>
            <a:ext cx="15054161" cy="584775"/>
          </a:xfrm>
          <a:prstGeom prst="rect">
            <a:avLst/>
          </a:prstGeom>
          <a:noFill/>
        </p:spPr>
        <p:txBody>
          <a:bodyPr wrap="square" lIns="91440" tIns="45720" rIns="91440" bIns="45720" rtlCol="0" anchor="t">
            <a:spAutoFit/>
          </a:bodyPr>
          <a:lstStyle/>
          <a:p>
            <a:r>
              <a:rPr lang="de-DE" sz="3200" b="1" dirty="0">
                <a:ln w="3175">
                  <a:noFill/>
                </a:ln>
                <a:solidFill>
                  <a:srgbClr val="A51E37"/>
                </a:solidFill>
                <a:latin typeface="Arial"/>
                <a:ea typeface="Bangla MN" charset="0"/>
                <a:cs typeface="Arial"/>
              </a:rPr>
              <a:t>Human </a:t>
            </a:r>
            <a:r>
              <a:rPr lang="de-DE" sz="3200" b="1" dirty="0" err="1">
                <a:ln w="3175">
                  <a:noFill/>
                </a:ln>
                <a:solidFill>
                  <a:srgbClr val="A51E37"/>
                </a:solidFill>
                <a:latin typeface="Arial"/>
                <a:ea typeface="Bangla MN" charset="0"/>
                <a:cs typeface="Arial"/>
              </a:rPr>
              <a:t>Dimensions</a:t>
            </a:r>
            <a:r>
              <a:rPr lang="de-DE" sz="3200" b="1" dirty="0">
                <a:ln w="3175">
                  <a:noFill/>
                </a:ln>
                <a:solidFill>
                  <a:srgbClr val="A51E37"/>
                </a:solidFill>
                <a:latin typeface="Arial"/>
                <a:ea typeface="Bangla MN" charset="0"/>
                <a:cs typeface="Arial"/>
              </a:rPr>
              <a:t> </a:t>
            </a:r>
            <a:r>
              <a:rPr lang="de-DE" sz="3200" b="1" dirty="0" err="1">
                <a:ln w="3175">
                  <a:noFill/>
                </a:ln>
                <a:solidFill>
                  <a:srgbClr val="A51E37"/>
                </a:solidFill>
                <a:latin typeface="Arial"/>
                <a:ea typeface="Bangla MN" charset="0"/>
                <a:cs typeface="Arial"/>
              </a:rPr>
              <a:t>of</a:t>
            </a:r>
            <a:r>
              <a:rPr lang="de-DE" sz="3200" b="1" dirty="0">
                <a:ln w="3175">
                  <a:noFill/>
                </a:ln>
                <a:solidFill>
                  <a:srgbClr val="A51E37"/>
                </a:solidFill>
                <a:latin typeface="Arial"/>
                <a:ea typeface="Bangla MN" charset="0"/>
                <a:cs typeface="Arial"/>
              </a:rPr>
              <a:t> Wildlife – Soziale Aspekte im B. Sc. Biologie</a:t>
            </a:r>
            <a:endParaRPr lang="en-US" sz="3200" b="1" dirty="0">
              <a:ln w="3175">
                <a:noFill/>
              </a:ln>
              <a:solidFill>
                <a:srgbClr val="A51E37"/>
              </a:solidFill>
              <a:latin typeface="Arial"/>
              <a:ea typeface="Bangla MN" charset="0"/>
              <a:cs typeface="Arial"/>
            </a:endParaRPr>
          </a:p>
        </p:txBody>
      </p:sp>
      <p:sp>
        <p:nvSpPr>
          <p:cNvPr id="115" name="TextBox 114"/>
          <p:cNvSpPr txBox="1"/>
          <p:nvPr/>
        </p:nvSpPr>
        <p:spPr>
          <a:xfrm>
            <a:off x="745314" y="1548530"/>
            <a:ext cx="8677848" cy="461665"/>
          </a:xfrm>
          <a:prstGeom prst="rect">
            <a:avLst/>
          </a:prstGeom>
          <a:noFill/>
        </p:spPr>
        <p:txBody>
          <a:bodyPr wrap="square" lIns="91440" tIns="45720" rIns="91440" bIns="45720" rtlCol="0" anchor="t">
            <a:spAutoFit/>
          </a:bodyPr>
          <a:lstStyle/>
          <a:p>
            <a:r>
              <a:rPr lang="en-US" sz="2400" b="1" dirty="0">
                <a:latin typeface="Arial"/>
                <a:ea typeface="Bangla MN" charset="0"/>
                <a:cs typeface="Arial"/>
              </a:rPr>
              <a:t>Christoph Randler &amp; Nadine Kalb</a:t>
            </a:r>
            <a:endParaRPr lang="en-US" sz="2400" b="1" baseline="30000" dirty="0">
              <a:latin typeface="Arial"/>
              <a:ea typeface="Bangla MN" charset="0"/>
              <a:cs typeface="Arial"/>
            </a:endParaRPr>
          </a:p>
        </p:txBody>
      </p:sp>
      <p:sp>
        <p:nvSpPr>
          <p:cNvPr id="30" name="TextBox 29">
            <a:extLst>
              <a:ext uri="{FF2B5EF4-FFF2-40B4-BE49-F238E27FC236}">
                <a16:creationId xmlns:a16="http://schemas.microsoft.com/office/drawing/2014/main" id="{EABD6380-F16B-42AE-AB20-AED81D8BA8F5}"/>
              </a:ext>
            </a:extLst>
          </p:cNvPr>
          <p:cNvSpPr txBox="1"/>
          <p:nvPr/>
        </p:nvSpPr>
        <p:spPr>
          <a:xfrm>
            <a:off x="737207" y="2017399"/>
            <a:ext cx="9366407" cy="400110"/>
          </a:xfrm>
          <a:prstGeom prst="rect">
            <a:avLst/>
          </a:prstGeom>
          <a:noFill/>
        </p:spPr>
        <p:txBody>
          <a:bodyPr wrap="square" lIns="91440" tIns="45720" rIns="91440" bIns="45720" rtlCol="0" anchor="t">
            <a:spAutoFit/>
          </a:bodyPr>
          <a:lstStyle/>
          <a:p>
            <a:r>
              <a:rPr lang="en-US" sz="2000" dirty="0">
                <a:latin typeface="Arial"/>
                <a:ea typeface="Bangla MN" charset="0"/>
                <a:cs typeface="Arial"/>
              </a:rPr>
              <a:t>MNF, </a:t>
            </a:r>
            <a:r>
              <a:rPr lang="en-US" sz="2000" dirty="0" err="1">
                <a:latin typeface="Arial"/>
                <a:ea typeface="Bangla MN" charset="0"/>
                <a:cs typeface="Arial"/>
              </a:rPr>
              <a:t>Biologie</a:t>
            </a:r>
            <a:r>
              <a:rPr lang="en-US" sz="2000" dirty="0">
                <a:latin typeface="Arial"/>
                <a:ea typeface="Bangla MN" charset="0"/>
                <a:cs typeface="Arial"/>
              </a:rPr>
              <a:t>, </a:t>
            </a:r>
            <a:r>
              <a:rPr lang="en-US" sz="2000" dirty="0" err="1">
                <a:latin typeface="Arial"/>
                <a:ea typeface="Bangla MN" charset="0"/>
                <a:cs typeface="Arial"/>
              </a:rPr>
              <a:t>Didaktik</a:t>
            </a:r>
            <a:r>
              <a:rPr lang="en-US" sz="2000" dirty="0">
                <a:latin typeface="Arial"/>
                <a:ea typeface="Bangla MN" charset="0"/>
                <a:cs typeface="Arial"/>
              </a:rPr>
              <a:t> der </a:t>
            </a:r>
            <a:r>
              <a:rPr lang="en-US" sz="2000" dirty="0" err="1">
                <a:latin typeface="Arial"/>
                <a:ea typeface="Bangla MN" charset="0"/>
                <a:cs typeface="Arial"/>
              </a:rPr>
              <a:t>Biologie</a:t>
            </a:r>
            <a:r>
              <a:rPr lang="en-US" sz="2000" dirty="0">
                <a:latin typeface="Arial"/>
                <a:ea typeface="Bangla MN" charset="0"/>
                <a:cs typeface="Arial"/>
              </a:rPr>
              <a:t>, Universität Tübingen </a:t>
            </a:r>
            <a:endParaRPr lang="en-US" sz="2000" dirty="0">
              <a:latin typeface="Arial" panose="020B0604020202020204" pitchFamily="34" charset="0"/>
              <a:ea typeface="Bangla MN" charset="0"/>
              <a:cs typeface="Arial" panose="020B0604020202020204" pitchFamily="34" charset="0"/>
            </a:endParaRPr>
          </a:p>
        </p:txBody>
      </p:sp>
      <p:pic>
        <p:nvPicPr>
          <p:cNvPr id="4" name="Grafik 3" descr="Ein Bild, das Text, Schrift, Grafiken, Grafikdesign enthält.&#10;&#10;Automatisch generierte Beschreibung">
            <a:extLst>
              <a:ext uri="{FF2B5EF4-FFF2-40B4-BE49-F238E27FC236}">
                <a16:creationId xmlns:a16="http://schemas.microsoft.com/office/drawing/2014/main" id="{677ACE1F-AA55-4FC9-2CDF-BD02026DC7A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6085654" y="645171"/>
            <a:ext cx="4533332" cy="1164092"/>
          </a:xfrm>
          <a:prstGeom prst="rect">
            <a:avLst/>
          </a:prstGeom>
        </p:spPr>
      </p:pic>
      <p:grpSp>
        <p:nvGrpSpPr>
          <p:cNvPr id="11" name="Gruppieren 10">
            <a:extLst>
              <a:ext uri="{FF2B5EF4-FFF2-40B4-BE49-F238E27FC236}">
                <a16:creationId xmlns:a16="http://schemas.microsoft.com/office/drawing/2014/main" id="{76B51D90-4E5C-C966-A625-644086F34D9A}"/>
              </a:ext>
            </a:extLst>
          </p:cNvPr>
          <p:cNvGrpSpPr/>
          <p:nvPr/>
        </p:nvGrpSpPr>
        <p:grpSpPr>
          <a:xfrm>
            <a:off x="499962" y="2965990"/>
            <a:ext cx="5951253" cy="7318253"/>
            <a:chOff x="707853" y="3173376"/>
            <a:chExt cx="6471963" cy="5753934"/>
          </a:xfrm>
        </p:grpSpPr>
        <p:grpSp>
          <p:nvGrpSpPr>
            <p:cNvPr id="39" name="Group 38"/>
            <p:cNvGrpSpPr/>
            <p:nvPr/>
          </p:nvGrpSpPr>
          <p:grpSpPr>
            <a:xfrm>
              <a:off x="707853" y="3173376"/>
              <a:ext cx="6471963" cy="5753934"/>
              <a:chOff x="914400" y="6442641"/>
              <a:chExt cx="11658600" cy="6938135"/>
            </a:xfrm>
            <a:solidFill>
              <a:schemeClr val="bg1"/>
            </a:solidFill>
          </p:grpSpPr>
          <p:sp>
            <p:nvSpPr>
              <p:cNvPr id="34" name="Rectangle 33"/>
              <p:cNvSpPr/>
              <p:nvPr/>
            </p:nvSpPr>
            <p:spPr>
              <a:xfrm>
                <a:off x="914400" y="6762267"/>
                <a:ext cx="11658600" cy="6618509"/>
              </a:xfrm>
              <a:prstGeom prst="rect">
                <a:avLst/>
              </a:prstGeom>
              <a:grp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17" name="TextBox 16"/>
              <p:cNvSpPr txBox="1"/>
              <p:nvPr/>
            </p:nvSpPr>
            <p:spPr>
              <a:xfrm>
                <a:off x="3458986" y="6442641"/>
                <a:ext cx="6929943" cy="437686"/>
              </a:xfrm>
              <a:prstGeom prst="rect">
                <a:avLst/>
              </a:prstGeom>
              <a:grp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Zusammenfassung</a:t>
                </a:r>
                <a:endParaRPr lang="en-US" sz="2400">
                  <a:solidFill>
                    <a:srgbClr val="A51E37"/>
                  </a:solidFill>
                  <a:latin typeface="Arial"/>
                  <a:ea typeface="Bangla MN" charset="0"/>
                  <a:cs typeface="Arial"/>
                </a:endParaRPr>
              </a:p>
            </p:txBody>
          </p:sp>
        </p:grpSp>
        <p:sp>
          <p:nvSpPr>
            <p:cNvPr id="9" name="Textfeld 8">
              <a:extLst>
                <a:ext uri="{FF2B5EF4-FFF2-40B4-BE49-F238E27FC236}">
                  <a16:creationId xmlns:a16="http://schemas.microsoft.com/office/drawing/2014/main" id="{10B2D2E2-AACD-71C5-2435-8284A3B81235}"/>
                </a:ext>
              </a:extLst>
            </p:cNvPr>
            <p:cNvSpPr txBox="1"/>
            <p:nvPr/>
          </p:nvSpPr>
          <p:spPr>
            <a:xfrm>
              <a:off x="1193004" y="4214812"/>
              <a:ext cx="5486400" cy="3702409"/>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Dieses Projekt bezieht sich auf das Fach Biologie, im Bachelor </a:t>
              </a:r>
              <a:r>
                <a:rPr lang="de-DE" sz="2000" dirty="0" err="1">
                  <a:solidFill>
                    <a:schemeClr val="bg1">
                      <a:lumMod val="50000"/>
                    </a:schemeClr>
                  </a:solidFill>
                  <a:latin typeface="Arial"/>
                  <a:cs typeface="Arial"/>
                </a:rPr>
                <a:t>of</a:t>
              </a:r>
              <a:r>
                <a:rPr lang="de-DE" sz="2000" dirty="0">
                  <a:solidFill>
                    <a:schemeClr val="bg1">
                      <a:lumMod val="50000"/>
                    </a:schemeClr>
                  </a:solidFill>
                  <a:latin typeface="Arial"/>
                  <a:cs typeface="Arial"/>
                </a:rPr>
                <a:t> Science. Dieser Studiengang ist naturgemäß stark naturwissenschaftlich geprägt. Was fehlt, ist eine sozialwissenschaftliche Komponente, vereinfacht im anglophonen Sprachraum als Human </a:t>
              </a:r>
              <a:r>
                <a:rPr lang="de-DE" sz="2000" dirty="0" err="1">
                  <a:solidFill>
                    <a:schemeClr val="bg1">
                      <a:lumMod val="50000"/>
                    </a:schemeClr>
                  </a:solidFill>
                  <a:latin typeface="Arial"/>
                  <a:cs typeface="Arial"/>
                </a:rPr>
                <a:t>Dimensions</a:t>
              </a:r>
              <a:r>
                <a:rPr lang="de-DE" sz="2000" dirty="0">
                  <a:solidFill>
                    <a:schemeClr val="bg1">
                      <a:lumMod val="50000"/>
                    </a:schemeClr>
                  </a:solidFill>
                  <a:latin typeface="Arial"/>
                  <a:cs typeface="Arial"/>
                </a:rPr>
                <a:t> </a:t>
              </a:r>
              <a:r>
                <a:rPr lang="de-DE" sz="2000" dirty="0" err="1">
                  <a:solidFill>
                    <a:schemeClr val="bg1">
                      <a:lumMod val="50000"/>
                    </a:schemeClr>
                  </a:solidFill>
                  <a:latin typeface="Arial"/>
                  <a:cs typeface="Arial"/>
                </a:rPr>
                <a:t>of</a:t>
              </a:r>
              <a:r>
                <a:rPr lang="de-DE" sz="2000" dirty="0">
                  <a:solidFill>
                    <a:schemeClr val="bg1">
                      <a:lumMod val="50000"/>
                    </a:schemeClr>
                  </a:solidFill>
                  <a:latin typeface="Arial"/>
                  <a:cs typeface="Arial"/>
                </a:rPr>
                <a:t> Wildlife bezeichnet. Die vorteilhafte Situation an der Universität Tübingen ist, über eine </a:t>
              </a:r>
              <a:r>
                <a:rPr lang="de-DE" sz="2000" dirty="0" err="1">
                  <a:solidFill>
                    <a:schemeClr val="bg1">
                      <a:lumMod val="50000"/>
                    </a:schemeClr>
                  </a:solidFill>
                  <a:latin typeface="Arial"/>
                  <a:cs typeface="Arial"/>
                </a:rPr>
                <a:t>Biologiedidaktikprofessur</a:t>
              </a:r>
              <a:r>
                <a:rPr lang="de-DE" sz="2000" dirty="0">
                  <a:solidFill>
                    <a:schemeClr val="bg1">
                      <a:lumMod val="50000"/>
                    </a:schemeClr>
                  </a:solidFill>
                  <a:latin typeface="Arial"/>
                  <a:cs typeface="Arial"/>
                </a:rPr>
                <a:t> zur verfügen. </a:t>
              </a:r>
              <a:endParaRPr lang="de-DE" sz="2000" dirty="0">
                <a:solidFill>
                  <a:schemeClr val="bg1">
                    <a:lumMod val="50000"/>
                  </a:schemeClr>
                </a:solidFill>
                <a:latin typeface="Arial" panose="020B0604020202020204" pitchFamily="34" charset="0"/>
                <a:cs typeface="Arial" panose="020B0604020202020204" pitchFamily="34" charset="0"/>
              </a:endParaRPr>
            </a:p>
            <a:p>
              <a:pPr marL="241935" indent="-241935">
                <a:buFont typeface="Arial" panose="020B0604020202020204" pitchFamily="34" charset="0"/>
                <a:buChar char="•"/>
              </a:pPr>
              <a:r>
                <a:rPr lang="de-DE" sz="2000" dirty="0">
                  <a:solidFill>
                    <a:schemeClr val="bg1">
                      <a:lumMod val="50000"/>
                    </a:schemeClr>
                  </a:solidFill>
                  <a:latin typeface="Arial"/>
                  <a:cs typeface="Arial"/>
                </a:rPr>
                <a:t>Format: Lehrveranstaltung/Seminar</a:t>
              </a:r>
            </a:p>
            <a:p>
              <a:pPr marL="241935" indent="-241935">
                <a:buFont typeface="Arial" panose="020B0604020202020204" pitchFamily="34" charset="0"/>
                <a:buChar char="•"/>
              </a:pPr>
              <a:r>
                <a:rPr lang="de-DE" sz="2000" dirty="0">
                  <a:solidFill>
                    <a:schemeClr val="bg1">
                      <a:lumMod val="50000"/>
                    </a:schemeClr>
                  </a:solidFill>
                  <a:latin typeface="Arial"/>
                  <a:cs typeface="Arial"/>
                </a:rPr>
                <a:t>Human </a:t>
              </a:r>
              <a:r>
                <a:rPr lang="de-DE" sz="2000" dirty="0" err="1">
                  <a:solidFill>
                    <a:schemeClr val="bg1">
                      <a:lumMod val="50000"/>
                    </a:schemeClr>
                  </a:solidFill>
                  <a:latin typeface="Arial"/>
                  <a:cs typeface="Arial"/>
                </a:rPr>
                <a:t>Dimensions</a:t>
              </a:r>
              <a:r>
                <a:rPr lang="de-DE" sz="2000" dirty="0">
                  <a:solidFill>
                    <a:schemeClr val="bg1">
                      <a:lumMod val="50000"/>
                    </a:schemeClr>
                  </a:solidFill>
                  <a:latin typeface="Arial"/>
                  <a:cs typeface="Arial"/>
                </a:rPr>
                <a:t> </a:t>
              </a:r>
              <a:r>
                <a:rPr lang="de-DE" sz="2000" dirty="0" err="1">
                  <a:solidFill>
                    <a:schemeClr val="bg1">
                      <a:lumMod val="50000"/>
                    </a:schemeClr>
                  </a:solidFill>
                  <a:latin typeface="Arial"/>
                  <a:cs typeface="Arial"/>
                </a:rPr>
                <a:t>of</a:t>
              </a:r>
              <a:r>
                <a:rPr lang="de-DE" sz="2000" dirty="0">
                  <a:solidFill>
                    <a:schemeClr val="bg1">
                      <a:lumMod val="50000"/>
                    </a:schemeClr>
                  </a:solidFill>
                  <a:latin typeface="Arial"/>
                  <a:cs typeface="Arial"/>
                </a:rPr>
                <a:t> Wildlife</a:t>
              </a:r>
            </a:p>
            <a:p>
              <a:pPr marL="241935" indent="-241935">
                <a:buFont typeface="Arial" panose="020B0604020202020204" pitchFamily="34" charset="0"/>
                <a:buChar char="•"/>
              </a:pPr>
              <a:r>
                <a:rPr lang="de-DE" sz="2000" dirty="0">
                  <a:solidFill>
                    <a:schemeClr val="bg1">
                      <a:lumMod val="50000"/>
                    </a:schemeClr>
                  </a:solidFill>
                  <a:latin typeface="Arial"/>
                  <a:cs typeface="Arial"/>
                </a:rPr>
                <a:t>Bachelor </a:t>
              </a:r>
              <a:r>
                <a:rPr lang="de-DE" sz="2000" dirty="0" err="1">
                  <a:solidFill>
                    <a:schemeClr val="bg1">
                      <a:lumMod val="50000"/>
                    </a:schemeClr>
                  </a:solidFill>
                  <a:latin typeface="Arial"/>
                  <a:cs typeface="Arial"/>
                </a:rPr>
                <a:t>of</a:t>
              </a:r>
              <a:r>
                <a:rPr lang="de-DE" sz="2000" dirty="0">
                  <a:solidFill>
                    <a:schemeClr val="bg1">
                      <a:lumMod val="50000"/>
                    </a:schemeClr>
                  </a:solidFill>
                  <a:latin typeface="Arial"/>
                  <a:cs typeface="Arial"/>
                </a:rPr>
                <a:t> Science</a:t>
              </a:r>
            </a:p>
            <a:p>
              <a:endParaRPr lang="de-DE" sz="2000" dirty="0">
                <a:solidFill>
                  <a:schemeClr val="bg1">
                    <a:lumMod val="50000"/>
                  </a:schemeClr>
                </a:solidFill>
                <a:latin typeface="Arial"/>
                <a:cs typeface="Arial"/>
              </a:endParaRPr>
            </a:p>
          </p:txBody>
        </p:sp>
      </p:grpSp>
      <p:grpSp>
        <p:nvGrpSpPr>
          <p:cNvPr id="12" name="Gruppieren 11">
            <a:extLst>
              <a:ext uri="{FF2B5EF4-FFF2-40B4-BE49-F238E27FC236}">
                <a16:creationId xmlns:a16="http://schemas.microsoft.com/office/drawing/2014/main" id="{7F194ACA-A856-1372-5885-D49BE25FECEB}"/>
              </a:ext>
            </a:extLst>
          </p:cNvPr>
          <p:cNvGrpSpPr/>
          <p:nvPr/>
        </p:nvGrpSpPr>
        <p:grpSpPr>
          <a:xfrm>
            <a:off x="6839393" y="2992950"/>
            <a:ext cx="7707963" cy="7318037"/>
            <a:chOff x="731546" y="9278496"/>
            <a:chExt cx="6444822" cy="6002254"/>
          </a:xfrm>
        </p:grpSpPr>
        <p:grpSp>
          <p:nvGrpSpPr>
            <p:cNvPr id="37" name="Group 36"/>
            <p:cNvGrpSpPr/>
            <p:nvPr/>
          </p:nvGrpSpPr>
          <p:grpSpPr>
            <a:xfrm>
              <a:off x="731546" y="9278496"/>
              <a:ext cx="6444822" cy="6002254"/>
              <a:chOff x="914401" y="19305058"/>
              <a:chExt cx="11609976" cy="12698942"/>
            </a:xfrm>
            <a:solidFill>
              <a:schemeClr val="bg1"/>
            </a:solidFill>
          </p:grpSpPr>
          <p:sp>
            <p:nvSpPr>
              <p:cNvPr id="35" name="Rectangle 34"/>
              <p:cNvSpPr/>
              <p:nvPr/>
            </p:nvSpPr>
            <p:spPr>
              <a:xfrm>
                <a:off x="914401" y="19784857"/>
                <a:ext cx="11609976" cy="12219143"/>
              </a:xfrm>
              <a:prstGeom prst="rect">
                <a:avLst/>
              </a:prstGeom>
              <a:grp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36" name="TextBox 35"/>
              <p:cNvSpPr txBox="1"/>
              <p:nvPr/>
            </p:nvSpPr>
            <p:spPr>
              <a:xfrm>
                <a:off x="3622881" y="19305058"/>
                <a:ext cx="6338570" cy="801124"/>
              </a:xfrm>
              <a:prstGeom prst="rect">
                <a:avLst/>
              </a:prstGeom>
              <a:grpFill/>
              <a:ln>
                <a:noFill/>
              </a:ln>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Herausforderung</a:t>
                </a:r>
                <a:endParaRPr lang="en-US" sz="2400">
                  <a:solidFill>
                    <a:srgbClr val="A51E37"/>
                  </a:solidFill>
                  <a:latin typeface="Arial"/>
                  <a:ea typeface="Bangla MN" charset="0"/>
                  <a:cs typeface="Arial"/>
                </a:endParaRPr>
              </a:p>
            </p:txBody>
          </p:sp>
        </p:grpSp>
        <p:sp>
          <p:nvSpPr>
            <p:cNvPr id="10" name="Textfeld 9">
              <a:extLst>
                <a:ext uri="{FF2B5EF4-FFF2-40B4-BE49-F238E27FC236}">
                  <a16:creationId xmlns:a16="http://schemas.microsoft.com/office/drawing/2014/main" id="{6B868EF2-311B-A17A-3939-BE9F2994DD16}"/>
                </a:ext>
              </a:extLst>
            </p:cNvPr>
            <p:cNvSpPr txBox="1"/>
            <p:nvPr/>
          </p:nvSpPr>
          <p:spPr>
            <a:xfrm>
              <a:off x="1193006" y="10288726"/>
              <a:ext cx="5486400" cy="4114745"/>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Auf welche lehrbezogene Herausforderung reagiert Ihr Projekt?</a:t>
              </a:r>
            </a:p>
            <a:p>
              <a:endParaRPr lang="de-DE" sz="2000" dirty="0">
                <a:solidFill>
                  <a:schemeClr val="bg1">
                    <a:lumMod val="50000"/>
                  </a:schemeClr>
                </a:solidFill>
                <a:latin typeface="Arial" panose="020B0604020202020204" pitchFamily="34" charset="0"/>
                <a:cs typeface="Arial" panose="020B0604020202020204" pitchFamily="34" charset="0"/>
              </a:endParaRPr>
            </a:p>
            <a:p>
              <a:r>
                <a:rPr lang="de-DE" sz="2000" dirty="0">
                  <a:solidFill>
                    <a:schemeClr val="bg1">
                      <a:lumMod val="50000"/>
                    </a:schemeClr>
                  </a:solidFill>
                  <a:latin typeface="Arial"/>
                  <a:cs typeface="Arial"/>
                </a:rPr>
                <a:t>Studierende in der Biologie erhalten eine sehr breite Ausbildung im Bachelor </a:t>
              </a:r>
              <a:r>
                <a:rPr lang="de-DE" sz="2000" dirty="0" err="1">
                  <a:solidFill>
                    <a:schemeClr val="bg1">
                      <a:lumMod val="50000"/>
                    </a:schemeClr>
                  </a:solidFill>
                  <a:latin typeface="Arial"/>
                  <a:cs typeface="Arial"/>
                </a:rPr>
                <a:t>of</a:t>
              </a:r>
              <a:r>
                <a:rPr lang="de-DE" sz="2000" dirty="0">
                  <a:solidFill>
                    <a:schemeClr val="bg1">
                      <a:lumMod val="50000"/>
                    </a:schemeClr>
                  </a:solidFill>
                  <a:latin typeface="Arial"/>
                  <a:cs typeface="Arial"/>
                </a:rPr>
                <a:t> Science, die sie zu vielfältigen Berufszweigen führt. Ebenso besteht die Möglichkeit einer Vertiefung in Ethik. Was dem Studiengang bislang fehlt, ist eine sozialwissenschaftliche Komponente, obwohl gerade später im Berufsalltag der Umgang mit Menschen eine gewichtige Rolle spielen kann, wenn nicht in allen Bereichen der Biologie, so dennoch in Bereichen wie Zoopädagogik, Besucherlenkung in Naturschutzgebieten, oder bei der Berücksichtigung von psychologischen / sozialen Komponenten, z.B. als Ranger (Konfliktprävention).</a:t>
              </a:r>
            </a:p>
          </p:txBody>
        </p:sp>
      </p:grpSp>
      <p:grpSp>
        <p:nvGrpSpPr>
          <p:cNvPr id="14" name="Gruppieren 13">
            <a:extLst>
              <a:ext uri="{FF2B5EF4-FFF2-40B4-BE49-F238E27FC236}">
                <a16:creationId xmlns:a16="http://schemas.microsoft.com/office/drawing/2014/main" id="{9AE8B048-2B96-0454-EADD-D2DEFE440F37}"/>
              </a:ext>
            </a:extLst>
          </p:cNvPr>
          <p:cNvGrpSpPr/>
          <p:nvPr/>
        </p:nvGrpSpPr>
        <p:grpSpPr>
          <a:xfrm>
            <a:off x="14884652" y="3053959"/>
            <a:ext cx="5927894" cy="7310513"/>
            <a:chOff x="731546" y="15694307"/>
            <a:chExt cx="6444822" cy="6919793"/>
          </a:xfrm>
        </p:grpSpPr>
        <p:grpSp>
          <p:nvGrpSpPr>
            <p:cNvPr id="7" name="Gruppieren 6">
              <a:extLst>
                <a:ext uri="{FF2B5EF4-FFF2-40B4-BE49-F238E27FC236}">
                  <a16:creationId xmlns:a16="http://schemas.microsoft.com/office/drawing/2014/main" id="{F6435900-D836-60C6-3701-05A01614C303}"/>
                </a:ext>
              </a:extLst>
            </p:cNvPr>
            <p:cNvGrpSpPr/>
            <p:nvPr/>
          </p:nvGrpSpPr>
          <p:grpSpPr>
            <a:xfrm>
              <a:off x="731546" y="15694307"/>
              <a:ext cx="6444822" cy="6919793"/>
              <a:chOff x="731546" y="15694307"/>
              <a:chExt cx="6444822" cy="6919793"/>
            </a:xfrm>
          </p:grpSpPr>
          <p:sp>
            <p:nvSpPr>
              <p:cNvPr id="77" name="Rectangle 76">
                <a:extLst>
                  <a:ext uri="{FF2B5EF4-FFF2-40B4-BE49-F238E27FC236}">
                    <a16:creationId xmlns:a16="http://schemas.microsoft.com/office/drawing/2014/main" id="{D32A5D87-7F7D-AD4A-AEA5-662F84FE5E2D}"/>
                  </a:ext>
                </a:extLst>
              </p:cNvPr>
              <p:cNvSpPr/>
              <p:nvPr/>
            </p:nvSpPr>
            <p:spPr>
              <a:xfrm>
                <a:off x="731546" y="15858716"/>
                <a:ext cx="6444822" cy="6755384"/>
              </a:xfrm>
              <a:prstGeom prst="rect">
                <a:avLst/>
              </a:prstGeom>
              <a:solidFill>
                <a:schemeClr val="bg1"/>
              </a:solid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78" name="TextBox 77">
                <a:extLst>
                  <a:ext uri="{FF2B5EF4-FFF2-40B4-BE49-F238E27FC236}">
                    <a16:creationId xmlns:a16="http://schemas.microsoft.com/office/drawing/2014/main" id="{505F8FE6-358E-B041-960A-E8BB7198256E}"/>
                  </a:ext>
                </a:extLst>
              </p:cNvPr>
              <p:cNvSpPr txBox="1"/>
              <p:nvPr/>
            </p:nvSpPr>
            <p:spPr>
              <a:xfrm>
                <a:off x="2716707" y="15694307"/>
                <a:ext cx="2474500" cy="426079"/>
              </a:xfrm>
              <a:prstGeom prst="rect">
                <a:avLst/>
              </a:prstGeom>
              <a:solidFill>
                <a:schemeClr val="bg1"/>
              </a:solidFill>
              <a:ln>
                <a:noFill/>
              </a:ln>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Zielsetzung</a:t>
                </a:r>
                <a:endParaRPr lang="en-US" sz="2400">
                  <a:solidFill>
                    <a:srgbClr val="A51E37"/>
                  </a:solidFill>
                  <a:latin typeface="Arial"/>
                  <a:ea typeface="Bangla MN" charset="0"/>
                  <a:cs typeface="Arial"/>
                </a:endParaRPr>
              </a:p>
            </p:txBody>
          </p:sp>
        </p:grpSp>
        <p:sp>
          <p:nvSpPr>
            <p:cNvPr id="13" name="Textfeld 12">
              <a:extLst>
                <a:ext uri="{FF2B5EF4-FFF2-40B4-BE49-F238E27FC236}">
                  <a16:creationId xmlns:a16="http://schemas.microsoft.com/office/drawing/2014/main" id="{F560AF43-D4F6-8B2B-55B1-0C4D11ABEBAF}"/>
                </a:ext>
              </a:extLst>
            </p:cNvPr>
            <p:cNvSpPr txBox="1"/>
            <p:nvPr/>
          </p:nvSpPr>
          <p:spPr>
            <a:xfrm>
              <a:off x="1193006" y="16604396"/>
              <a:ext cx="5486400" cy="3583323"/>
            </a:xfrm>
            <a:prstGeom prst="rect">
              <a:avLst/>
            </a:prstGeom>
            <a:noFill/>
          </p:spPr>
          <p:txBody>
            <a:bodyPr wrap="square" lIns="91440" tIns="45720" rIns="91440" bIns="45720" rtlCol="0" anchor="t">
              <a:spAutoFit/>
            </a:bodyPr>
            <a:lstStyle/>
            <a:p>
              <a:pPr marL="241935" indent="-241935">
                <a:buFont typeface="Arial" panose="020B0604020202020204" pitchFamily="34" charset="0"/>
                <a:buChar char="•"/>
              </a:pPr>
              <a:r>
                <a:rPr lang="de-DE" sz="2000" dirty="0">
                  <a:solidFill>
                    <a:schemeClr val="bg1">
                      <a:lumMod val="50000"/>
                    </a:schemeClr>
                  </a:solidFill>
                  <a:latin typeface="Arial"/>
                  <a:cs typeface="Arial"/>
                </a:rPr>
                <a:t>Kommunikationskompetenz wird geschult und praktisch umgesetzt, durch einfache, generelle Übungen zur Entwicklung von Sprachkompetenz (einfache Sprache, etc.).</a:t>
              </a:r>
            </a:p>
            <a:p>
              <a:pPr marL="241935" indent="-241935">
                <a:buFont typeface="Arial" panose="020B0604020202020204" pitchFamily="34" charset="0"/>
                <a:buChar char="•"/>
              </a:pPr>
              <a:r>
                <a:rPr lang="de-DE" sz="2000" dirty="0">
                  <a:solidFill>
                    <a:schemeClr val="bg1">
                      <a:lumMod val="50000"/>
                    </a:schemeClr>
                  </a:solidFill>
                  <a:latin typeface="Arial"/>
                  <a:cs typeface="Arial"/>
                </a:rPr>
                <a:t>Forschungsmethodische Analysen speziell sozialwissenschaftlicher Artikel, um diese für Biologiestudierende aufzubereiten</a:t>
              </a:r>
            </a:p>
            <a:p>
              <a:pPr marL="241935" indent="-241935">
                <a:buFont typeface="Arial" panose="020B0604020202020204" pitchFamily="34" charset="0"/>
                <a:buChar char="•"/>
              </a:pPr>
              <a:r>
                <a:rPr lang="de-DE" sz="2000" dirty="0">
                  <a:solidFill>
                    <a:schemeClr val="bg1">
                      <a:lumMod val="50000"/>
                    </a:schemeClr>
                  </a:solidFill>
                  <a:latin typeface="Arial"/>
                  <a:cs typeface="Arial"/>
                </a:rPr>
                <a:t>Forschungsbasiertes Lernen, um die Ergebnisse zu evaluieren, durch kleine Lernexperimente und Befragungen.</a:t>
              </a:r>
            </a:p>
          </p:txBody>
        </p:sp>
      </p:grpSp>
      <p:grpSp>
        <p:nvGrpSpPr>
          <p:cNvPr id="16" name="Gruppieren 15">
            <a:extLst>
              <a:ext uri="{FF2B5EF4-FFF2-40B4-BE49-F238E27FC236}">
                <a16:creationId xmlns:a16="http://schemas.microsoft.com/office/drawing/2014/main" id="{130877E6-4D73-364C-A6CA-4975111E8B4D}"/>
              </a:ext>
            </a:extLst>
          </p:cNvPr>
          <p:cNvGrpSpPr/>
          <p:nvPr/>
        </p:nvGrpSpPr>
        <p:grpSpPr>
          <a:xfrm>
            <a:off x="257687" y="10848849"/>
            <a:ext cx="10439399" cy="9155069"/>
            <a:chOff x="7463596" y="3317487"/>
            <a:chExt cx="14270115" cy="5615339"/>
          </a:xfrm>
        </p:grpSpPr>
        <p:grpSp>
          <p:nvGrpSpPr>
            <p:cNvPr id="8" name="Group 7">
              <a:extLst>
                <a:ext uri="{FF2B5EF4-FFF2-40B4-BE49-F238E27FC236}">
                  <a16:creationId xmlns:a16="http://schemas.microsoft.com/office/drawing/2014/main" id="{F3A17757-1132-41D3-B375-A1C6758D8BC6}"/>
                </a:ext>
              </a:extLst>
            </p:cNvPr>
            <p:cNvGrpSpPr/>
            <p:nvPr/>
          </p:nvGrpSpPr>
          <p:grpSpPr>
            <a:xfrm>
              <a:off x="7463596" y="3317487"/>
              <a:ext cx="14270115" cy="5615339"/>
              <a:chOff x="12617171" y="24020360"/>
              <a:chExt cx="18153841" cy="6087901"/>
            </a:xfrm>
          </p:grpSpPr>
          <p:grpSp>
            <p:nvGrpSpPr>
              <p:cNvPr id="6" name="Group 5"/>
              <p:cNvGrpSpPr/>
              <p:nvPr/>
            </p:nvGrpSpPr>
            <p:grpSpPr>
              <a:xfrm>
                <a:off x="13058880" y="24020360"/>
                <a:ext cx="17712132" cy="6087901"/>
                <a:chOff x="13536444" y="21378905"/>
                <a:chExt cx="13899016" cy="8043231"/>
              </a:xfrm>
            </p:grpSpPr>
            <p:sp>
              <p:nvSpPr>
                <p:cNvPr id="50" name="Rectangle 49"/>
                <p:cNvSpPr/>
                <p:nvPr/>
              </p:nvSpPr>
              <p:spPr>
                <a:xfrm>
                  <a:off x="13536444" y="21566383"/>
                  <a:ext cx="13899016" cy="7855753"/>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51" name="TextBox 50"/>
                <p:cNvSpPr txBox="1"/>
                <p:nvPr/>
              </p:nvSpPr>
              <p:spPr>
                <a:xfrm>
                  <a:off x="18482803" y="21378905"/>
                  <a:ext cx="4006296" cy="405598"/>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Lösungsansatz</a:t>
                  </a:r>
                  <a:endParaRPr lang="en-US" sz="2400">
                    <a:solidFill>
                      <a:srgbClr val="A51E37"/>
                    </a:solidFill>
                    <a:latin typeface="Arial"/>
                    <a:ea typeface="Bangla MN" charset="0"/>
                    <a:cs typeface="Arial"/>
                  </a:endParaRPr>
                </a:p>
              </p:txBody>
            </p:sp>
          </p:grpSp>
          <p:sp>
            <p:nvSpPr>
              <p:cNvPr id="18" name="TextBox 17"/>
              <p:cNvSpPr txBox="1"/>
              <p:nvPr/>
            </p:nvSpPr>
            <p:spPr>
              <a:xfrm>
                <a:off x="12617171" y="24652548"/>
                <a:ext cx="18114021" cy="483321"/>
              </a:xfrm>
              <a:prstGeom prst="rect">
                <a:avLst/>
              </a:prstGeom>
              <a:noFill/>
            </p:spPr>
            <p:txBody>
              <a:bodyPr wrap="square" rtlCol="0">
                <a:spAutoFit/>
              </a:bodyPr>
              <a:lstStyle/>
              <a:p>
                <a:pPr marL="124141">
                  <a:spcAft>
                    <a:spcPts val="1033"/>
                  </a:spcAft>
                </a:pPr>
                <a:r>
                  <a:rPr lang="en-US" sz="1136" dirty="0">
                    <a:latin typeface="Al Bayan Plain" charset="-78"/>
                    <a:ea typeface="Al Bayan Plain" charset="-78"/>
                    <a:cs typeface="Al Bayan Plain" charset="-78"/>
                  </a:rPr>
                  <a:t> </a:t>
                </a:r>
              </a:p>
            </p:txBody>
          </p:sp>
        </p:grpSp>
        <p:sp>
          <p:nvSpPr>
            <p:cNvPr id="15" name="Textfeld 14">
              <a:extLst>
                <a:ext uri="{FF2B5EF4-FFF2-40B4-BE49-F238E27FC236}">
                  <a16:creationId xmlns:a16="http://schemas.microsoft.com/office/drawing/2014/main" id="{C6FF1109-5DEA-319B-5647-F6D8B2702F90}"/>
                </a:ext>
              </a:extLst>
            </p:cNvPr>
            <p:cNvSpPr txBox="1"/>
            <p:nvPr/>
          </p:nvSpPr>
          <p:spPr>
            <a:xfrm>
              <a:off x="8355806" y="4214812"/>
              <a:ext cx="12801600" cy="3265849"/>
            </a:xfrm>
            <a:prstGeom prst="rect">
              <a:avLst/>
            </a:prstGeom>
            <a:noFill/>
          </p:spPr>
          <p:txBody>
            <a:bodyPr wrap="square" lIns="91440" tIns="45720" rIns="91440" bIns="45720" rtlCol="0" anchor="t">
              <a:spAutoFit/>
            </a:bodyPr>
            <a:lstStyle/>
            <a:p>
              <a:pPr algn="ctr"/>
              <a:r>
                <a:rPr lang="de-DE" sz="2000" dirty="0">
                  <a:solidFill>
                    <a:schemeClr val="bg1">
                      <a:lumMod val="50000"/>
                    </a:schemeClr>
                  </a:solidFill>
                  <a:latin typeface="Arial"/>
                  <a:cs typeface="Arial"/>
                </a:rPr>
                <a:t>Was ist Ihr Lösungsansatz für die zuvor beschriebene Herausforderung? </a:t>
              </a:r>
              <a:endParaRPr lang="de-DE" sz="2000" dirty="0">
                <a:solidFill>
                  <a:schemeClr val="bg1">
                    <a:lumMod val="50000"/>
                  </a:schemeClr>
                </a:solidFill>
                <a:latin typeface="Arial" panose="020B0604020202020204" pitchFamily="34" charset="0"/>
                <a:cs typeface="Arial" panose="020B0604020202020204" pitchFamily="34" charset="0"/>
              </a:endParaRPr>
            </a:p>
            <a:p>
              <a:pPr algn="ctr"/>
              <a:r>
                <a:rPr lang="de-DE" sz="2000" dirty="0">
                  <a:solidFill>
                    <a:schemeClr val="bg1">
                      <a:lumMod val="50000"/>
                    </a:schemeClr>
                  </a:solidFill>
                  <a:latin typeface="Arial"/>
                  <a:cs typeface="Arial"/>
                </a:rPr>
                <a:t>Wie integriert sich das Ergebnis Ihres Projekts ggf. in die anvisierte Lehrveranstaltung?</a:t>
              </a:r>
            </a:p>
            <a:p>
              <a:endParaRPr lang="de-DE" sz="2000" dirty="0"/>
            </a:p>
            <a:p>
              <a:r>
                <a:rPr lang="de-DE" sz="2000" dirty="0">
                  <a:latin typeface="Arial" panose="020B0604020202020204" pitchFamily="34" charset="0"/>
                  <a:cs typeface="Arial" panose="020B0604020202020204" pitchFamily="34" charset="0"/>
                </a:rPr>
                <a:t>Der Lösungsansatz besteht darin, die bestehende naturwissenschaftliche Ausbildung im Bachelor Biologie gezielt um sozialwissenschaftliche Inhalte zu erweitern und diese praxisnah zu vermitteln. Hierzu wurde ein innovatives Lehrmodul entwickelt, das Kommunikationskompetenz, sozialwissenschaftliche Methoden und forschungsbasiertes Lernen miteinander verknüpft. Studierende lernen, komplexe biologische Inhalte adressatengerecht aufzubereiten und in unterschiedlichen Kontexten – etwa durch Beschilderungen oder direkte Interaktion – zu vermitteln. Ein zentraler Bestandteil sind sogenannte „Pop-Up Exkursionen“, bei denen niedrigschwellige, kurze Bildungsangebote im öffentlichen Raum durchgeführt und anschließend wissenschaftlich evaluiert werden. Ergänzt wird dies durch einen Journal Club sowie eigenständige Forschungsprojekte, die sozialwissenschaftliche Fragestellungen mit biologischen Inhalten verbinden</a:t>
              </a:r>
              <a:endParaRPr lang="de-DE" sz="2000" dirty="0">
                <a:solidFill>
                  <a:schemeClr val="bg1">
                    <a:lumMod val="50000"/>
                  </a:schemeClr>
                </a:solidFill>
                <a:latin typeface="Arial" panose="020B0604020202020204" pitchFamily="34" charset="0"/>
                <a:cs typeface="Arial" panose="020B0604020202020204" pitchFamily="34" charset="0"/>
              </a:endParaRPr>
            </a:p>
          </p:txBody>
        </p:sp>
      </p:grpSp>
      <p:grpSp>
        <p:nvGrpSpPr>
          <p:cNvPr id="28" name="Gruppieren 27">
            <a:extLst>
              <a:ext uri="{FF2B5EF4-FFF2-40B4-BE49-F238E27FC236}">
                <a16:creationId xmlns:a16="http://schemas.microsoft.com/office/drawing/2014/main" id="{C26A46C4-9006-7416-961A-2DCCC618A100}"/>
              </a:ext>
            </a:extLst>
          </p:cNvPr>
          <p:cNvGrpSpPr/>
          <p:nvPr/>
        </p:nvGrpSpPr>
        <p:grpSpPr>
          <a:xfrm>
            <a:off x="11003901" y="10755194"/>
            <a:ext cx="9717769" cy="9254026"/>
            <a:chOff x="10378607" y="6402370"/>
            <a:chExt cx="9811750" cy="7062258"/>
          </a:xfrm>
        </p:grpSpPr>
        <p:grpSp>
          <p:nvGrpSpPr>
            <p:cNvPr id="40" name="Group 39"/>
            <p:cNvGrpSpPr/>
            <p:nvPr/>
          </p:nvGrpSpPr>
          <p:grpSpPr>
            <a:xfrm>
              <a:off x="10378607" y="6402370"/>
              <a:ext cx="9811750" cy="7062258"/>
              <a:chOff x="939939" y="20078217"/>
              <a:chExt cx="11616995" cy="9915876"/>
            </a:xfrm>
          </p:grpSpPr>
          <p:sp>
            <p:nvSpPr>
              <p:cNvPr id="41" name="Rectangle 40"/>
              <p:cNvSpPr/>
              <p:nvPr/>
            </p:nvSpPr>
            <p:spPr>
              <a:xfrm>
                <a:off x="939939" y="20347496"/>
                <a:ext cx="11616995" cy="9646597"/>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42" name="TextBox 41"/>
              <p:cNvSpPr txBox="1"/>
              <p:nvPr/>
            </p:nvSpPr>
            <p:spPr>
              <a:xfrm>
                <a:off x="4792752" y="20078217"/>
                <a:ext cx="3733326" cy="494683"/>
              </a:xfrm>
              <a:prstGeom prst="rect">
                <a:avLst/>
              </a:prstGeom>
              <a:solidFill>
                <a:schemeClr val="bg1"/>
              </a:solidFill>
              <a:ln>
                <a:noFill/>
              </a:ln>
            </p:spPr>
            <p:txBody>
              <a:bodyPr wrap="square" lIns="91440" tIns="45720" rIns="91440" bIns="45720" rtlCol="0" anchor="t">
                <a:spAutoFit/>
              </a:bodyPr>
              <a:lstStyle/>
              <a:p>
                <a:pPr algn="ctr"/>
                <a:r>
                  <a:rPr lang="en-US" sz="2250" err="1">
                    <a:solidFill>
                      <a:srgbClr val="A51E37"/>
                    </a:solidFill>
                    <a:latin typeface="Arial"/>
                    <a:ea typeface="Bangla MN" charset="0"/>
                    <a:cs typeface="Arial"/>
                  </a:rPr>
                  <a:t>I</a:t>
                </a:r>
                <a:r>
                  <a:rPr lang="en-US" sz="2400" err="1">
                    <a:solidFill>
                      <a:srgbClr val="A51E37"/>
                    </a:solidFill>
                    <a:latin typeface="Arial"/>
                    <a:ea typeface="Bangla MN" charset="0"/>
                    <a:cs typeface="Arial"/>
                  </a:rPr>
                  <a:t>nnovationscharakter</a:t>
                </a:r>
                <a:endParaRPr lang="en-US" sz="2400">
                  <a:solidFill>
                    <a:srgbClr val="A51E37"/>
                  </a:solidFill>
                  <a:latin typeface="Arial"/>
                  <a:ea typeface="Bangla MN" charset="0"/>
                  <a:cs typeface="Arial"/>
                </a:endParaRPr>
              </a:p>
            </p:txBody>
          </p:sp>
        </p:grpSp>
        <p:sp>
          <p:nvSpPr>
            <p:cNvPr id="20" name="Textfeld 19">
              <a:extLst>
                <a:ext uri="{FF2B5EF4-FFF2-40B4-BE49-F238E27FC236}">
                  <a16:creationId xmlns:a16="http://schemas.microsoft.com/office/drawing/2014/main" id="{199257F9-B97A-DD06-EB8C-B73620DCA040}"/>
                </a:ext>
              </a:extLst>
            </p:cNvPr>
            <p:cNvSpPr txBox="1"/>
            <p:nvPr/>
          </p:nvSpPr>
          <p:spPr>
            <a:xfrm>
              <a:off x="10589778" y="7708301"/>
              <a:ext cx="9398434" cy="4533209"/>
            </a:xfrm>
            <a:prstGeom prst="rect">
              <a:avLst/>
            </a:prstGeom>
            <a:noFill/>
          </p:spPr>
          <p:txBody>
            <a:bodyPr wrap="square" lIns="91440" tIns="45720" rIns="91440" bIns="45720" rtlCol="0" anchor="t">
              <a:spAutoFit/>
            </a:bodyPr>
            <a:lstStyle/>
            <a:p>
              <a:pPr algn="ctr"/>
              <a:r>
                <a:rPr lang="de-DE" sz="2000" dirty="0">
                  <a:solidFill>
                    <a:schemeClr val="bg1">
                      <a:lumMod val="50000"/>
                    </a:schemeClr>
                  </a:solidFill>
                  <a:latin typeface="Arial"/>
                  <a:cs typeface="Arial"/>
                </a:rPr>
                <a:t>Worin besteht die Innovation in Ihrem Ansatz?</a:t>
              </a:r>
            </a:p>
            <a:p>
              <a:pPr algn="ctr"/>
              <a:endParaRPr lang="de-DE" sz="2000" dirty="0">
                <a:solidFill>
                  <a:schemeClr val="bg1">
                    <a:lumMod val="50000"/>
                  </a:schemeClr>
                </a:solidFill>
                <a:latin typeface="Arial"/>
                <a:cs typeface="Arial"/>
              </a:endParaRPr>
            </a:p>
            <a:p>
              <a:pPr algn="ctr"/>
              <a:endParaRPr lang="de-DE" sz="2000" dirty="0">
                <a:solidFill>
                  <a:schemeClr val="bg1">
                    <a:lumMod val="50000"/>
                  </a:schemeClr>
                </a:solidFill>
                <a:latin typeface="Arial"/>
                <a:cs typeface="Arial"/>
              </a:endParaRPr>
            </a:p>
            <a:p>
              <a:r>
                <a:rPr lang="de-DE" sz="2000" dirty="0">
                  <a:solidFill>
                    <a:schemeClr val="bg1">
                      <a:lumMod val="50000"/>
                    </a:schemeClr>
                  </a:solidFill>
                  <a:latin typeface="Arial"/>
                  <a:cs typeface="Arial"/>
                </a:rPr>
                <a:t>Die Innovation des Ansatzes liegt in der erstmaligen systematischen Integration sozialwissenschaftlicher Perspektiven in ein klassisch naturwissenschaftlich geprägtes Biologiestudium an einer Universität. Während entsprechende Inhalte im anglophonen Raum bereits etabliert sind („Human </a:t>
              </a:r>
              <a:r>
                <a:rPr lang="de-DE" sz="2000" dirty="0" err="1">
                  <a:solidFill>
                    <a:schemeClr val="bg1">
                      <a:lumMod val="50000"/>
                    </a:schemeClr>
                  </a:solidFill>
                  <a:latin typeface="Arial"/>
                  <a:cs typeface="Arial"/>
                </a:rPr>
                <a:t>Dimensions</a:t>
              </a:r>
              <a:r>
                <a:rPr lang="de-DE" sz="2000" dirty="0">
                  <a:solidFill>
                    <a:schemeClr val="bg1">
                      <a:lumMod val="50000"/>
                    </a:schemeClr>
                  </a:solidFill>
                  <a:latin typeface="Arial"/>
                  <a:cs typeface="Arial"/>
                </a:rPr>
                <a:t> </a:t>
              </a:r>
              <a:r>
                <a:rPr lang="de-DE" sz="2000" dirty="0" err="1">
                  <a:solidFill>
                    <a:schemeClr val="bg1">
                      <a:lumMod val="50000"/>
                    </a:schemeClr>
                  </a:solidFill>
                  <a:latin typeface="Arial"/>
                  <a:cs typeface="Arial"/>
                </a:rPr>
                <a:t>of</a:t>
              </a:r>
              <a:r>
                <a:rPr lang="de-DE" sz="2000" dirty="0">
                  <a:solidFill>
                    <a:schemeClr val="bg1">
                      <a:lumMod val="50000"/>
                    </a:schemeClr>
                  </a:solidFill>
                  <a:latin typeface="Arial"/>
                  <a:cs typeface="Arial"/>
                </a:rPr>
                <a:t> Wildlife“), fehlen vergleichbare curricular verankerte Angebote in Deutschland auf universitärer Ebene bislang weitgehend. Das Projekt schließt diese Lücke, indem es ein eigenständiges Lehrmodul entwickelt, das biologische Fachinhalte mit Kommunikations-, Interaktions- und Evaluationskompetenzen verbindet. Besonders innovativ ist die methodisch-didaktische Umsetzung: Durch „Pop-Up Exkursionen“ werden neue Wege der Wissenschaftskommunikation erprobt, die gezielt auch bislang wenig erreichte Zielgruppen ansprechen. Dieses niedrigschwellige, flexible Format unterscheidet sich deutlich von klassischen Lehr- und Exkursionskonzepten und wird gleichzeitig wissenschaftlich begleitet und ausgewertet. Darüber hinaus verbindet das Modul forschungsbasiertes Lernen mit realen Anwendungssituationen, indem Studierende eigene Projekte entwickeln, Daten erheben und analysieren sowie Ergebnisse reflektieren.</a:t>
              </a:r>
            </a:p>
          </p:txBody>
        </p:sp>
      </p:grpSp>
      <p:grpSp>
        <p:nvGrpSpPr>
          <p:cNvPr id="3" name="Gruppieren 2">
            <a:extLst>
              <a:ext uri="{FF2B5EF4-FFF2-40B4-BE49-F238E27FC236}">
                <a16:creationId xmlns:a16="http://schemas.microsoft.com/office/drawing/2014/main" id="{07C0C5FA-F61D-2FB2-82B2-879B3F116A87}"/>
              </a:ext>
            </a:extLst>
          </p:cNvPr>
          <p:cNvGrpSpPr/>
          <p:nvPr/>
        </p:nvGrpSpPr>
        <p:grpSpPr>
          <a:xfrm>
            <a:off x="506418" y="20341488"/>
            <a:ext cx="10162249" cy="9251430"/>
            <a:chOff x="589693" y="21914229"/>
            <a:chExt cx="5101628" cy="7678660"/>
          </a:xfrm>
        </p:grpSpPr>
        <p:grpSp>
          <p:nvGrpSpPr>
            <p:cNvPr id="22" name="Gruppieren 21">
              <a:extLst>
                <a:ext uri="{FF2B5EF4-FFF2-40B4-BE49-F238E27FC236}">
                  <a16:creationId xmlns:a16="http://schemas.microsoft.com/office/drawing/2014/main" id="{A62DF119-0C47-05F3-32C9-334243923C2B}"/>
                </a:ext>
              </a:extLst>
            </p:cNvPr>
            <p:cNvGrpSpPr/>
            <p:nvPr/>
          </p:nvGrpSpPr>
          <p:grpSpPr>
            <a:xfrm>
              <a:off x="589693" y="22134289"/>
              <a:ext cx="5101628" cy="7458600"/>
              <a:chOff x="22364702" y="3448374"/>
              <a:chExt cx="7222951" cy="10559982"/>
            </a:xfrm>
          </p:grpSpPr>
          <p:sp>
            <p:nvSpPr>
              <p:cNvPr id="47" name="Rectangle 46"/>
              <p:cNvSpPr/>
              <p:nvPr/>
            </p:nvSpPr>
            <p:spPr>
              <a:xfrm>
                <a:off x="22364702" y="3448374"/>
                <a:ext cx="7222951" cy="10559982"/>
              </a:xfrm>
              <a:prstGeom prst="rect">
                <a:avLst/>
              </a:prstGeom>
              <a:noFill/>
              <a:ln w="76200">
                <a:solidFill>
                  <a:schemeClr val="tx1"/>
                </a:solidFill>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a:p>
            </p:txBody>
          </p:sp>
          <p:sp>
            <p:nvSpPr>
              <p:cNvPr id="21" name="Textfeld 20">
                <a:extLst>
                  <a:ext uri="{FF2B5EF4-FFF2-40B4-BE49-F238E27FC236}">
                    <a16:creationId xmlns:a16="http://schemas.microsoft.com/office/drawing/2014/main" id="{F64D39DE-A593-2A20-7F56-EEB1AEC82FE7}"/>
                  </a:ext>
                </a:extLst>
              </p:cNvPr>
              <p:cNvSpPr txBox="1"/>
              <p:nvPr/>
            </p:nvSpPr>
            <p:spPr>
              <a:xfrm>
                <a:off x="23214806" y="4214812"/>
                <a:ext cx="5486400" cy="9150366"/>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Welche Erfahrungen haben Sie (bisher) sammeln können?</a:t>
                </a:r>
              </a:p>
              <a:p>
                <a:endParaRPr lang="de-DE" sz="2000" dirty="0">
                  <a:solidFill>
                    <a:schemeClr val="bg1">
                      <a:lumMod val="50000"/>
                    </a:schemeClr>
                  </a:solidFill>
                  <a:latin typeface="Arial" panose="020B0604020202020204" pitchFamily="34" charset="0"/>
                  <a:cs typeface="Arial" panose="020B0604020202020204" pitchFamily="34" charset="0"/>
                </a:endParaRPr>
              </a:p>
              <a:p>
                <a:pPr marL="241935" indent="-241935">
                  <a:buFont typeface="Arial" panose="020B0604020202020204" pitchFamily="34" charset="0"/>
                  <a:buChar char="•"/>
                </a:pPr>
                <a:r>
                  <a:rPr lang="de-DE" sz="2000" dirty="0">
                    <a:solidFill>
                      <a:schemeClr val="bg1">
                        <a:lumMod val="50000"/>
                      </a:schemeClr>
                    </a:solidFill>
                    <a:latin typeface="Arial"/>
                    <a:cs typeface="Arial"/>
                  </a:rPr>
                  <a:t>Erfolgserlebnisse</a:t>
                </a:r>
              </a:p>
              <a:p>
                <a:r>
                  <a:rPr lang="de-DE" sz="2000" dirty="0">
                    <a:solidFill>
                      <a:schemeClr val="bg1">
                        <a:lumMod val="50000"/>
                      </a:schemeClr>
                    </a:solidFill>
                    <a:latin typeface="Arial"/>
                    <a:cs typeface="Arial"/>
                  </a:rPr>
                  <a:t>Bisher konnten bereits erste praktische Erfahrungen im Rahmen einer Pilotphase gesammelt werden, in der das Lehrkonzept im Sommersemester 2025 testweise umgesetzt wurde. Die hohe Nachfrage – 40 Bewerbungen auf 16 Plätze – zeigt deutlich das Interesse der Studierenden an einer solchen Erweiterung des klassischen Biologiestudiums. Besonders positiv wurde die Kombination aus Theorie und Praxis aufgenommen, insbesondere die Möglichkeit, Kommunikationsformate selbst zu entwickeln und direkt zu erproben. Im Bereich der forschungsbasierten Lehre wurden wichtige Erkenntnisse gewonnen. Studierende waren in der Lage, kleinere Datenerhebungen durchzuführen und diese eigenständig auszuwerten, was ihre methodischen und statistischen Kompetenzen stärkte. Insgesamt bestätigen die bisherigen Erfahrungen sowohl die Umsetzbarkeit als auch den Mehrwert des Projekts und liefern eine solide Grundlage für eine Weiterentwicklung und Skalierung des Moduls.</a:t>
                </a:r>
              </a:p>
              <a:p>
                <a:pPr marL="241935" indent="-241935">
                  <a:buFont typeface="Arial" panose="020B0604020202020204" pitchFamily="34" charset="0"/>
                  <a:buChar char="•"/>
                </a:pPr>
                <a:r>
                  <a:rPr lang="de-DE" sz="2000" dirty="0">
                    <a:solidFill>
                      <a:schemeClr val="bg1">
                        <a:lumMod val="50000"/>
                      </a:schemeClr>
                    </a:solidFill>
                    <a:latin typeface="Arial"/>
                    <a:cs typeface="Arial"/>
                  </a:rPr>
                  <a:t>Schwierigkeiten</a:t>
                </a:r>
              </a:p>
              <a:p>
                <a:r>
                  <a:rPr lang="de-DE" sz="2000" dirty="0">
                    <a:solidFill>
                      <a:schemeClr val="bg1">
                        <a:lumMod val="50000"/>
                      </a:schemeClr>
                    </a:solidFill>
                    <a:latin typeface="Arial"/>
                    <a:cs typeface="Arial"/>
                  </a:rPr>
                  <a:t>Eine gemeinsam Datensammlung, die zu einer Veröffentlichung des Projektes hätte führen können, war noch nicht möglich.</a:t>
                </a:r>
              </a:p>
              <a:p>
                <a:pPr marL="241935" indent="-241935">
                  <a:buFont typeface="Arial" panose="020B0604020202020204" pitchFamily="34" charset="0"/>
                  <a:buChar char="•"/>
                </a:pPr>
                <a:r>
                  <a:rPr lang="de-DE" sz="2000" dirty="0">
                    <a:solidFill>
                      <a:schemeClr val="bg1">
                        <a:lumMod val="50000"/>
                      </a:schemeClr>
                    </a:solidFill>
                    <a:latin typeface="Arial"/>
                    <a:cs typeface="Arial"/>
                  </a:rPr>
                  <a:t>Offene Fragen</a:t>
                </a:r>
              </a:p>
              <a:p>
                <a:r>
                  <a:rPr lang="de-DE" sz="2000" dirty="0">
                    <a:solidFill>
                      <a:schemeClr val="bg1">
                        <a:lumMod val="50000"/>
                      </a:schemeClr>
                    </a:solidFill>
                    <a:latin typeface="Arial"/>
                    <a:cs typeface="Arial"/>
                  </a:rPr>
                  <a:t>Inwieweit die Lehrkapazität ausgeweitet werden soll/kann, um das Modul aufgrund der Nachfrage ggf. zwei </a:t>
                </a:r>
                <a:r>
                  <a:rPr lang="de-DE" sz="2000">
                    <a:solidFill>
                      <a:schemeClr val="bg1">
                        <a:lumMod val="50000"/>
                      </a:schemeClr>
                    </a:solidFill>
                    <a:latin typeface="Arial"/>
                    <a:cs typeface="Arial"/>
                  </a:rPr>
                  <a:t>Mal anzubieten.</a:t>
                </a:r>
                <a:endParaRPr lang="de-DE" sz="2000" dirty="0">
                  <a:solidFill>
                    <a:schemeClr val="bg1">
                      <a:lumMod val="50000"/>
                    </a:schemeClr>
                  </a:solidFill>
                  <a:latin typeface="Arial"/>
                  <a:cs typeface="Arial"/>
                </a:endParaRPr>
              </a:p>
            </p:txBody>
          </p:sp>
        </p:grpSp>
        <p:sp>
          <p:nvSpPr>
            <p:cNvPr id="53" name="TextBox 52"/>
            <p:cNvSpPr txBox="1"/>
            <p:nvPr/>
          </p:nvSpPr>
          <p:spPr>
            <a:xfrm>
              <a:off x="2252191" y="21914229"/>
              <a:ext cx="1776632" cy="461976"/>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Erfahrungen</a:t>
              </a:r>
              <a:endParaRPr lang="en-US" sz="2400">
                <a:solidFill>
                  <a:srgbClr val="A51E37"/>
                </a:solidFill>
                <a:latin typeface="Arial"/>
                <a:ea typeface="Bangla MN" charset="0"/>
                <a:cs typeface="Arial"/>
              </a:endParaRPr>
            </a:p>
          </p:txBody>
        </p:sp>
      </p:grpSp>
      <p:grpSp>
        <p:nvGrpSpPr>
          <p:cNvPr id="27" name="Gruppieren 26">
            <a:extLst>
              <a:ext uri="{FF2B5EF4-FFF2-40B4-BE49-F238E27FC236}">
                <a16:creationId xmlns:a16="http://schemas.microsoft.com/office/drawing/2014/main" id="{3187543A-7ADA-104C-3346-1E3D3F942D2B}"/>
              </a:ext>
            </a:extLst>
          </p:cNvPr>
          <p:cNvGrpSpPr/>
          <p:nvPr/>
        </p:nvGrpSpPr>
        <p:grpSpPr>
          <a:xfrm>
            <a:off x="10999322" y="20427014"/>
            <a:ext cx="9679597" cy="9163942"/>
            <a:chOff x="15814341" y="17806908"/>
            <a:chExt cx="5101627" cy="4306346"/>
          </a:xfrm>
        </p:grpSpPr>
        <p:grpSp>
          <p:nvGrpSpPr>
            <p:cNvPr id="19" name="Group 42">
              <a:extLst>
                <a:ext uri="{FF2B5EF4-FFF2-40B4-BE49-F238E27FC236}">
                  <a16:creationId xmlns:a16="http://schemas.microsoft.com/office/drawing/2014/main" id="{01B17549-47C2-2273-65AC-1364705287CA}"/>
                </a:ext>
              </a:extLst>
            </p:cNvPr>
            <p:cNvGrpSpPr/>
            <p:nvPr/>
          </p:nvGrpSpPr>
          <p:grpSpPr>
            <a:xfrm>
              <a:off x="15814341" y="17806908"/>
              <a:ext cx="5101627" cy="4306346"/>
              <a:chOff x="845736" y="18712568"/>
              <a:chExt cx="11929274" cy="7332842"/>
            </a:xfrm>
          </p:grpSpPr>
          <p:sp>
            <p:nvSpPr>
              <p:cNvPr id="24" name="Rectangle 43">
                <a:extLst>
                  <a:ext uri="{FF2B5EF4-FFF2-40B4-BE49-F238E27FC236}">
                    <a16:creationId xmlns:a16="http://schemas.microsoft.com/office/drawing/2014/main" id="{10F28981-D45D-7913-E1FF-777D82003894}"/>
                  </a:ext>
                </a:extLst>
              </p:cNvPr>
              <p:cNvSpPr/>
              <p:nvPr/>
            </p:nvSpPr>
            <p:spPr>
              <a:xfrm>
                <a:off x="845736" y="18895071"/>
                <a:ext cx="11929274" cy="7150339"/>
              </a:xfrm>
              <a:prstGeom prst="rect">
                <a:avLst/>
              </a:prstGeom>
              <a:noFill/>
              <a:ln w="762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230" dirty="0"/>
              </a:p>
            </p:txBody>
          </p:sp>
          <p:sp>
            <p:nvSpPr>
              <p:cNvPr id="25" name="TextBox 44">
                <a:extLst>
                  <a:ext uri="{FF2B5EF4-FFF2-40B4-BE49-F238E27FC236}">
                    <a16:creationId xmlns:a16="http://schemas.microsoft.com/office/drawing/2014/main" id="{9542B8C7-FFDF-8C83-F5D4-B0857134328F}"/>
                  </a:ext>
                </a:extLst>
              </p:cNvPr>
              <p:cNvSpPr txBox="1"/>
              <p:nvPr/>
            </p:nvSpPr>
            <p:spPr>
              <a:xfrm>
                <a:off x="4149023" y="18712568"/>
                <a:ext cx="5389812" cy="444691"/>
              </a:xfrm>
              <a:prstGeom prst="rect">
                <a:avLst/>
              </a:prstGeom>
              <a:solidFill>
                <a:schemeClr val="bg1"/>
              </a:solidFill>
            </p:spPr>
            <p:txBody>
              <a:bodyPr wrap="square" lIns="91440" tIns="45720" rIns="91440" bIns="45720" rtlCol="0" anchor="t">
                <a:spAutoFit/>
              </a:bodyPr>
              <a:lstStyle/>
              <a:p>
                <a:pPr algn="ctr"/>
                <a:r>
                  <a:rPr lang="en-US" sz="2400" err="1">
                    <a:solidFill>
                      <a:srgbClr val="A51E37"/>
                    </a:solidFill>
                    <a:latin typeface="Arial"/>
                    <a:ea typeface="Bangla MN" charset="0"/>
                    <a:cs typeface="Arial"/>
                  </a:rPr>
                  <a:t>Studentische</a:t>
                </a:r>
                <a:r>
                  <a:rPr lang="en-US" sz="2400" dirty="0">
                    <a:solidFill>
                      <a:srgbClr val="C00000"/>
                    </a:solidFill>
                    <a:latin typeface="Arial"/>
                    <a:ea typeface="Bangla MN" charset="0"/>
                    <a:cs typeface="Arial"/>
                  </a:rPr>
                  <a:t> </a:t>
                </a:r>
                <a:r>
                  <a:rPr lang="en-US" sz="2400" err="1">
                    <a:solidFill>
                      <a:srgbClr val="C00000"/>
                    </a:solidFill>
                    <a:latin typeface="Arial"/>
                    <a:ea typeface="Bangla MN" charset="0"/>
                    <a:cs typeface="Arial"/>
                  </a:rPr>
                  <a:t>Perspektive</a:t>
                </a:r>
                <a:endParaRPr lang="en-US" sz="2400">
                  <a:solidFill>
                    <a:srgbClr val="C00000"/>
                  </a:solidFill>
                  <a:latin typeface="Arial"/>
                  <a:ea typeface="Bangla MN" charset="0"/>
                  <a:cs typeface="Arial"/>
                </a:endParaRPr>
              </a:p>
            </p:txBody>
          </p:sp>
        </p:grpSp>
        <p:sp>
          <p:nvSpPr>
            <p:cNvPr id="26" name="Textfeld 25">
              <a:extLst>
                <a:ext uri="{FF2B5EF4-FFF2-40B4-BE49-F238E27FC236}">
                  <a16:creationId xmlns:a16="http://schemas.microsoft.com/office/drawing/2014/main" id="{F1ADB718-062B-E06B-6626-F21F95A61E7E}"/>
                </a:ext>
              </a:extLst>
            </p:cNvPr>
            <p:cNvSpPr txBox="1"/>
            <p:nvPr/>
          </p:nvSpPr>
          <p:spPr>
            <a:xfrm>
              <a:off x="16432094" y="18191109"/>
              <a:ext cx="3958007" cy="911177"/>
            </a:xfrm>
            <a:prstGeom prst="rect">
              <a:avLst/>
            </a:prstGeom>
            <a:noFill/>
          </p:spPr>
          <p:txBody>
            <a:bodyPr wrap="square" lIns="91440" tIns="45720" rIns="91440" bIns="45720" rtlCol="0" anchor="t">
              <a:spAutoFit/>
            </a:bodyPr>
            <a:lstStyle/>
            <a:p>
              <a:r>
                <a:rPr lang="de-DE" sz="2000" dirty="0">
                  <a:solidFill>
                    <a:schemeClr val="bg1">
                      <a:lumMod val="50000"/>
                    </a:schemeClr>
                  </a:solidFill>
                  <a:latin typeface="Arial"/>
                  <a:cs typeface="Arial"/>
                </a:rPr>
                <a:t>Einbezug studentischer Perspektiven/Rückmeldungen</a:t>
              </a:r>
            </a:p>
            <a:p>
              <a:endParaRPr lang="de-DE" sz="2000" dirty="0">
                <a:solidFill>
                  <a:schemeClr val="bg1">
                    <a:lumMod val="50000"/>
                  </a:schemeClr>
                </a:solidFill>
                <a:latin typeface="Arial"/>
                <a:cs typeface="Arial"/>
              </a:endParaRPr>
            </a:p>
            <a:p>
              <a:pPr marL="342900" indent="-342900">
                <a:buFont typeface="Arial"/>
                <a:buChar char="•"/>
              </a:pPr>
              <a:r>
                <a:rPr lang="de-DE" sz="2000" dirty="0">
                  <a:solidFill>
                    <a:schemeClr val="bg1">
                      <a:lumMod val="50000"/>
                    </a:schemeClr>
                  </a:solidFill>
                  <a:latin typeface="Arial"/>
                  <a:cs typeface="Arial"/>
                </a:rPr>
                <a:t>Liegen Ihnen studentische Perspektiven/Rückmeldungen vor?</a:t>
              </a:r>
            </a:p>
            <a:p>
              <a:pPr marL="342900" indent="-342900">
                <a:buFont typeface="Arial"/>
                <a:buChar char="•"/>
              </a:pPr>
              <a:r>
                <a:rPr lang="de-DE" sz="2000" dirty="0">
                  <a:solidFill>
                    <a:schemeClr val="bg1">
                      <a:lumMod val="50000"/>
                    </a:schemeClr>
                  </a:solidFill>
                  <a:latin typeface="Arial"/>
                  <a:cs typeface="Arial"/>
                </a:rPr>
                <a:t>Inwieweit können bzw. möchten Sie diese Eindrücke in folgenden Projektschritten berücksichtigen?</a:t>
              </a:r>
            </a:p>
            <a:p>
              <a:pPr marL="342900" indent="-342900">
                <a:buFont typeface="Arial"/>
                <a:buChar char="•"/>
              </a:pPr>
              <a:r>
                <a:rPr lang="de-DE" sz="2000">
                  <a:solidFill>
                    <a:schemeClr val="bg1">
                      <a:lumMod val="50000"/>
                    </a:schemeClr>
                  </a:solidFill>
                  <a:latin typeface="Arial"/>
                  <a:cs typeface="Arial"/>
                </a:rPr>
                <a:t>O-Töne</a:t>
              </a:r>
              <a:endParaRPr lang="de-DE" sz="2000" dirty="0">
                <a:solidFill>
                  <a:schemeClr val="bg1">
                    <a:lumMod val="50000"/>
                  </a:schemeClr>
                </a:solidFill>
                <a:latin typeface="Arial"/>
                <a:cs typeface="Arial"/>
              </a:endParaRPr>
            </a:p>
          </p:txBody>
        </p:sp>
      </p:grpSp>
    </p:spTree>
    <p:extLst>
      <p:ext uri="{BB962C8B-B14F-4D97-AF65-F5344CB8AC3E}">
        <p14:creationId xmlns:p14="http://schemas.microsoft.com/office/powerpoint/2010/main" val="28362342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7c492254-2547-41a6-8658-dc936ab556c4">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E18F0769FAA5CA4584E3F53925FFCABB" ma:contentTypeVersion="13" ma:contentTypeDescription="Create a new document." ma:contentTypeScope="" ma:versionID="35e377b7e6fcb5f9ae58097486bd4e95">
  <xsd:schema xmlns:xsd="http://www.w3.org/2001/XMLSchema" xmlns:xs="http://www.w3.org/2001/XMLSchema" xmlns:p="http://schemas.microsoft.com/office/2006/metadata/properties" xmlns:ns2="7c492254-2547-41a6-8658-dc936ab556c4" xmlns:ns3="3ee7f305-f753-4bf8-86de-c2d099ddd268" targetNamespace="http://schemas.microsoft.com/office/2006/metadata/properties" ma:root="true" ma:fieldsID="8b07912edd019880be02e635b415f871" ns2:_="" ns3:_="">
    <xsd:import namespace="7c492254-2547-41a6-8658-dc936ab556c4"/>
    <xsd:import namespace="3ee7f305-f753-4bf8-86de-c2d099ddd268"/>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lcf76f155ced4ddcb4097134ff3c332f" minOccurs="0"/>
                <xsd:element ref="ns3:SharedWithUsers" minOccurs="0"/>
                <xsd:element ref="ns3:SharedWithDetail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c492254-2547-41a6-8658-dc936ab556c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lcf76f155ced4ddcb4097134ff3c332f" ma:index="17" nillable="true" ma:taxonomy="true" ma:internalName="lcf76f155ced4ddcb4097134ff3c332f" ma:taxonomyFieldName="MediaServiceImageTags" ma:displayName="Image Tags" ma:readOnly="false" ma:fieldId="{5cf76f15-5ced-4ddc-b409-7134ff3c332f}" ma:taxonomyMulti="true" ma:sspId="bde38a42-f053-4c2a-847a-0f3502bf1da1"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3ee7f305-f753-4bf8-86de-c2d099ddd268"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D6A5D2D-35CD-4CDA-9520-2B9ED6DAA0ED}">
  <ds:schemaRefs>
    <ds:schemaRef ds:uri="3ee7f305-f753-4bf8-86de-c2d099ddd268"/>
    <ds:schemaRef ds:uri="7c492254-2547-41a6-8658-dc936ab556c4"/>
    <ds:schemaRef ds:uri="http://www.w3.org/XML/1998/namespace"/>
    <ds:schemaRef ds:uri="http://schemas.microsoft.com/office/2006/metadata/properties"/>
    <ds:schemaRef ds:uri="http://purl.org/dc/elements/1.1/"/>
    <ds:schemaRef ds:uri="http://schemas.microsoft.com/office/infopath/2007/PartnerControls"/>
    <ds:schemaRef ds:uri="http://schemas.microsoft.com/office/2006/documentManagement/types"/>
    <ds:schemaRef ds:uri="http://purl.org/dc/dcmitype/"/>
    <ds:schemaRef ds:uri="http://schemas.openxmlformats.org/package/2006/metadata/core-properties"/>
    <ds:schemaRef ds:uri="http://purl.org/dc/terms/"/>
  </ds:schemaRefs>
</ds:datastoreItem>
</file>

<file path=customXml/itemProps2.xml><?xml version="1.0" encoding="utf-8"?>
<ds:datastoreItem xmlns:ds="http://schemas.openxmlformats.org/officeDocument/2006/customXml" ds:itemID="{6460B783-0EAE-41DC-925B-BD54C56CF4C5}">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c492254-2547-41a6-8658-dc936ab556c4"/>
    <ds:schemaRef ds:uri="3ee7f305-f753-4bf8-86de-c2d099ddd26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544805BA-D12A-4863-ADB7-A72C28FC077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756</Words>
  <Application>Microsoft Office PowerPoint</Application>
  <PresentationFormat>Benutzerdefiniert</PresentationFormat>
  <Paragraphs>43</Paragraphs>
  <Slides>1</Slides>
  <Notes>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vt:i4>
      </vt:variant>
    </vt:vector>
  </HeadingPairs>
  <TitlesOfParts>
    <vt:vector size="5" baseType="lpstr">
      <vt:lpstr>Al Bayan Plain</vt:lpstr>
      <vt:lpstr>Arial</vt:lpstr>
      <vt:lpstr>Calibri</vt:lpstr>
      <vt:lpstr>Office Theme</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Christoph Randler</dc:creator>
  <cp:lastModifiedBy>Christoph Randler</cp:lastModifiedBy>
  <cp:revision>87</cp:revision>
  <dcterms:created xsi:type="dcterms:W3CDTF">2012-08-24T00:53:15Z</dcterms:created>
  <dcterms:modified xsi:type="dcterms:W3CDTF">2026-05-06T08:51:12Z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0x010100E18F0769FAA5CA4584E3F53925FFCABB</vt:lpwstr>
  </property>
  <property fmtid="{D5CDD505-2E9C-101B-9397-08002B2CF9AE}" pid="3" name="MediaServiceImageTags">
    <vt:lpwstr/>
  </property>
</Properties>
</file>