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6"/>
  </p:notesMasterIdLst>
  <p:sldIdLst>
    <p:sldId id="258" r:id="rId5"/>
  </p:sldIdLst>
  <p:sldSz cx="21383625" cy="30275213"/>
  <p:notesSz cx="6858000" cy="9144000"/>
  <p:defaultTextStyle>
    <a:defPPr>
      <a:defRPr lang="en-US"/>
    </a:defPPr>
    <a:lvl1pPr marL="0" algn="l" defTabSz="2951683" rtl="0" eaLnBrk="1" latinLnBrk="0" hangingPunct="1">
      <a:defRPr sz="5810" kern="1200">
        <a:solidFill>
          <a:schemeClr val="tx1"/>
        </a:solidFill>
        <a:latin typeface="+mn-lt"/>
        <a:ea typeface="+mn-ea"/>
        <a:cs typeface="+mn-cs"/>
      </a:defRPr>
    </a:lvl1pPr>
    <a:lvl2pPr marL="1475842" algn="l" defTabSz="2951683" rtl="0" eaLnBrk="1" latinLnBrk="0" hangingPunct="1">
      <a:defRPr sz="5810" kern="1200">
        <a:solidFill>
          <a:schemeClr val="tx1"/>
        </a:solidFill>
        <a:latin typeface="+mn-lt"/>
        <a:ea typeface="+mn-ea"/>
        <a:cs typeface="+mn-cs"/>
      </a:defRPr>
    </a:lvl2pPr>
    <a:lvl3pPr marL="2951683" algn="l" defTabSz="2951683" rtl="0" eaLnBrk="1" latinLnBrk="0" hangingPunct="1">
      <a:defRPr sz="5810" kern="1200">
        <a:solidFill>
          <a:schemeClr val="tx1"/>
        </a:solidFill>
        <a:latin typeface="+mn-lt"/>
        <a:ea typeface="+mn-ea"/>
        <a:cs typeface="+mn-cs"/>
      </a:defRPr>
    </a:lvl3pPr>
    <a:lvl4pPr marL="4427525" algn="l" defTabSz="2951683" rtl="0" eaLnBrk="1" latinLnBrk="0" hangingPunct="1">
      <a:defRPr sz="5810" kern="1200">
        <a:solidFill>
          <a:schemeClr val="tx1"/>
        </a:solidFill>
        <a:latin typeface="+mn-lt"/>
        <a:ea typeface="+mn-ea"/>
        <a:cs typeface="+mn-cs"/>
      </a:defRPr>
    </a:lvl4pPr>
    <a:lvl5pPr marL="5903366" algn="l" defTabSz="2951683" rtl="0" eaLnBrk="1" latinLnBrk="0" hangingPunct="1">
      <a:defRPr sz="5810" kern="1200">
        <a:solidFill>
          <a:schemeClr val="tx1"/>
        </a:solidFill>
        <a:latin typeface="+mn-lt"/>
        <a:ea typeface="+mn-ea"/>
        <a:cs typeface="+mn-cs"/>
      </a:defRPr>
    </a:lvl5pPr>
    <a:lvl6pPr marL="7379208" algn="l" defTabSz="2951683" rtl="0" eaLnBrk="1" latinLnBrk="0" hangingPunct="1">
      <a:defRPr sz="5810" kern="1200">
        <a:solidFill>
          <a:schemeClr val="tx1"/>
        </a:solidFill>
        <a:latin typeface="+mn-lt"/>
        <a:ea typeface="+mn-ea"/>
        <a:cs typeface="+mn-cs"/>
      </a:defRPr>
    </a:lvl6pPr>
    <a:lvl7pPr marL="8855050" algn="l" defTabSz="2951683" rtl="0" eaLnBrk="1" latinLnBrk="0" hangingPunct="1">
      <a:defRPr sz="5810" kern="1200">
        <a:solidFill>
          <a:schemeClr val="tx1"/>
        </a:solidFill>
        <a:latin typeface="+mn-lt"/>
        <a:ea typeface="+mn-ea"/>
        <a:cs typeface="+mn-cs"/>
      </a:defRPr>
    </a:lvl7pPr>
    <a:lvl8pPr marL="10330891" algn="l" defTabSz="2951683" rtl="0" eaLnBrk="1" latinLnBrk="0" hangingPunct="1">
      <a:defRPr sz="5810" kern="1200">
        <a:solidFill>
          <a:schemeClr val="tx1"/>
        </a:solidFill>
        <a:latin typeface="+mn-lt"/>
        <a:ea typeface="+mn-ea"/>
        <a:cs typeface="+mn-cs"/>
      </a:defRPr>
    </a:lvl8pPr>
    <a:lvl9pPr marL="11806733" algn="l" defTabSz="2951683" rtl="0" eaLnBrk="1" latinLnBrk="0" hangingPunct="1">
      <a:defRPr sz="5810" kern="1200">
        <a:solidFill>
          <a:schemeClr val="tx1"/>
        </a:solidFill>
        <a:latin typeface="+mn-lt"/>
        <a:ea typeface="+mn-ea"/>
        <a:cs typeface="+mn-cs"/>
      </a:defRPr>
    </a:lvl9pPr>
  </p:defaultTextStyle>
  <p:extLst>
    <p:ext uri="{EFAFB233-063F-42B5-8137-9DF3F51BA10A}">
      <p15:sldGuideLst xmlns:p15="http://schemas.microsoft.com/office/powerpoint/2012/main">
        <p15:guide id="1" pos="13377" userDrawn="1">
          <p15:clr>
            <a:srgbClr val="A4A3A4"/>
          </p15:clr>
        </p15:guide>
        <p15:guide id="2" orient="horz" pos="95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1E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B01DC5-F176-4E17-A4ED-CD62DCD80F72}" v="46" dt="2025-08-01T12:20:40.3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1" autoAdjust="0"/>
    <p:restoredTop sz="94694"/>
  </p:normalViewPr>
  <p:slideViewPr>
    <p:cSldViewPr>
      <p:cViewPr>
        <p:scale>
          <a:sx n="25" d="100"/>
          <a:sy n="25" d="100"/>
        </p:scale>
        <p:origin x="2496" y="18"/>
      </p:cViewPr>
      <p:guideLst>
        <p:guide pos="13377"/>
        <p:guide orient="horz" pos="953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E861C-486B-4E18-A0E9-A790238A915C}" type="datetimeFigureOut">
              <a:rPr lang="en-US" smtClean="0"/>
              <a:t>8/1/2025</a:t>
            </a:fld>
            <a:endParaRPr lang="en-US"/>
          </a:p>
        </p:txBody>
      </p:sp>
      <p:sp>
        <p:nvSpPr>
          <p:cNvPr id="4" name="Slide Image Placeholder 3"/>
          <p:cNvSpPr>
            <a:spLocks noGrp="1" noRot="1" noChangeAspect="1"/>
          </p:cNvSpPr>
          <p:nvPr>
            <p:ph type="sldImg" idx="2"/>
          </p:nvPr>
        </p:nvSpPr>
        <p:spPr>
          <a:xfrm>
            <a:off x="2217738" y="685800"/>
            <a:ext cx="24225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811066-0135-4CAA-8AD4-89A97190AC00}" type="slidenum">
              <a:rPr lang="en-US" smtClean="0"/>
              <a:t>‹Nr.›</a:t>
            </a:fld>
            <a:endParaRPr lang="en-US"/>
          </a:p>
        </p:txBody>
      </p:sp>
    </p:spTree>
  </p:cSld>
  <p:clrMap bg1="lt1" tx1="dk1" bg2="lt2" tx2="dk2" accent1="accent1" accent2="accent2" accent3="accent3" accent4="accent4" accent5="accent5" accent6="accent6" hlink="hlink" folHlink="folHlink"/>
  <p:notesStyle>
    <a:lvl1pPr marL="0" algn="l" defTabSz="2951683" rtl="0" eaLnBrk="1" latinLnBrk="0" hangingPunct="1">
      <a:defRPr sz="3874" kern="1200">
        <a:solidFill>
          <a:schemeClr val="tx1"/>
        </a:solidFill>
        <a:latin typeface="+mn-lt"/>
        <a:ea typeface="+mn-ea"/>
        <a:cs typeface="+mn-cs"/>
      </a:defRPr>
    </a:lvl1pPr>
    <a:lvl2pPr marL="1475842" algn="l" defTabSz="2951683" rtl="0" eaLnBrk="1" latinLnBrk="0" hangingPunct="1">
      <a:defRPr sz="3874" kern="1200">
        <a:solidFill>
          <a:schemeClr val="tx1"/>
        </a:solidFill>
        <a:latin typeface="+mn-lt"/>
        <a:ea typeface="+mn-ea"/>
        <a:cs typeface="+mn-cs"/>
      </a:defRPr>
    </a:lvl2pPr>
    <a:lvl3pPr marL="2951683" algn="l" defTabSz="2951683" rtl="0" eaLnBrk="1" latinLnBrk="0" hangingPunct="1">
      <a:defRPr sz="3874" kern="1200">
        <a:solidFill>
          <a:schemeClr val="tx1"/>
        </a:solidFill>
        <a:latin typeface="+mn-lt"/>
        <a:ea typeface="+mn-ea"/>
        <a:cs typeface="+mn-cs"/>
      </a:defRPr>
    </a:lvl3pPr>
    <a:lvl4pPr marL="4427525" algn="l" defTabSz="2951683" rtl="0" eaLnBrk="1" latinLnBrk="0" hangingPunct="1">
      <a:defRPr sz="3874" kern="1200">
        <a:solidFill>
          <a:schemeClr val="tx1"/>
        </a:solidFill>
        <a:latin typeface="+mn-lt"/>
        <a:ea typeface="+mn-ea"/>
        <a:cs typeface="+mn-cs"/>
      </a:defRPr>
    </a:lvl4pPr>
    <a:lvl5pPr marL="5903366" algn="l" defTabSz="2951683" rtl="0" eaLnBrk="1" latinLnBrk="0" hangingPunct="1">
      <a:defRPr sz="3874" kern="1200">
        <a:solidFill>
          <a:schemeClr val="tx1"/>
        </a:solidFill>
        <a:latin typeface="+mn-lt"/>
        <a:ea typeface="+mn-ea"/>
        <a:cs typeface="+mn-cs"/>
      </a:defRPr>
    </a:lvl5pPr>
    <a:lvl6pPr marL="7379208" algn="l" defTabSz="2951683" rtl="0" eaLnBrk="1" latinLnBrk="0" hangingPunct="1">
      <a:defRPr sz="3874" kern="1200">
        <a:solidFill>
          <a:schemeClr val="tx1"/>
        </a:solidFill>
        <a:latin typeface="+mn-lt"/>
        <a:ea typeface="+mn-ea"/>
        <a:cs typeface="+mn-cs"/>
      </a:defRPr>
    </a:lvl6pPr>
    <a:lvl7pPr marL="8855050" algn="l" defTabSz="2951683" rtl="0" eaLnBrk="1" latinLnBrk="0" hangingPunct="1">
      <a:defRPr sz="3874" kern="1200">
        <a:solidFill>
          <a:schemeClr val="tx1"/>
        </a:solidFill>
        <a:latin typeface="+mn-lt"/>
        <a:ea typeface="+mn-ea"/>
        <a:cs typeface="+mn-cs"/>
      </a:defRPr>
    </a:lvl7pPr>
    <a:lvl8pPr marL="10330891" algn="l" defTabSz="2951683" rtl="0" eaLnBrk="1" latinLnBrk="0" hangingPunct="1">
      <a:defRPr sz="3874" kern="1200">
        <a:solidFill>
          <a:schemeClr val="tx1"/>
        </a:solidFill>
        <a:latin typeface="+mn-lt"/>
        <a:ea typeface="+mn-ea"/>
        <a:cs typeface="+mn-cs"/>
      </a:defRPr>
    </a:lvl8pPr>
    <a:lvl9pPr marL="11806733" algn="l" defTabSz="2951683" rtl="0" eaLnBrk="1" latinLnBrk="0" hangingPunct="1">
      <a:defRPr sz="3874"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17738" y="685800"/>
            <a:ext cx="2422525"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a:p>
        </p:txBody>
      </p:sp>
    </p:spTree>
    <p:extLst>
      <p:ext uri="{BB962C8B-B14F-4D97-AF65-F5344CB8AC3E}">
        <p14:creationId xmlns:p14="http://schemas.microsoft.com/office/powerpoint/2010/main" val="159267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3772" y="9404941"/>
            <a:ext cx="18176081" cy="6489549"/>
          </a:xfrm>
        </p:spPr>
        <p:txBody>
          <a:bodyPr/>
          <a:lstStyle/>
          <a:p>
            <a:r>
              <a:rPr lang="en-US"/>
              <a:t>Click to edit Master title style</a:t>
            </a:r>
          </a:p>
        </p:txBody>
      </p:sp>
      <p:sp>
        <p:nvSpPr>
          <p:cNvPr id="3" name="Subtitle 2"/>
          <p:cNvSpPr>
            <a:spLocks noGrp="1"/>
          </p:cNvSpPr>
          <p:nvPr>
            <p:ph type="subTitle" idx="1"/>
          </p:nvPr>
        </p:nvSpPr>
        <p:spPr>
          <a:xfrm>
            <a:off x="3207544" y="17155955"/>
            <a:ext cx="14968537" cy="7736999"/>
          </a:xfrm>
        </p:spPr>
        <p:txBody>
          <a:bodyPr/>
          <a:lstStyle>
            <a:lvl1pPr marL="0" indent="0" algn="ctr">
              <a:buNone/>
              <a:defRPr>
                <a:solidFill>
                  <a:schemeClr val="tx1">
                    <a:tint val="75000"/>
                  </a:schemeClr>
                </a:solidFill>
              </a:defRPr>
            </a:lvl1pPr>
            <a:lvl2pPr marL="566376" indent="0" algn="ctr">
              <a:buNone/>
              <a:defRPr>
                <a:solidFill>
                  <a:schemeClr val="tx1">
                    <a:tint val="75000"/>
                  </a:schemeClr>
                </a:solidFill>
              </a:defRPr>
            </a:lvl2pPr>
            <a:lvl3pPr marL="1132753" indent="0" algn="ctr">
              <a:buNone/>
              <a:defRPr>
                <a:solidFill>
                  <a:schemeClr val="tx1">
                    <a:tint val="75000"/>
                  </a:schemeClr>
                </a:solidFill>
              </a:defRPr>
            </a:lvl3pPr>
            <a:lvl4pPr marL="1699130" indent="0" algn="ctr">
              <a:buNone/>
              <a:defRPr>
                <a:solidFill>
                  <a:schemeClr val="tx1">
                    <a:tint val="75000"/>
                  </a:schemeClr>
                </a:solidFill>
              </a:defRPr>
            </a:lvl4pPr>
            <a:lvl5pPr marL="2265506" indent="0" algn="ctr">
              <a:buNone/>
              <a:defRPr>
                <a:solidFill>
                  <a:schemeClr val="tx1">
                    <a:tint val="75000"/>
                  </a:schemeClr>
                </a:solidFill>
              </a:defRPr>
            </a:lvl5pPr>
            <a:lvl6pPr marL="2831882" indent="0" algn="ctr">
              <a:buNone/>
              <a:defRPr>
                <a:solidFill>
                  <a:schemeClr val="tx1">
                    <a:tint val="75000"/>
                  </a:schemeClr>
                </a:solidFill>
              </a:defRPr>
            </a:lvl6pPr>
            <a:lvl7pPr marL="3398259" indent="0" algn="ctr">
              <a:buNone/>
              <a:defRPr>
                <a:solidFill>
                  <a:schemeClr val="tx1">
                    <a:tint val="75000"/>
                  </a:schemeClr>
                </a:solidFill>
              </a:defRPr>
            </a:lvl7pPr>
            <a:lvl8pPr marL="3964636" indent="0" algn="ctr">
              <a:buNone/>
              <a:defRPr>
                <a:solidFill>
                  <a:schemeClr val="tx1">
                    <a:tint val="75000"/>
                  </a:schemeClr>
                </a:solidFill>
              </a:defRPr>
            </a:lvl8pPr>
            <a:lvl9pPr marL="45310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102BAB4-8B8D-41DD-85C7-81A0CA962007}"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503128" y="1212414"/>
            <a:ext cx="4811316" cy="2583204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9182" y="1212414"/>
            <a:ext cx="14077553" cy="2583204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02BAB4-8B8D-41DD-85C7-81A0CA962007}"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9159" y="19454629"/>
            <a:ext cx="18176081" cy="6012994"/>
          </a:xfrm>
        </p:spPr>
        <p:txBody>
          <a:bodyPr anchor="t"/>
          <a:lstStyle>
            <a:lvl1pPr algn="l">
              <a:defRPr sz="4955" b="1" cap="all"/>
            </a:lvl1pPr>
          </a:lstStyle>
          <a:p>
            <a:r>
              <a:rPr lang="en-US"/>
              <a:t>Click to edit Master title style</a:t>
            </a:r>
          </a:p>
        </p:txBody>
      </p:sp>
      <p:sp>
        <p:nvSpPr>
          <p:cNvPr id="3" name="Text Placeholder 2"/>
          <p:cNvSpPr>
            <a:spLocks noGrp="1"/>
          </p:cNvSpPr>
          <p:nvPr>
            <p:ph type="body" idx="1"/>
          </p:nvPr>
        </p:nvSpPr>
        <p:spPr>
          <a:xfrm>
            <a:off x="1689159" y="12831930"/>
            <a:ext cx="18176081" cy="6622701"/>
          </a:xfrm>
        </p:spPr>
        <p:txBody>
          <a:bodyPr anchor="b"/>
          <a:lstStyle>
            <a:lvl1pPr marL="0" indent="0">
              <a:buNone/>
              <a:defRPr sz="2478">
                <a:solidFill>
                  <a:schemeClr val="tx1">
                    <a:tint val="75000"/>
                  </a:schemeClr>
                </a:solidFill>
              </a:defRPr>
            </a:lvl1pPr>
            <a:lvl2pPr marL="566376" indent="0">
              <a:buNone/>
              <a:defRPr sz="2230">
                <a:solidFill>
                  <a:schemeClr val="tx1">
                    <a:tint val="75000"/>
                  </a:schemeClr>
                </a:solidFill>
              </a:defRPr>
            </a:lvl2pPr>
            <a:lvl3pPr marL="1132753" indent="0">
              <a:buNone/>
              <a:defRPr sz="1982">
                <a:solidFill>
                  <a:schemeClr val="tx1">
                    <a:tint val="75000"/>
                  </a:schemeClr>
                </a:solidFill>
              </a:defRPr>
            </a:lvl3pPr>
            <a:lvl4pPr marL="1699130" indent="0">
              <a:buNone/>
              <a:defRPr sz="1734">
                <a:solidFill>
                  <a:schemeClr val="tx1">
                    <a:tint val="75000"/>
                  </a:schemeClr>
                </a:solidFill>
              </a:defRPr>
            </a:lvl4pPr>
            <a:lvl5pPr marL="2265506" indent="0">
              <a:buNone/>
              <a:defRPr sz="1734">
                <a:solidFill>
                  <a:schemeClr val="tx1">
                    <a:tint val="75000"/>
                  </a:schemeClr>
                </a:solidFill>
              </a:defRPr>
            </a:lvl5pPr>
            <a:lvl6pPr marL="2831882" indent="0">
              <a:buNone/>
              <a:defRPr sz="1734">
                <a:solidFill>
                  <a:schemeClr val="tx1">
                    <a:tint val="75000"/>
                  </a:schemeClr>
                </a:solidFill>
              </a:defRPr>
            </a:lvl6pPr>
            <a:lvl7pPr marL="3398259" indent="0">
              <a:buNone/>
              <a:defRPr sz="1734">
                <a:solidFill>
                  <a:schemeClr val="tx1">
                    <a:tint val="75000"/>
                  </a:schemeClr>
                </a:solidFill>
              </a:defRPr>
            </a:lvl7pPr>
            <a:lvl8pPr marL="3964636" indent="0">
              <a:buNone/>
              <a:defRPr sz="1734">
                <a:solidFill>
                  <a:schemeClr val="tx1">
                    <a:tint val="75000"/>
                  </a:schemeClr>
                </a:solidFill>
              </a:defRPr>
            </a:lvl8pPr>
            <a:lvl9pPr marL="4531012" indent="0">
              <a:buNone/>
              <a:defRPr sz="173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2BAB4-8B8D-41DD-85C7-81A0CA962007}" type="datetimeFigureOut">
              <a:rPr lang="en-US" smtClean="0"/>
              <a:t>8/1/2025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182" y="7064220"/>
            <a:ext cx="9444434" cy="19980241"/>
          </a:xfrm>
        </p:spPr>
        <p:txBody>
          <a:bodyPr/>
          <a:lstStyle>
            <a:lvl1pPr>
              <a:defRPr sz="3469"/>
            </a:lvl1pPr>
            <a:lvl2pPr>
              <a:defRPr sz="2973"/>
            </a:lvl2pPr>
            <a:lvl3pPr>
              <a:defRPr sz="2478"/>
            </a:lvl3pPr>
            <a:lvl4pPr>
              <a:defRPr sz="2230"/>
            </a:lvl4pPr>
            <a:lvl5pPr>
              <a:defRPr sz="2230"/>
            </a:lvl5pPr>
            <a:lvl6pPr>
              <a:defRPr sz="2230"/>
            </a:lvl6pPr>
            <a:lvl7pPr>
              <a:defRPr sz="2230"/>
            </a:lvl7pPr>
            <a:lvl8pPr>
              <a:defRPr sz="2230"/>
            </a:lvl8pPr>
            <a:lvl9pPr>
              <a:defRPr sz="22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870009" y="7064220"/>
            <a:ext cx="9444434" cy="19980241"/>
          </a:xfrm>
        </p:spPr>
        <p:txBody>
          <a:bodyPr/>
          <a:lstStyle>
            <a:lvl1pPr>
              <a:defRPr sz="3469"/>
            </a:lvl1pPr>
            <a:lvl2pPr>
              <a:defRPr sz="2973"/>
            </a:lvl2pPr>
            <a:lvl3pPr>
              <a:defRPr sz="2478"/>
            </a:lvl3pPr>
            <a:lvl4pPr>
              <a:defRPr sz="2230"/>
            </a:lvl4pPr>
            <a:lvl5pPr>
              <a:defRPr sz="2230"/>
            </a:lvl5pPr>
            <a:lvl6pPr>
              <a:defRPr sz="2230"/>
            </a:lvl6pPr>
            <a:lvl7pPr>
              <a:defRPr sz="2230"/>
            </a:lvl7pPr>
            <a:lvl8pPr>
              <a:defRPr sz="2230"/>
            </a:lvl8pPr>
            <a:lvl9pPr>
              <a:defRPr sz="223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102BAB4-8B8D-41DD-85C7-81A0CA962007}"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69181" y="6776885"/>
            <a:ext cx="9448148" cy="2824283"/>
          </a:xfrm>
        </p:spPr>
        <p:txBody>
          <a:bodyPr anchor="b"/>
          <a:lstStyle>
            <a:lvl1pPr marL="0" indent="0">
              <a:buNone/>
              <a:defRPr sz="2973" b="1"/>
            </a:lvl1pPr>
            <a:lvl2pPr marL="566376" indent="0">
              <a:buNone/>
              <a:defRPr sz="2478" b="1"/>
            </a:lvl2pPr>
            <a:lvl3pPr marL="1132753" indent="0">
              <a:buNone/>
              <a:defRPr sz="2230" b="1"/>
            </a:lvl3pPr>
            <a:lvl4pPr marL="1699130" indent="0">
              <a:buNone/>
              <a:defRPr sz="1982" b="1"/>
            </a:lvl4pPr>
            <a:lvl5pPr marL="2265506" indent="0">
              <a:buNone/>
              <a:defRPr sz="1982" b="1"/>
            </a:lvl5pPr>
            <a:lvl6pPr marL="2831882" indent="0">
              <a:buNone/>
              <a:defRPr sz="1982" b="1"/>
            </a:lvl6pPr>
            <a:lvl7pPr marL="3398259" indent="0">
              <a:buNone/>
              <a:defRPr sz="1982" b="1"/>
            </a:lvl7pPr>
            <a:lvl8pPr marL="3964636" indent="0">
              <a:buNone/>
              <a:defRPr sz="1982" b="1"/>
            </a:lvl8pPr>
            <a:lvl9pPr marL="4531012" indent="0">
              <a:buNone/>
              <a:defRPr sz="1982" b="1"/>
            </a:lvl9pPr>
          </a:lstStyle>
          <a:p>
            <a:pPr lvl="0"/>
            <a:r>
              <a:rPr lang="en-US"/>
              <a:t>Click to edit Master text styles</a:t>
            </a:r>
          </a:p>
        </p:txBody>
      </p:sp>
      <p:sp>
        <p:nvSpPr>
          <p:cNvPr id="4" name="Content Placeholder 3"/>
          <p:cNvSpPr>
            <a:spLocks noGrp="1"/>
          </p:cNvSpPr>
          <p:nvPr>
            <p:ph sz="half" idx="2"/>
          </p:nvPr>
        </p:nvSpPr>
        <p:spPr>
          <a:xfrm>
            <a:off x="1069181" y="9601169"/>
            <a:ext cx="9448148" cy="17443290"/>
          </a:xfrm>
        </p:spPr>
        <p:txBody>
          <a:bodyPr/>
          <a:lstStyle>
            <a:lvl1pPr>
              <a:defRPr sz="2973"/>
            </a:lvl1pPr>
            <a:lvl2pPr>
              <a:defRPr sz="2478"/>
            </a:lvl2pPr>
            <a:lvl3pPr>
              <a:defRPr sz="2230"/>
            </a:lvl3pPr>
            <a:lvl4pPr>
              <a:defRPr sz="1982"/>
            </a:lvl4pPr>
            <a:lvl5pPr>
              <a:defRPr sz="1982"/>
            </a:lvl5pPr>
            <a:lvl6pPr>
              <a:defRPr sz="1982"/>
            </a:lvl6pPr>
            <a:lvl7pPr>
              <a:defRPr sz="1982"/>
            </a:lvl7pPr>
            <a:lvl8pPr>
              <a:defRPr sz="1982"/>
            </a:lvl8pPr>
            <a:lvl9pPr>
              <a:defRPr sz="19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862586" y="6776885"/>
            <a:ext cx="9451860" cy="2824283"/>
          </a:xfrm>
        </p:spPr>
        <p:txBody>
          <a:bodyPr anchor="b"/>
          <a:lstStyle>
            <a:lvl1pPr marL="0" indent="0">
              <a:buNone/>
              <a:defRPr sz="2973" b="1"/>
            </a:lvl1pPr>
            <a:lvl2pPr marL="566376" indent="0">
              <a:buNone/>
              <a:defRPr sz="2478" b="1"/>
            </a:lvl2pPr>
            <a:lvl3pPr marL="1132753" indent="0">
              <a:buNone/>
              <a:defRPr sz="2230" b="1"/>
            </a:lvl3pPr>
            <a:lvl4pPr marL="1699130" indent="0">
              <a:buNone/>
              <a:defRPr sz="1982" b="1"/>
            </a:lvl4pPr>
            <a:lvl5pPr marL="2265506" indent="0">
              <a:buNone/>
              <a:defRPr sz="1982" b="1"/>
            </a:lvl5pPr>
            <a:lvl6pPr marL="2831882" indent="0">
              <a:buNone/>
              <a:defRPr sz="1982" b="1"/>
            </a:lvl6pPr>
            <a:lvl7pPr marL="3398259" indent="0">
              <a:buNone/>
              <a:defRPr sz="1982" b="1"/>
            </a:lvl7pPr>
            <a:lvl8pPr marL="3964636" indent="0">
              <a:buNone/>
              <a:defRPr sz="1982" b="1"/>
            </a:lvl8pPr>
            <a:lvl9pPr marL="4531012" indent="0">
              <a:buNone/>
              <a:defRPr sz="1982" b="1"/>
            </a:lvl9pPr>
          </a:lstStyle>
          <a:p>
            <a:pPr lvl="0"/>
            <a:r>
              <a:rPr lang="en-US"/>
              <a:t>Click to edit Master text styles</a:t>
            </a:r>
          </a:p>
        </p:txBody>
      </p:sp>
      <p:sp>
        <p:nvSpPr>
          <p:cNvPr id="6" name="Content Placeholder 5"/>
          <p:cNvSpPr>
            <a:spLocks noGrp="1"/>
          </p:cNvSpPr>
          <p:nvPr>
            <p:ph sz="quarter" idx="4"/>
          </p:nvPr>
        </p:nvSpPr>
        <p:spPr>
          <a:xfrm>
            <a:off x="10862586" y="9601169"/>
            <a:ext cx="9451860" cy="17443290"/>
          </a:xfrm>
        </p:spPr>
        <p:txBody>
          <a:bodyPr/>
          <a:lstStyle>
            <a:lvl1pPr>
              <a:defRPr sz="2973"/>
            </a:lvl1pPr>
            <a:lvl2pPr>
              <a:defRPr sz="2478"/>
            </a:lvl2pPr>
            <a:lvl3pPr>
              <a:defRPr sz="2230"/>
            </a:lvl3pPr>
            <a:lvl4pPr>
              <a:defRPr sz="1982"/>
            </a:lvl4pPr>
            <a:lvl5pPr>
              <a:defRPr sz="1982"/>
            </a:lvl5pPr>
            <a:lvl6pPr>
              <a:defRPr sz="1982"/>
            </a:lvl6pPr>
            <a:lvl7pPr>
              <a:defRPr sz="1982"/>
            </a:lvl7pPr>
            <a:lvl8pPr>
              <a:defRPr sz="1982"/>
            </a:lvl8pPr>
            <a:lvl9pPr>
              <a:defRPr sz="198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102BAB4-8B8D-41DD-85C7-81A0CA962007}" type="datetimeFigureOut">
              <a:rPr lang="en-US" smtClean="0"/>
              <a:t>8/1/2025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102BAB4-8B8D-41DD-85C7-81A0CA962007}" type="datetimeFigureOut">
              <a:rPr lang="en-US" smtClean="0"/>
              <a:t>8/1/2025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02BAB4-8B8D-41DD-85C7-81A0CA962007}" type="datetimeFigureOut">
              <a:rPr lang="en-US" smtClean="0"/>
              <a:t>8/1/2025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9183" y="1205402"/>
            <a:ext cx="7035066" cy="5129966"/>
          </a:xfrm>
        </p:spPr>
        <p:txBody>
          <a:bodyPr anchor="b"/>
          <a:lstStyle>
            <a:lvl1pPr algn="l">
              <a:defRPr sz="2478" b="1"/>
            </a:lvl1pPr>
          </a:lstStyle>
          <a:p>
            <a:r>
              <a:rPr lang="en-US"/>
              <a:t>Click to edit Master title style</a:t>
            </a:r>
          </a:p>
        </p:txBody>
      </p:sp>
      <p:sp>
        <p:nvSpPr>
          <p:cNvPr id="3" name="Content Placeholder 2"/>
          <p:cNvSpPr>
            <a:spLocks noGrp="1"/>
          </p:cNvSpPr>
          <p:nvPr>
            <p:ph idx="1"/>
          </p:nvPr>
        </p:nvSpPr>
        <p:spPr>
          <a:xfrm>
            <a:off x="8360404" y="1205405"/>
            <a:ext cx="11954040" cy="25839055"/>
          </a:xfrm>
        </p:spPr>
        <p:txBody>
          <a:bodyPr/>
          <a:lstStyle>
            <a:lvl1pPr>
              <a:defRPr sz="3964"/>
            </a:lvl1pPr>
            <a:lvl2pPr>
              <a:defRPr sz="3469"/>
            </a:lvl2pPr>
            <a:lvl3pPr>
              <a:defRPr sz="2973"/>
            </a:lvl3pPr>
            <a:lvl4pPr>
              <a:defRPr sz="2478"/>
            </a:lvl4pPr>
            <a:lvl5pPr>
              <a:defRPr sz="2478"/>
            </a:lvl5pPr>
            <a:lvl6pPr>
              <a:defRPr sz="2478"/>
            </a:lvl6pPr>
            <a:lvl7pPr>
              <a:defRPr sz="2478"/>
            </a:lvl7pPr>
            <a:lvl8pPr>
              <a:defRPr sz="2478"/>
            </a:lvl8pPr>
            <a:lvl9pPr>
              <a:defRPr sz="247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69183" y="6335373"/>
            <a:ext cx="7035066" cy="20709089"/>
          </a:xfrm>
        </p:spPr>
        <p:txBody>
          <a:bodyPr/>
          <a:lstStyle>
            <a:lvl1pPr marL="0" indent="0">
              <a:buNone/>
              <a:defRPr sz="1734"/>
            </a:lvl1pPr>
            <a:lvl2pPr marL="566376" indent="0">
              <a:buNone/>
              <a:defRPr sz="1487"/>
            </a:lvl2pPr>
            <a:lvl3pPr marL="1132753" indent="0">
              <a:buNone/>
              <a:defRPr sz="1239"/>
            </a:lvl3pPr>
            <a:lvl4pPr marL="1699130" indent="0">
              <a:buNone/>
              <a:defRPr sz="1115"/>
            </a:lvl4pPr>
            <a:lvl5pPr marL="2265506" indent="0">
              <a:buNone/>
              <a:defRPr sz="1115"/>
            </a:lvl5pPr>
            <a:lvl6pPr marL="2831882" indent="0">
              <a:buNone/>
              <a:defRPr sz="1115"/>
            </a:lvl6pPr>
            <a:lvl7pPr marL="3398259" indent="0">
              <a:buNone/>
              <a:defRPr sz="1115"/>
            </a:lvl7pPr>
            <a:lvl8pPr marL="3964636" indent="0">
              <a:buNone/>
              <a:defRPr sz="1115"/>
            </a:lvl8pPr>
            <a:lvl9pPr marL="4531012" indent="0">
              <a:buNone/>
              <a:defRPr sz="1115"/>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340" y="21192650"/>
            <a:ext cx="12830175" cy="2501911"/>
          </a:xfrm>
        </p:spPr>
        <p:txBody>
          <a:bodyPr anchor="b"/>
          <a:lstStyle>
            <a:lvl1pPr algn="l">
              <a:defRPr sz="2478" b="1"/>
            </a:lvl1pPr>
          </a:lstStyle>
          <a:p>
            <a:r>
              <a:rPr lang="en-US"/>
              <a:t>Click to edit Master title style</a:t>
            </a:r>
          </a:p>
        </p:txBody>
      </p:sp>
      <p:sp>
        <p:nvSpPr>
          <p:cNvPr id="3" name="Picture Placeholder 2"/>
          <p:cNvSpPr>
            <a:spLocks noGrp="1"/>
          </p:cNvSpPr>
          <p:nvPr>
            <p:ph type="pic" idx="1"/>
          </p:nvPr>
        </p:nvSpPr>
        <p:spPr>
          <a:xfrm>
            <a:off x="4191340" y="2705146"/>
            <a:ext cx="12830175" cy="18165128"/>
          </a:xfrm>
        </p:spPr>
        <p:txBody>
          <a:bodyPr/>
          <a:lstStyle>
            <a:lvl1pPr marL="0" indent="0">
              <a:buNone/>
              <a:defRPr sz="3964"/>
            </a:lvl1pPr>
            <a:lvl2pPr marL="566376" indent="0">
              <a:buNone/>
              <a:defRPr sz="3469"/>
            </a:lvl2pPr>
            <a:lvl3pPr marL="1132753" indent="0">
              <a:buNone/>
              <a:defRPr sz="2973"/>
            </a:lvl3pPr>
            <a:lvl4pPr marL="1699130" indent="0">
              <a:buNone/>
              <a:defRPr sz="2478"/>
            </a:lvl4pPr>
            <a:lvl5pPr marL="2265506" indent="0">
              <a:buNone/>
              <a:defRPr sz="2478"/>
            </a:lvl5pPr>
            <a:lvl6pPr marL="2831882" indent="0">
              <a:buNone/>
              <a:defRPr sz="2478"/>
            </a:lvl6pPr>
            <a:lvl7pPr marL="3398259" indent="0">
              <a:buNone/>
              <a:defRPr sz="2478"/>
            </a:lvl7pPr>
            <a:lvl8pPr marL="3964636" indent="0">
              <a:buNone/>
              <a:defRPr sz="2478"/>
            </a:lvl8pPr>
            <a:lvl9pPr marL="4531012" indent="0">
              <a:buNone/>
              <a:defRPr sz="2478"/>
            </a:lvl9pPr>
          </a:lstStyle>
          <a:p>
            <a:endParaRPr lang="en-US"/>
          </a:p>
        </p:txBody>
      </p:sp>
      <p:sp>
        <p:nvSpPr>
          <p:cNvPr id="4" name="Text Placeholder 3"/>
          <p:cNvSpPr>
            <a:spLocks noGrp="1"/>
          </p:cNvSpPr>
          <p:nvPr>
            <p:ph type="body" sz="half" idx="2"/>
          </p:nvPr>
        </p:nvSpPr>
        <p:spPr>
          <a:xfrm>
            <a:off x="4191340" y="23694562"/>
            <a:ext cx="12830175" cy="3553131"/>
          </a:xfrm>
        </p:spPr>
        <p:txBody>
          <a:bodyPr/>
          <a:lstStyle>
            <a:lvl1pPr marL="0" indent="0">
              <a:buNone/>
              <a:defRPr sz="1734"/>
            </a:lvl1pPr>
            <a:lvl2pPr marL="566376" indent="0">
              <a:buNone/>
              <a:defRPr sz="1487"/>
            </a:lvl2pPr>
            <a:lvl3pPr marL="1132753" indent="0">
              <a:buNone/>
              <a:defRPr sz="1239"/>
            </a:lvl3pPr>
            <a:lvl4pPr marL="1699130" indent="0">
              <a:buNone/>
              <a:defRPr sz="1115"/>
            </a:lvl4pPr>
            <a:lvl5pPr marL="2265506" indent="0">
              <a:buNone/>
              <a:defRPr sz="1115"/>
            </a:lvl5pPr>
            <a:lvl6pPr marL="2831882" indent="0">
              <a:buNone/>
              <a:defRPr sz="1115"/>
            </a:lvl6pPr>
            <a:lvl7pPr marL="3398259" indent="0">
              <a:buNone/>
              <a:defRPr sz="1115"/>
            </a:lvl7pPr>
            <a:lvl8pPr marL="3964636" indent="0">
              <a:buNone/>
              <a:defRPr sz="1115"/>
            </a:lvl8pPr>
            <a:lvl9pPr marL="4531012" indent="0">
              <a:buNone/>
              <a:defRPr sz="1115"/>
            </a:lvl9pPr>
          </a:lstStyle>
          <a:p>
            <a:pPr lvl="0"/>
            <a:r>
              <a:rPr lang="en-US"/>
              <a:t>Click to edit Master text styles</a:t>
            </a:r>
          </a:p>
        </p:txBody>
      </p:sp>
      <p:sp>
        <p:nvSpPr>
          <p:cNvPr id="5" name="Date Placeholder 4"/>
          <p:cNvSpPr>
            <a:spLocks noGrp="1"/>
          </p:cNvSpPr>
          <p:nvPr>
            <p:ph type="dt" sz="half" idx="10"/>
          </p:nvPr>
        </p:nvSpPr>
        <p:spPr/>
        <p:txBody>
          <a:bodyPr/>
          <a:lstStyle/>
          <a:p>
            <a:fld id="{8102BAB4-8B8D-41DD-85C7-81A0CA962007}" type="datetimeFigureOut">
              <a:rPr lang="en-US" smtClean="0"/>
              <a:t>8/1/2025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44824F-EBE0-443F-8A8F-F64816AF04DC}"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181" y="1212411"/>
            <a:ext cx="19245263" cy="504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181" y="7064220"/>
            <a:ext cx="19245263" cy="1998024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69182" y="28060639"/>
            <a:ext cx="4989512" cy="1611875"/>
          </a:xfrm>
          <a:prstGeom prst="rect">
            <a:avLst/>
          </a:prstGeom>
        </p:spPr>
        <p:txBody>
          <a:bodyPr vert="horz" lIns="91440" tIns="45720" rIns="91440" bIns="45720" rtlCol="0" anchor="ctr"/>
          <a:lstStyle>
            <a:lvl1pPr algn="l">
              <a:defRPr sz="1487">
                <a:solidFill>
                  <a:schemeClr val="tx1">
                    <a:tint val="75000"/>
                  </a:schemeClr>
                </a:solidFill>
              </a:defRPr>
            </a:lvl1pPr>
          </a:lstStyle>
          <a:p>
            <a:fld id="{8102BAB4-8B8D-41DD-85C7-81A0CA962007}" type="datetimeFigureOut">
              <a:rPr lang="en-US" smtClean="0"/>
              <a:t>8/1/2025</a:t>
            </a:fld>
            <a:endParaRPr lang="en-US"/>
          </a:p>
        </p:txBody>
      </p:sp>
      <p:sp>
        <p:nvSpPr>
          <p:cNvPr id="5" name="Footer Placeholder 4"/>
          <p:cNvSpPr>
            <a:spLocks noGrp="1"/>
          </p:cNvSpPr>
          <p:nvPr>
            <p:ph type="ftr" sz="quarter" idx="3"/>
          </p:nvPr>
        </p:nvSpPr>
        <p:spPr>
          <a:xfrm>
            <a:off x="7306072" y="28060639"/>
            <a:ext cx="6771481" cy="1611875"/>
          </a:xfrm>
          <a:prstGeom prst="rect">
            <a:avLst/>
          </a:prstGeom>
        </p:spPr>
        <p:txBody>
          <a:bodyPr vert="horz" lIns="91440" tIns="45720" rIns="91440" bIns="45720" rtlCol="0" anchor="ctr"/>
          <a:lstStyle>
            <a:lvl1pPr algn="ctr">
              <a:defRPr sz="148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324931" y="28060639"/>
            <a:ext cx="4989512" cy="1611875"/>
          </a:xfrm>
          <a:prstGeom prst="rect">
            <a:avLst/>
          </a:prstGeom>
        </p:spPr>
        <p:txBody>
          <a:bodyPr vert="horz" lIns="91440" tIns="45720" rIns="91440" bIns="45720" rtlCol="0" anchor="ctr"/>
          <a:lstStyle>
            <a:lvl1pPr algn="r">
              <a:defRPr sz="1487">
                <a:solidFill>
                  <a:schemeClr val="tx1">
                    <a:tint val="75000"/>
                  </a:schemeClr>
                </a:solidFill>
              </a:defRPr>
            </a:lvl1pPr>
          </a:lstStyle>
          <a:p>
            <a:fld id="{B044824F-EBE0-443F-8A8F-F64816AF04DC}"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132753" rtl="0" eaLnBrk="1" latinLnBrk="0" hangingPunct="1">
        <a:spcBef>
          <a:spcPct val="0"/>
        </a:spcBef>
        <a:buNone/>
        <a:defRPr sz="5451" kern="1200">
          <a:solidFill>
            <a:schemeClr val="tx1"/>
          </a:solidFill>
          <a:latin typeface="+mj-lt"/>
          <a:ea typeface="+mj-ea"/>
          <a:cs typeface="+mj-cs"/>
        </a:defRPr>
      </a:lvl1pPr>
    </p:titleStyle>
    <p:bodyStyle>
      <a:lvl1pPr marL="424782" indent="-424782" algn="l" defTabSz="1132753" rtl="0" eaLnBrk="1" latinLnBrk="0" hangingPunct="1">
        <a:spcBef>
          <a:spcPct val="20000"/>
        </a:spcBef>
        <a:buFont typeface="Arial" pitchFamily="34" charset="0"/>
        <a:buChar char="•"/>
        <a:defRPr sz="3964" kern="1200">
          <a:solidFill>
            <a:schemeClr val="tx1"/>
          </a:solidFill>
          <a:latin typeface="+mn-lt"/>
          <a:ea typeface="+mn-ea"/>
          <a:cs typeface="+mn-cs"/>
        </a:defRPr>
      </a:lvl1pPr>
      <a:lvl2pPr marL="920362" indent="-353986" algn="l" defTabSz="1132753" rtl="0" eaLnBrk="1" latinLnBrk="0" hangingPunct="1">
        <a:spcBef>
          <a:spcPct val="20000"/>
        </a:spcBef>
        <a:buFont typeface="Arial" pitchFamily="34" charset="0"/>
        <a:buChar char="–"/>
        <a:defRPr sz="3469" kern="1200">
          <a:solidFill>
            <a:schemeClr val="tx1"/>
          </a:solidFill>
          <a:latin typeface="+mn-lt"/>
          <a:ea typeface="+mn-ea"/>
          <a:cs typeface="+mn-cs"/>
        </a:defRPr>
      </a:lvl2pPr>
      <a:lvl3pPr marL="1415942" indent="-283188" algn="l" defTabSz="1132753" rtl="0" eaLnBrk="1" latinLnBrk="0" hangingPunct="1">
        <a:spcBef>
          <a:spcPct val="20000"/>
        </a:spcBef>
        <a:buFont typeface="Arial" pitchFamily="34" charset="0"/>
        <a:buChar char="•"/>
        <a:defRPr sz="2973" kern="1200">
          <a:solidFill>
            <a:schemeClr val="tx1"/>
          </a:solidFill>
          <a:latin typeface="+mn-lt"/>
          <a:ea typeface="+mn-ea"/>
          <a:cs typeface="+mn-cs"/>
        </a:defRPr>
      </a:lvl3pPr>
      <a:lvl4pPr marL="1982318" indent="-283188" algn="l" defTabSz="1132753" rtl="0" eaLnBrk="1" latinLnBrk="0" hangingPunct="1">
        <a:spcBef>
          <a:spcPct val="20000"/>
        </a:spcBef>
        <a:buFont typeface="Arial" pitchFamily="34" charset="0"/>
        <a:buChar char="–"/>
        <a:defRPr sz="2478" kern="1200">
          <a:solidFill>
            <a:schemeClr val="tx1"/>
          </a:solidFill>
          <a:latin typeface="+mn-lt"/>
          <a:ea typeface="+mn-ea"/>
          <a:cs typeface="+mn-cs"/>
        </a:defRPr>
      </a:lvl4pPr>
      <a:lvl5pPr marL="2548694" indent="-283188" algn="l" defTabSz="1132753" rtl="0" eaLnBrk="1" latinLnBrk="0" hangingPunct="1">
        <a:spcBef>
          <a:spcPct val="20000"/>
        </a:spcBef>
        <a:buFont typeface="Arial" pitchFamily="34" charset="0"/>
        <a:buChar char="»"/>
        <a:defRPr sz="2478" kern="1200">
          <a:solidFill>
            <a:schemeClr val="tx1"/>
          </a:solidFill>
          <a:latin typeface="+mn-lt"/>
          <a:ea typeface="+mn-ea"/>
          <a:cs typeface="+mn-cs"/>
        </a:defRPr>
      </a:lvl5pPr>
      <a:lvl6pPr marL="3115070" indent="-283188" algn="l" defTabSz="1132753" rtl="0" eaLnBrk="1" latinLnBrk="0" hangingPunct="1">
        <a:spcBef>
          <a:spcPct val="20000"/>
        </a:spcBef>
        <a:buFont typeface="Arial" pitchFamily="34" charset="0"/>
        <a:buChar char="•"/>
        <a:defRPr sz="2478" kern="1200">
          <a:solidFill>
            <a:schemeClr val="tx1"/>
          </a:solidFill>
          <a:latin typeface="+mn-lt"/>
          <a:ea typeface="+mn-ea"/>
          <a:cs typeface="+mn-cs"/>
        </a:defRPr>
      </a:lvl6pPr>
      <a:lvl7pPr marL="3681447" indent="-283188" algn="l" defTabSz="1132753" rtl="0" eaLnBrk="1" latinLnBrk="0" hangingPunct="1">
        <a:spcBef>
          <a:spcPct val="20000"/>
        </a:spcBef>
        <a:buFont typeface="Arial" pitchFamily="34" charset="0"/>
        <a:buChar char="•"/>
        <a:defRPr sz="2478" kern="1200">
          <a:solidFill>
            <a:schemeClr val="tx1"/>
          </a:solidFill>
          <a:latin typeface="+mn-lt"/>
          <a:ea typeface="+mn-ea"/>
          <a:cs typeface="+mn-cs"/>
        </a:defRPr>
      </a:lvl7pPr>
      <a:lvl8pPr marL="4247824" indent="-283188" algn="l" defTabSz="1132753" rtl="0" eaLnBrk="1" latinLnBrk="0" hangingPunct="1">
        <a:spcBef>
          <a:spcPct val="20000"/>
        </a:spcBef>
        <a:buFont typeface="Arial" pitchFamily="34" charset="0"/>
        <a:buChar char="•"/>
        <a:defRPr sz="2478" kern="1200">
          <a:solidFill>
            <a:schemeClr val="tx1"/>
          </a:solidFill>
          <a:latin typeface="+mn-lt"/>
          <a:ea typeface="+mn-ea"/>
          <a:cs typeface="+mn-cs"/>
        </a:defRPr>
      </a:lvl8pPr>
      <a:lvl9pPr marL="4814200" indent="-283188" algn="l" defTabSz="1132753" rtl="0" eaLnBrk="1" latinLnBrk="0" hangingPunct="1">
        <a:spcBef>
          <a:spcPct val="20000"/>
        </a:spcBef>
        <a:buFont typeface="Arial" pitchFamily="34" charset="0"/>
        <a:buChar char="•"/>
        <a:defRPr sz="2478" kern="1200">
          <a:solidFill>
            <a:schemeClr val="tx1"/>
          </a:solidFill>
          <a:latin typeface="+mn-lt"/>
          <a:ea typeface="+mn-ea"/>
          <a:cs typeface="+mn-cs"/>
        </a:defRPr>
      </a:lvl9pPr>
    </p:bodyStyle>
    <p:otherStyle>
      <a:defPPr>
        <a:defRPr lang="en-US"/>
      </a:defPPr>
      <a:lvl1pPr marL="0" algn="l" defTabSz="1132753" rtl="0" eaLnBrk="1" latinLnBrk="0" hangingPunct="1">
        <a:defRPr sz="2230" kern="1200">
          <a:solidFill>
            <a:schemeClr val="tx1"/>
          </a:solidFill>
          <a:latin typeface="+mn-lt"/>
          <a:ea typeface="+mn-ea"/>
          <a:cs typeface="+mn-cs"/>
        </a:defRPr>
      </a:lvl1pPr>
      <a:lvl2pPr marL="566376" algn="l" defTabSz="1132753" rtl="0" eaLnBrk="1" latinLnBrk="0" hangingPunct="1">
        <a:defRPr sz="2230" kern="1200">
          <a:solidFill>
            <a:schemeClr val="tx1"/>
          </a:solidFill>
          <a:latin typeface="+mn-lt"/>
          <a:ea typeface="+mn-ea"/>
          <a:cs typeface="+mn-cs"/>
        </a:defRPr>
      </a:lvl2pPr>
      <a:lvl3pPr marL="1132753" algn="l" defTabSz="1132753" rtl="0" eaLnBrk="1" latinLnBrk="0" hangingPunct="1">
        <a:defRPr sz="2230" kern="1200">
          <a:solidFill>
            <a:schemeClr val="tx1"/>
          </a:solidFill>
          <a:latin typeface="+mn-lt"/>
          <a:ea typeface="+mn-ea"/>
          <a:cs typeface="+mn-cs"/>
        </a:defRPr>
      </a:lvl3pPr>
      <a:lvl4pPr marL="1699130" algn="l" defTabSz="1132753" rtl="0" eaLnBrk="1" latinLnBrk="0" hangingPunct="1">
        <a:defRPr sz="2230" kern="1200">
          <a:solidFill>
            <a:schemeClr val="tx1"/>
          </a:solidFill>
          <a:latin typeface="+mn-lt"/>
          <a:ea typeface="+mn-ea"/>
          <a:cs typeface="+mn-cs"/>
        </a:defRPr>
      </a:lvl4pPr>
      <a:lvl5pPr marL="2265506" algn="l" defTabSz="1132753" rtl="0" eaLnBrk="1" latinLnBrk="0" hangingPunct="1">
        <a:defRPr sz="2230" kern="1200">
          <a:solidFill>
            <a:schemeClr val="tx1"/>
          </a:solidFill>
          <a:latin typeface="+mn-lt"/>
          <a:ea typeface="+mn-ea"/>
          <a:cs typeface="+mn-cs"/>
        </a:defRPr>
      </a:lvl5pPr>
      <a:lvl6pPr marL="2831882" algn="l" defTabSz="1132753" rtl="0" eaLnBrk="1" latinLnBrk="0" hangingPunct="1">
        <a:defRPr sz="2230" kern="1200">
          <a:solidFill>
            <a:schemeClr val="tx1"/>
          </a:solidFill>
          <a:latin typeface="+mn-lt"/>
          <a:ea typeface="+mn-ea"/>
          <a:cs typeface="+mn-cs"/>
        </a:defRPr>
      </a:lvl6pPr>
      <a:lvl7pPr marL="3398259" algn="l" defTabSz="1132753" rtl="0" eaLnBrk="1" latinLnBrk="0" hangingPunct="1">
        <a:defRPr sz="2230" kern="1200">
          <a:solidFill>
            <a:schemeClr val="tx1"/>
          </a:solidFill>
          <a:latin typeface="+mn-lt"/>
          <a:ea typeface="+mn-ea"/>
          <a:cs typeface="+mn-cs"/>
        </a:defRPr>
      </a:lvl7pPr>
      <a:lvl8pPr marL="3964636" algn="l" defTabSz="1132753" rtl="0" eaLnBrk="1" latinLnBrk="0" hangingPunct="1">
        <a:defRPr sz="2230" kern="1200">
          <a:solidFill>
            <a:schemeClr val="tx1"/>
          </a:solidFill>
          <a:latin typeface="+mn-lt"/>
          <a:ea typeface="+mn-ea"/>
          <a:cs typeface="+mn-cs"/>
        </a:defRPr>
      </a:lvl8pPr>
      <a:lvl9pPr marL="4531012" algn="l" defTabSz="1132753" rtl="0" eaLnBrk="1" latinLnBrk="0" hangingPunct="1">
        <a:defRPr sz="22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9.png"/><Relationship Id="rId18" Type="http://schemas.openxmlformats.org/officeDocument/2006/relationships/hyperlink" Target="https://uni-tuebingen.de/de/279474" TargetMode="External"/><Relationship Id="rId3" Type="http://schemas.openxmlformats.org/officeDocument/2006/relationships/image" Target="../media/image1.png"/><Relationship Id="rId21" Type="http://schemas.openxmlformats.org/officeDocument/2006/relationships/image" Target="../media/image15.png"/><Relationship Id="rId7" Type="http://schemas.openxmlformats.org/officeDocument/2006/relationships/image" Target="../media/image4.png"/><Relationship Id="rId12" Type="http://schemas.openxmlformats.org/officeDocument/2006/relationships/image" Target="../media/image8.png"/><Relationship Id="rId17" Type="http://schemas.openxmlformats.org/officeDocument/2006/relationships/image" Target="../media/image12.png"/><Relationship Id="rId25" Type="http://schemas.openxmlformats.org/officeDocument/2006/relationships/image" Target="../media/image19.png"/><Relationship Id="rId2" Type="http://schemas.openxmlformats.org/officeDocument/2006/relationships/notesSlide" Target="../notesSlides/notesSlide1.xml"/><Relationship Id="rId16" Type="http://schemas.openxmlformats.org/officeDocument/2006/relationships/hyperlink" Target="https://geo-uni-tuebingen.github.io/Datenquellen/" TargetMode="External"/><Relationship Id="rId20" Type="http://schemas.openxmlformats.org/officeDocument/2006/relationships/image" Target="../media/image14.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7.png"/><Relationship Id="rId24" Type="http://schemas.openxmlformats.org/officeDocument/2006/relationships/image" Target="../media/image18.png"/><Relationship Id="rId5" Type="http://schemas.openxmlformats.org/officeDocument/2006/relationships/image" Target="../media/image3.png"/><Relationship Id="rId15" Type="http://schemas.openxmlformats.org/officeDocument/2006/relationships/image" Target="../media/image11.png"/><Relationship Id="rId23" Type="http://schemas.openxmlformats.org/officeDocument/2006/relationships/image" Target="../media/image17.png"/><Relationship Id="rId10" Type="http://schemas.openxmlformats.org/officeDocument/2006/relationships/image" Target="../media/image6.png"/><Relationship Id="rId19"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35877" y="202406"/>
            <a:ext cx="20990061" cy="29870400"/>
          </a:xfrm>
          <a:prstGeom prst="rect">
            <a:avLst/>
          </a:prstGeom>
          <a:noFill/>
          <a:ln w="101600">
            <a:solidFill>
              <a:srgbClr val="A51E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a:p>
        </p:txBody>
      </p:sp>
      <p:sp>
        <p:nvSpPr>
          <p:cNvPr id="5" name="Snip Diagonal Corner Rectangle 4"/>
          <p:cNvSpPr/>
          <p:nvPr/>
        </p:nvSpPr>
        <p:spPr>
          <a:xfrm>
            <a:off x="499963" y="507206"/>
            <a:ext cx="20398034" cy="2275254"/>
          </a:xfrm>
          <a:prstGeom prst="snip2Diag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a:p>
        </p:txBody>
      </p:sp>
      <p:sp>
        <p:nvSpPr>
          <p:cNvPr id="52" name="TextBox 51"/>
          <p:cNvSpPr txBox="1"/>
          <p:nvPr/>
        </p:nvSpPr>
        <p:spPr>
          <a:xfrm>
            <a:off x="742646" y="973740"/>
            <a:ext cx="15054162" cy="1077218"/>
          </a:xfrm>
          <a:prstGeom prst="rect">
            <a:avLst/>
          </a:prstGeom>
          <a:noFill/>
        </p:spPr>
        <p:txBody>
          <a:bodyPr wrap="square" lIns="91440" tIns="45720" rIns="91440" bIns="45720" rtlCol="0" anchor="t">
            <a:spAutoFit/>
          </a:bodyPr>
          <a:lstStyle/>
          <a:p>
            <a:r>
              <a:rPr lang="en-US" sz="3200" b="1" dirty="0" err="1">
                <a:ln w="3175">
                  <a:noFill/>
                </a:ln>
                <a:solidFill>
                  <a:srgbClr val="A51E37"/>
                </a:solidFill>
                <a:latin typeface="Arial"/>
                <a:ea typeface="Bangla MN" charset="0"/>
                <a:cs typeface="Arial"/>
              </a:rPr>
              <a:t>GeoCritIQ</a:t>
            </a:r>
            <a:r>
              <a:rPr lang="en-US" sz="3200" b="1" dirty="0">
                <a:ln w="3175">
                  <a:noFill/>
                </a:ln>
                <a:solidFill>
                  <a:srgbClr val="A51E37"/>
                </a:solidFill>
                <a:latin typeface="Arial"/>
                <a:ea typeface="Bangla MN" charset="0"/>
                <a:cs typeface="Arial"/>
              </a:rPr>
              <a:t>: </a:t>
            </a:r>
            <a:r>
              <a:rPr lang="en-US" sz="2400" b="1" dirty="0">
                <a:ln w="3175">
                  <a:noFill/>
                </a:ln>
                <a:solidFill>
                  <a:schemeClr val="bg1">
                    <a:lumMod val="50000"/>
                  </a:schemeClr>
                </a:solidFill>
                <a:latin typeface="Arial"/>
                <a:ea typeface="Bangla MN" charset="0"/>
                <a:cs typeface="Arial"/>
              </a:rPr>
              <a:t>Learning Geographical methods through critical thinking and intelligent questioning</a:t>
            </a:r>
          </a:p>
          <a:p>
            <a:endParaRPr lang="en-US" sz="3200" b="1" dirty="0">
              <a:ln w="3175">
                <a:noFill/>
              </a:ln>
              <a:solidFill>
                <a:srgbClr val="A51E37"/>
              </a:solidFill>
              <a:latin typeface="Arial"/>
              <a:ea typeface="Bangla MN" charset="0"/>
              <a:cs typeface="Arial"/>
            </a:endParaRPr>
          </a:p>
        </p:txBody>
      </p:sp>
      <p:sp>
        <p:nvSpPr>
          <p:cNvPr id="115" name="TextBox 114"/>
          <p:cNvSpPr txBox="1"/>
          <p:nvPr/>
        </p:nvSpPr>
        <p:spPr>
          <a:xfrm>
            <a:off x="745314" y="1548530"/>
            <a:ext cx="8677848" cy="461665"/>
          </a:xfrm>
          <a:prstGeom prst="rect">
            <a:avLst/>
          </a:prstGeom>
          <a:noFill/>
        </p:spPr>
        <p:txBody>
          <a:bodyPr wrap="square" lIns="91440" tIns="45720" rIns="91440" bIns="45720" rtlCol="0" anchor="t">
            <a:spAutoFit/>
          </a:bodyPr>
          <a:lstStyle/>
          <a:p>
            <a:r>
              <a:rPr lang="en-US" sz="2400" b="1" dirty="0">
                <a:latin typeface="Arial"/>
                <a:ea typeface="Bangla MN" charset="0"/>
                <a:cs typeface="Arial"/>
              </a:rPr>
              <a:t>Andreas Braun</a:t>
            </a:r>
            <a:endParaRPr lang="en-US" sz="2400" b="1" baseline="30000" dirty="0">
              <a:latin typeface="Arial"/>
              <a:ea typeface="Bangla MN" charset="0"/>
              <a:cs typeface="Arial"/>
            </a:endParaRPr>
          </a:p>
        </p:txBody>
      </p:sp>
      <p:sp>
        <p:nvSpPr>
          <p:cNvPr id="30" name="TextBox 29">
            <a:extLst>
              <a:ext uri="{FF2B5EF4-FFF2-40B4-BE49-F238E27FC236}">
                <a16:creationId xmlns:a16="http://schemas.microsoft.com/office/drawing/2014/main" id="{EABD6380-F16B-42AE-AB20-AED81D8BA8F5}"/>
              </a:ext>
            </a:extLst>
          </p:cNvPr>
          <p:cNvSpPr txBox="1"/>
          <p:nvPr/>
        </p:nvSpPr>
        <p:spPr>
          <a:xfrm>
            <a:off x="737207" y="2017399"/>
            <a:ext cx="17574605" cy="400110"/>
          </a:xfrm>
          <a:prstGeom prst="rect">
            <a:avLst/>
          </a:prstGeom>
          <a:noFill/>
        </p:spPr>
        <p:txBody>
          <a:bodyPr wrap="square" lIns="91440" tIns="45720" rIns="91440" bIns="45720" rtlCol="0" anchor="t">
            <a:spAutoFit/>
          </a:bodyPr>
          <a:lstStyle/>
          <a:p>
            <a:r>
              <a:rPr lang="en-US" sz="2000" dirty="0" err="1">
                <a:latin typeface="Arial"/>
                <a:ea typeface="Bangla MN" charset="0"/>
                <a:cs typeface="Arial"/>
              </a:rPr>
              <a:t>Mathematisch-Naturwissenschaftliche</a:t>
            </a:r>
            <a:r>
              <a:rPr lang="en-US" sz="2000" dirty="0">
                <a:latin typeface="Arial"/>
                <a:ea typeface="Bangla MN" charset="0"/>
                <a:cs typeface="Arial"/>
              </a:rPr>
              <a:t> </a:t>
            </a:r>
            <a:r>
              <a:rPr lang="en-US" sz="2000" dirty="0" err="1">
                <a:latin typeface="Arial"/>
                <a:ea typeface="Bangla MN" charset="0"/>
                <a:cs typeface="Arial"/>
              </a:rPr>
              <a:t>Fakultät</a:t>
            </a:r>
            <a:r>
              <a:rPr lang="en-US" sz="2000" dirty="0">
                <a:latin typeface="Arial"/>
                <a:ea typeface="Bangla MN" charset="0"/>
                <a:cs typeface="Arial"/>
              </a:rPr>
              <a:t> – </a:t>
            </a:r>
            <a:r>
              <a:rPr lang="en-US" sz="2000" dirty="0" err="1">
                <a:latin typeface="Arial"/>
                <a:ea typeface="Bangla MN" charset="0"/>
                <a:cs typeface="Arial"/>
              </a:rPr>
              <a:t>Fachbereich</a:t>
            </a:r>
            <a:r>
              <a:rPr lang="en-US" sz="2000" dirty="0">
                <a:latin typeface="Arial"/>
                <a:ea typeface="Bangla MN" charset="0"/>
                <a:cs typeface="Arial"/>
              </a:rPr>
              <a:t> </a:t>
            </a:r>
            <a:r>
              <a:rPr lang="en-US" sz="2000" dirty="0" err="1">
                <a:latin typeface="Arial"/>
                <a:ea typeface="Bangla MN" charset="0"/>
                <a:cs typeface="Arial"/>
              </a:rPr>
              <a:t>Geowissenschaften</a:t>
            </a:r>
            <a:r>
              <a:rPr lang="en-US" sz="2000" dirty="0">
                <a:latin typeface="Arial"/>
                <a:ea typeface="Bangla MN" charset="0"/>
                <a:cs typeface="Arial"/>
              </a:rPr>
              <a:t> – </a:t>
            </a:r>
            <a:r>
              <a:rPr lang="en-US" sz="2000" dirty="0" err="1">
                <a:latin typeface="Arial"/>
                <a:ea typeface="Bangla MN" charset="0"/>
                <a:cs typeface="Arial"/>
              </a:rPr>
              <a:t>Forschungsbereich</a:t>
            </a:r>
            <a:r>
              <a:rPr lang="en-US" sz="2000" dirty="0">
                <a:latin typeface="Arial"/>
                <a:ea typeface="Bangla MN" charset="0"/>
                <a:cs typeface="Arial"/>
              </a:rPr>
              <a:t> </a:t>
            </a:r>
            <a:r>
              <a:rPr lang="en-US" sz="2000" dirty="0" err="1">
                <a:latin typeface="Arial"/>
                <a:ea typeface="Bangla MN" charset="0"/>
                <a:cs typeface="Arial"/>
              </a:rPr>
              <a:t>Geographie</a:t>
            </a:r>
            <a:endParaRPr lang="en-US" sz="2000" dirty="0">
              <a:latin typeface="Arial" panose="020B0604020202020204" pitchFamily="34" charset="0"/>
              <a:ea typeface="Bangla MN" charset="0"/>
              <a:cs typeface="Arial" panose="020B0604020202020204" pitchFamily="34" charset="0"/>
            </a:endParaRPr>
          </a:p>
        </p:txBody>
      </p:sp>
      <p:pic>
        <p:nvPicPr>
          <p:cNvPr id="4" name="Grafik 3" descr="Ein Bild, das Text, Schrift, Grafiken, Grafikdesign enthält.&#10;&#10;Automatisch generierte Beschreibung">
            <a:extLst>
              <a:ext uri="{FF2B5EF4-FFF2-40B4-BE49-F238E27FC236}">
                <a16:creationId xmlns:a16="http://schemas.microsoft.com/office/drawing/2014/main" id="{677ACE1F-AA55-4FC9-2CDF-BD02026DC7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5654" y="645171"/>
            <a:ext cx="4533332" cy="1164092"/>
          </a:xfrm>
          <a:prstGeom prst="rect">
            <a:avLst/>
          </a:prstGeom>
        </p:spPr>
      </p:pic>
      <p:sp>
        <p:nvSpPr>
          <p:cNvPr id="34" name="Rectangle 33"/>
          <p:cNvSpPr/>
          <p:nvPr/>
        </p:nvSpPr>
        <p:spPr>
          <a:xfrm>
            <a:off x="499962" y="3227652"/>
            <a:ext cx="5951253" cy="7056000"/>
          </a:xfrm>
          <a:prstGeom prst="rect">
            <a:avLst/>
          </a:prstGeom>
          <a:solidFill>
            <a:schemeClr val="bg1"/>
          </a:solid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a:p>
        </p:txBody>
      </p:sp>
      <p:sp>
        <p:nvSpPr>
          <p:cNvPr id="17" name="TextBox 16"/>
          <p:cNvSpPr txBox="1"/>
          <p:nvPr/>
        </p:nvSpPr>
        <p:spPr>
          <a:xfrm>
            <a:off x="1798872" y="2965990"/>
            <a:ext cx="3537461" cy="461665"/>
          </a:xfrm>
          <a:prstGeom prst="rect">
            <a:avLst/>
          </a:prstGeom>
          <a:solidFill>
            <a:schemeClr val="bg1"/>
          </a:solidFill>
        </p:spPr>
        <p:txBody>
          <a:bodyPr wrap="square" lIns="91440" tIns="45720" rIns="91440" bIns="45720" rtlCol="0" anchor="t">
            <a:spAutoFit/>
          </a:bodyPr>
          <a:lstStyle/>
          <a:p>
            <a:pPr algn="ctr"/>
            <a:r>
              <a:rPr lang="en-US" sz="2400" dirty="0" err="1">
                <a:solidFill>
                  <a:srgbClr val="A51E37"/>
                </a:solidFill>
                <a:latin typeface="Arial"/>
                <a:ea typeface="Bangla MN" charset="0"/>
                <a:cs typeface="Arial"/>
              </a:rPr>
              <a:t>Zusammenfassung</a:t>
            </a:r>
            <a:endParaRPr lang="en-US" sz="2400" dirty="0">
              <a:solidFill>
                <a:srgbClr val="A51E37"/>
              </a:solidFill>
              <a:latin typeface="Arial"/>
              <a:ea typeface="Bangla MN" charset="0"/>
              <a:cs typeface="Arial"/>
            </a:endParaRPr>
          </a:p>
        </p:txBody>
      </p:sp>
      <p:sp>
        <p:nvSpPr>
          <p:cNvPr id="9" name="Textfeld 8">
            <a:extLst>
              <a:ext uri="{FF2B5EF4-FFF2-40B4-BE49-F238E27FC236}">
                <a16:creationId xmlns:a16="http://schemas.microsoft.com/office/drawing/2014/main" id="{10B2D2E2-AACD-71C5-2435-8284A3B81235}"/>
              </a:ext>
            </a:extLst>
          </p:cNvPr>
          <p:cNvSpPr txBox="1"/>
          <p:nvPr/>
        </p:nvSpPr>
        <p:spPr>
          <a:xfrm>
            <a:off x="936640" y="3815089"/>
            <a:ext cx="5106972" cy="4708981"/>
          </a:xfrm>
          <a:prstGeom prst="rect">
            <a:avLst/>
          </a:prstGeom>
          <a:noFill/>
        </p:spPr>
        <p:txBody>
          <a:bodyPr wrap="square" lIns="91440" tIns="45720" rIns="91440" bIns="45720" rtlCol="0" anchor="t">
            <a:spAutoFit/>
          </a:bodyPr>
          <a:lstStyle/>
          <a:p>
            <a:pPr>
              <a:spcAft>
                <a:spcPts val="600"/>
              </a:spcAft>
            </a:pPr>
            <a:r>
              <a:rPr lang="de-DE" sz="2000" dirty="0">
                <a:latin typeface="Arial"/>
                <a:cs typeface="Arial"/>
              </a:rPr>
              <a:t>Erstellung von </a:t>
            </a:r>
            <a:r>
              <a:rPr lang="de-DE" sz="2000" b="1" dirty="0">
                <a:latin typeface="Arial"/>
                <a:cs typeface="Arial"/>
              </a:rPr>
              <a:t>Materialien und </a:t>
            </a:r>
            <a:r>
              <a:rPr lang="de-DE" sz="2000" b="1" dirty="0" err="1">
                <a:latin typeface="Arial"/>
                <a:cs typeface="Arial"/>
              </a:rPr>
              <a:t>Lernum-gebungen</a:t>
            </a:r>
            <a:r>
              <a:rPr lang="de-DE" sz="2000" dirty="0">
                <a:latin typeface="Arial"/>
                <a:cs typeface="Arial"/>
              </a:rPr>
              <a:t> für Studierende der Geographie und anderer Raumwissenschaften zur </a:t>
            </a:r>
          </a:p>
          <a:p>
            <a:pPr marL="342900" indent="-342900">
              <a:spcAft>
                <a:spcPts val="600"/>
              </a:spcAft>
              <a:buFont typeface="Arial" panose="020B0604020202020204" pitchFamily="34" charset="0"/>
              <a:buChar char="•"/>
            </a:pPr>
            <a:r>
              <a:rPr lang="de-DE" sz="2000" dirty="0">
                <a:latin typeface="Arial"/>
                <a:cs typeface="Arial"/>
              </a:rPr>
              <a:t>Erlernung grundsätzlicher Methoden der räumlichen Datenverarbeitung und </a:t>
            </a:r>
            <a:br>
              <a:rPr lang="de-DE" sz="2000" dirty="0">
                <a:latin typeface="Arial"/>
                <a:cs typeface="Arial"/>
              </a:rPr>
            </a:br>
            <a:r>
              <a:rPr lang="de-DE" sz="2000" dirty="0">
                <a:latin typeface="Arial"/>
                <a:cs typeface="Arial"/>
              </a:rPr>
              <a:t>-analyse</a:t>
            </a:r>
          </a:p>
          <a:p>
            <a:pPr marL="342900" indent="-342900">
              <a:spcAft>
                <a:spcPts val="600"/>
              </a:spcAft>
              <a:buFont typeface="Arial" panose="020B0604020202020204" pitchFamily="34" charset="0"/>
              <a:buChar char="•"/>
            </a:pPr>
            <a:r>
              <a:rPr lang="de-DE" sz="2000" dirty="0">
                <a:latin typeface="Arial"/>
                <a:cs typeface="Arial"/>
              </a:rPr>
              <a:t>kritische Auseinandersetzung mit Datenquellen, Geräten und Methoden abseits der reinen technischen Bedienung</a:t>
            </a:r>
          </a:p>
          <a:p>
            <a:pPr marL="342900" indent="-342900">
              <a:spcAft>
                <a:spcPts val="600"/>
              </a:spcAft>
              <a:buFont typeface="Arial" panose="020B0604020202020204" pitchFamily="34" charset="0"/>
              <a:buChar char="•"/>
            </a:pPr>
            <a:r>
              <a:rPr lang="de-DE" sz="2000" dirty="0">
                <a:latin typeface="Arial"/>
                <a:cs typeface="Arial"/>
              </a:rPr>
              <a:t>Integration von modernen Themen wie Virtueller Realität und Künstlicher Intelligenz </a:t>
            </a:r>
          </a:p>
          <a:p>
            <a:pPr marL="342900" indent="-342900">
              <a:spcAft>
                <a:spcPts val="600"/>
              </a:spcAft>
              <a:buFont typeface="Arial" panose="020B0604020202020204" pitchFamily="34" charset="0"/>
              <a:buChar char="•"/>
            </a:pPr>
            <a:endParaRPr lang="de-DE" sz="2000" dirty="0">
              <a:latin typeface="Arial"/>
              <a:cs typeface="Arial"/>
            </a:endParaRPr>
          </a:p>
        </p:txBody>
      </p:sp>
      <p:sp>
        <p:nvSpPr>
          <p:cNvPr id="35" name="Rectangle 34"/>
          <p:cNvSpPr/>
          <p:nvPr/>
        </p:nvSpPr>
        <p:spPr>
          <a:xfrm>
            <a:off x="6839393" y="3227652"/>
            <a:ext cx="7707963" cy="70560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dirty="0"/>
          </a:p>
        </p:txBody>
      </p:sp>
      <p:sp>
        <p:nvSpPr>
          <p:cNvPr id="36" name="TextBox 35"/>
          <p:cNvSpPr txBox="1"/>
          <p:nvPr/>
        </p:nvSpPr>
        <p:spPr>
          <a:xfrm>
            <a:off x="8637576" y="2965990"/>
            <a:ext cx="4208231" cy="461665"/>
          </a:xfrm>
          <a:prstGeom prst="rect">
            <a:avLst/>
          </a:prstGeom>
          <a:solidFill>
            <a:schemeClr val="bg1"/>
          </a:solidFill>
          <a:ln>
            <a:noFill/>
          </a:ln>
        </p:spPr>
        <p:txBody>
          <a:bodyPr wrap="square" lIns="91440" tIns="45720" rIns="91440" bIns="45720" rtlCol="0" anchor="t">
            <a:spAutoFit/>
          </a:bodyPr>
          <a:lstStyle/>
          <a:p>
            <a:pPr algn="ctr"/>
            <a:r>
              <a:rPr lang="en-US" sz="2400" dirty="0" err="1">
                <a:solidFill>
                  <a:srgbClr val="A51E37"/>
                </a:solidFill>
                <a:latin typeface="Arial"/>
                <a:ea typeface="Bangla MN" charset="0"/>
                <a:cs typeface="Arial"/>
              </a:rPr>
              <a:t>Herausforderung</a:t>
            </a:r>
            <a:endParaRPr lang="en-US" sz="2400" dirty="0">
              <a:solidFill>
                <a:srgbClr val="A51E37"/>
              </a:solidFill>
              <a:latin typeface="Arial"/>
              <a:ea typeface="Bangla MN" charset="0"/>
              <a:cs typeface="Arial"/>
            </a:endParaRPr>
          </a:p>
        </p:txBody>
      </p:sp>
      <p:sp>
        <p:nvSpPr>
          <p:cNvPr id="10" name="Textfeld 9">
            <a:extLst>
              <a:ext uri="{FF2B5EF4-FFF2-40B4-BE49-F238E27FC236}">
                <a16:creationId xmlns:a16="http://schemas.microsoft.com/office/drawing/2014/main" id="{6B868EF2-311B-A17A-3939-BE9F2994DD16}"/>
              </a:ext>
            </a:extLst>
          </p:cNvPr>
          <p:cNvSpPr txBox="1"/>
          <p:nvPr/>
        </p:nvSpPr>
        <p:spPr>
          <a:xfrm>
            <a:off x="7377007" y="3879341"/>
            <a:ext cx="6561697" cy="4247316"/>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de-DE" sz="2000" dirty="0">
                <a:latin typeface="Arial"/>
                <a:cs typeface="Arial"/>
              </a:rPr>
              <a:t>Die Vermittlung von methodischen Kompetenzen ist in der Anwendung oftmals auf die Bedienung von Software beschränkt, es fehlt eine </a:t>
            </a:r>
            <a:r>
              <a:rPr lang="de-DE" sz="2000" b="1" dirty="0">
                <a:latin typeface="Arial"/>
                <a:cs typeface="Arial"/>
              </a:rPr>
              <a:t>kritische und  inhaltliche Auseinandersetzung </a:t>
            </a:r>
            <a:r>
              <a:rPr lang="de-DE" sz="2000" dirty="0">
                <a:latin typeface="Arial"/>
                <a:cs typeface="Arial"/>
              </a:rPr>
              <a:t>mit den erlernten Methoden </a:t>
            </a:r>
          </a:p>
          <a:p>
            <a:pPr marL="342900" indent="-342900">
              <a:spcAft>
                <a:spcPts val="600"/>
              </a:spcAft>
              <a:buFont typeface="Arial" panose="020B0604020202020204" pitchFamily="34" charset="0"/>
              <a:buChar char="•"/>
            </a:pPr>
            <a:r>
              <a:rPr lang="de-DE" sz="2000" dirty="0">
                <a:latin typeface="Arial"/>
                <a:cs typeface="Arial"/>
              </a:rPr>
              <a:t>Das Potenzial von </a:t>
            </a:r>
            <a:r>
              <a:rPr lang="de-DE" sz="2000" b="1" dirty="0">
                <a:latin typeface="Arial"/>
                <a:cs typeface="Arial"/>
              </a:rPr>
              <a:t>Künstlicher</a:t>
            </a:r>
            <a:r>
              <a:rPr lang="de-DE" sz="2000" dirty="0">
                <a:latin typeface="Arial"/>
                <a:cs typeface="Arial"/>
              </a:rPr>
              <a:t> </a:t>
            </a:r>
            <a:r>
              <a:rPr lang="de-DE" sz="2000" b="1" dirty="0">
                <a:latin typeface="Arial"/>
                <a:cs typeface="Arial"/>
              </a:rPr>
              <a:t>Intelligenz</a:t>
            </a:r>
            <a:r>
              <a:rPr lang="de-DE" sz="2000" dirty="0">
                <a:latin typeface="Arial"/>
                <a:cs typeface="Arial"/>
              </a:rPr>
              <a:t> und </a:t>
            </a:r>
            <a:r>
              <a:rPr lang="de-DE" sz="2000" b="1" dirty="0">
                <a:latin typeface="Arial"/>
                <a:cs typeface="Arial"/>
              </a:rPr>
              <a:t>Virtuellen</a:t>
            </a:r>
            <a:r>
              <a:rPr lang="de-DE" sz="2000" dirty="0">
                <a:latin typeface="Arial"/>
                <a:cs typeface="Arial"/>
              </a:rPr>
              <a:t> </a:t>
            </a:r>
            <a:r>
              <a:rPr lang="de-DE" sz="2000" b="1" dirty="0">
                <a:latin typeface="Arial"/>
                <a:cs typeface="Arial"/>
              </a:rPr>
              <a:t>Realität</a:t>
            </a:r>
            <a:r>
              <a:rPr lang="de-DE" sz="2000" dirty="0">
                <a:latin typeface="Arial"/>
                <a:cs typeface="Arial"/>
              </a:rPr>
              <a:t> für raumbezogene Frage-stellungen im Mensch-Umwelt-Gefüge wird in der methodischen Ausbildung noch nicht ausgeschöpft</a:t>
            </a:r>
          </a:p>
          <a:p>
            <a:pPr marL="342900" indent="-342900">
              <a:spcAft>
                <a:spcPts val="600"/>
              </a:spcAft>
              <a:buFont typeface="Arial" panose="020B0604020202020204" pitchFamily="34" charset="0"/>
              <a:buChar char="•"/>
            </a:pPr>
            <a:r>
              <a:rPr lang="de-DE" sz="2000" dirty="0">
                <a:latin typeface="Arial"/>
                <a:cs typeface="Arial"/>
              </a:rPr>
              <a:t>Studierende benötigen in Projekt- oder Abschluss-arbeiten Unterstützung bei der Identifizierung geeigneter </a:t>
            </a:r>
            <a:r>
              <a:rPr lang="de-DE" sz="2000" b="1" dirty="0">
                <a:latin typeface="Arial"/>
                <a:cs typeface="Arial"/>
              </a:rPr>
              <a:t>Datensätze</a:t>
            </a:r>
            <a:r>
              <a:rPr lang="de-DE" sz="2000" dirty="0">
                <a:latin typeface="Arial"/>
                <a:cs typeface="Arial"/>
              </a:rPr>
              <a:t> und der Bedienung von </a:t>
            </a:r>
            <a:r>
              <a:rPr lang="de-DE" sz="2000" b="1" dirty="0">
                <a:latin typeface="Arial"/>
                <a:cs typeface="Arial"/>
              </a:rPr>
              <a:t>Messgeräten</a:t>
            </a:r>
            <a:endParaRPr lang="de-DE" sz="2000" dirty="0">
              <a:latin typeface="Arial"/>
              <a:cs typeface="Arial"/>
            </a:endParaRPr>
          </a:p>
        </p:txBody>
      </p:sp>
      <p:sp>
        <p:nvSpPr>
          <p:cNvPr id="77" name="Rectangle 76">
            <a:extLst>
              <a:ext uri="{FF2B5EF4-FFF2-40B4-BE49-F238E27FC236}">
                <a16:creationId xmlns:a16="http://schemas.microsoft.com/office/drawing/2014/main" id="{D32A5D87-7F7D-AD4A-AEA5-662F84FE5E2D}"/>
              </a:ext>
            </a:extLst>
          </p:cNvPr>
          <p:cNvSpPr/>
          <p:nvPr/>
        </p:nvSpPr>
        <p:spPr>
          <a:xfrm>
            <a:off x="14884652" y="3227652"/>
            <a:ext cx="5832440" cy="7056000"/>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dirty="0"/>
          </a:p>
        </p:txBody>
      </p:sp>
      <p:sp>
        <p:nvSpPr>
          <p:cNvPr id="78" name="TextBox 77">
            <a:extLst>
              <a:ext uri="{FF2B5EF4-FFF2-40B4-BE49-F238E27FC236}">
                <a16:creationId xmlns:a16="http://schemas.microsoft.com/office/drawing/2014/main" id="{505F8FE6-358E-B041-960A-E8BB7198256E}"/>
              </a:ext>
            </a:extLst>
          </p:cNvPr>
          <p:cNvSpPr txBox="1"/>
          <p:nvPr/>
        </p:nvSpPr>
        <p:spPr>
          <a:xfrm>
            <a:off x="16710587" y="2965990"/>
            <a:ext cx="2276025" cy="450137"/>
          </a:xfrm>
          <a:prstGeom prst="rect">
            <a:avLst/>
          </a:prstGeom>
          <a:solidFill>
            <a:schemeClr val="bg1"/>
          </a:solidFill>
          <a:ln>
            <a:noFill/>
          </a:ln>
        </p:spPr>
        <p:txBody>
          <a:bodyPr wrap="square" lIns="91440" tIns="45720" rIns="91440" bIns="45720" rtlCol="0" anchor="t">
            <a:spAutoFit/>
          </a:bodyPr>
          <a:lstStyle/>
          <a:p>
            <a:pPr algn="ctr"/>
            <a:r>
              <a:rPr lang="en-US" sz="2400" dirty="0" err="1">
                <a:solidFill>
                  <a:srgbClr val="A51E37"/>
                </a:solidFill>
                <a:latin typeface="Arial"/>
                <a:ea typeface="Bangla MN" charset="0"/>
                <a:cs typeface="Arial"/>
              </a:rPr>
              <a:t>Zielsetzung</a:t>
            </a:r>
            <a:endParaRPr lang="en-US" sz="2400" dirty="0">
              <a:solidFill>
                <a:srgbClr val="A51E37"/>
              </a:solidFill>
              <a:latin typeface="Arial"/>
              <a:ea typeface="Bangla MN" charset="0"/>
              <a:cs typeface="Arial"/>
            </a:endParaRPr>
          </a:p>
        </p:txBody>
      </p:sp>
      <p:sp>
        <p:nvSpPr>
          <p:cNvPr id="13" name="Textfeld 12">
            <a:extLst>
              <a:ext uri="{FF2B5EF4-FFF2-40B4-BE49-F238E27FC236}">
                <a16:creationId xmlns:a16="http://schemas.microsoft.com/office/drawing/2014/main" id="{F560AF43-D4F6-8B2B-55B1-0C4D11ABEBAF}"/>
              </a:ext>
            </a:extLst>
          </p:cNvPr>
          <p:cNvSpPr txBox="1"/>
          <p:nvPr/>
        </p:nvSpPr>
        <p:spPr>
          <a:xfrm>
            <a:off x="15312037" y="3947622"/>
            <a:ext cx="5209424" cy="4247317"/>
          </a:xfrm>
          <a:prstGeom prst="rect">
            <a:avLst/>
          </a:prstGeom>
          <a:noFill/>
        </p:spPr>
        <p:txBody>
          <a:bodyPr wrap="square" lIns="91440" tIns="45720" rIns="91440" bIns="45720" rtlCol="0" anchor="t">
            <a:spAutoFit/>
          </a:bodyPr>
          <a:lstStyle/>
          <a:p>
            <a:pPr marL="342900" indent="-342900">
              <a:spcAft>
                <a:spcPts val="600"/>
              </a:spcAft>
              <a:buFont typeface="Arial" panose="020B0604020202020204" pitchFamily="34" charset="0"/>
              <a:buChar char="•"/>
            </a:pPr>
            <a:r>
              <a:rPr lang="de-DE" sz="2000" dirty="0">
                <a:latin typeface="Arial"/>
                <a:cs typeface="Arial"/>
              </a:rPr>
              <a:t>Erstellung von </a:t>
            </a:r>
            <a:r>
              <a:rPr lang="de-DE" sz="2000" b="1" dirty="0">
                <a:latin typeface="Arial"/>
                <a:cs typeface="Arial"/>
              </a:rPr>
              <a:t>Materialien</a:t>
            </a:r>
            <a:r>
              <a:rPr lang="de-DE" sz="2000" dirty="0">
                <a:latin typeface="Arial"/>
                <a:cs typeface="Arial"/>
              </a:rPr>
              <a:t> zur eigen-ständigen Aneignung moderner Methoden für </a:t>
            </a:r>
            <a:r>
              <a:rPr lang="de-DE" sz="2000" b="1" dirty="0">
                <a:latin typeface="Arial"/>
                <a:cs typeface="Arial"/>
              </a:rPr>
              <a:t>individuelle Fragestellungen</a:t>
            </a:r>
            <a:r>
              <a:rPr lang="de-DE" sz="2000" dirty="0">
                <a:latin typeface="Arial"/>
                <a:cs typeface="Arial"/>
              </a:rPr>
              <a:t>, anstatt Methoden nur zu reproduzieren.</a:t>
            </a:r>
          </a:p>
          <a:p>
            <a:pPr marL="342900" indent="-342900">
              <a:spcAft>
                <a:spcPts val="600"/>
              </a:spcAft>
              <a:buFont typeface="Arial" panose="020B0604020202020204" pitchFamily="34" charset="0"/>
              <a:buChar char="•"/>
            </a:pPr>
            <a:r>
              <a:rPr lang="de-DE" sz="2000" dirty="0">
                <a:latin typeface="Arial"/>
                <a:cs typeface="Arial"/>
              </a:rPr>
              <a:t>Erstellung eines </a:t>
            </a:r>
            <a:r>
              <a:rPr lang="de-DE" sz="2000" b="1" dirty="0">
                <a:latin typeface="Arial"/>
                <a:cs typeface="Arial"/>
              </a:rPr>
              <a:t>VR-Lernszenarios </a:t>
            </a:r>
            <a:r>
              <a:rPr lang="de-DE" sz="2000" dirty="0">
                <a:latin typeface="Arial"/>
                <a:cs typeface="Arial"/>
              </a:rPr>
              <a:t>zur immersiven Betrachtung von Satellitenbildern </a:t>
            </a:r>
          </a:p>
          <a:p>
            <a:pPr marL="342900" indent="-342900">
              <a:spcAft>
                <a:spcPts val="600"/>
              </a:spcAft>
              <a:buFont typeface="Arial" panose="020B0604020202020204" pitchFamily="34" charset="0"/>
              <a:buChar char="•"/>
            </a:pPr>
            <a:r>
              <a:rPr lang="de-DE" sz="2000" dirty="0">
                <a:latin typeface="Arial"/>
                <a:cs typeface="Arial"/>
              </a:rPr>
              <a:t>Vermittlung einer </a:t>
            </a:r>
            <a:r>
              <a:rPr lang="de-DE" sz="2000" b="1" dirty="0">
                <a:latin typeface="Arial"/>
                <a:cs typeface="Arial"/>
              </a:rPr>
              <a:t>verantwortungs-bewussten</a:t>
            </a:r>
            <a:r>
              <a:rPr lang="de-DE" sz="2000" dirty="0">
                <a:latin typeface="Arial"/>
                <a:cs typeface="Arial"/>
              </a:rPr>
              <a:t> und kritischen Arbeitsweise unter Wahrung der Lehrkapazitäten durch die Dozent*innen </a:t>
            </a:r>
            <a:br>
              <a:rPr lang="de-DE" sz="2000" dirty="0">
                <a:latin typeface="Arial"/>
                <a:cs typeface="Arial"/>
              </a:rPr>
            </a:br>
            <a:endParaRPr lang="de-DE" sz="2000" dirty="0">
              <a:latin typeface="Arial"/>
              <a:cs typeface="Arial"/>
            </a:endParaRPr>
          </a:p>
        </p:txBody>
      </p:sp>
      <p:sp>
        <p:nvSpPr>
          <p:cNvPr id="50" name="Rectangle 49"/>
          <p:cNvSpPr/>
          <p:nvPr/>
        </p:nvSpPr>
        <p:spPr>
          <a:xfrm>
            <a:off x="511693" y="11001197"/>
            <a:ext cx="10185393" cy="9000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a:p>
        </p:txBody>
      </p:sp>
      <p:sp>
        <p:nvSpPr>
          <p:cNvPr id="51" name="TextBox 50"/>
          <p:cNvSpPr txBox="1"/>
          <p:nvPr/>
        </p:nvSpPr>
        <p:spPr>
          <a:xfrm>
            <a:off x="4119607" y="10718006"/>
            <a:ext cx="2935870" cy="461665"/>
          </a:xfrm>
          <a:prstGeom prst="rect">
            <a:avLst/>
          </a:prstGeom>
          <a:solidFill>
            <a:schemeClr val="bg1"/>
          </a:solidFill>
        </p:spPr>
        <p:txBody>
          <a:bodyPr wrap="square" lIns="91440" tIns="45720" rIns="91440" bIns="45720" rtlCol="0" anchor="t">
            <a:spAutoFit/>
          </a:bodyPr>
          <a:lstStyle/>
          <a:p>
            <a:pPr algn="ctr"/>
            <a:r>
              <a:rPr lang="en-US" sz="2400" dirty="0" err="1">
                <a:solidFill>
                  <a:srgbClr val="A51E37"/>
                </a:solidFill>
                <a:latin typeface="Arial"/>
                <a:ea typeface="Bangla MN" charset="0"/>
                <a:cs typeface="Arial"/>
              </a:rPr>
              <a:t>Lösungsansatz</a:t>
            </a:r>
            <a:endParaRPr lang="en-US" sz="2400" dirty="0">
              <a:solidFill>
                <a:srgbClr val="A51E37"/>
              </a:solidFill>
              <a:latin typeface="Arial"/>
              <a:ea typeface="Bangla MN" charset="0"/>
              <a:cs typeface="Arial"/>
            </a:endParaRPr>
          </a:p>
        </p:txBody>
      </p:sp>
      <p:sp>
        <p:nvSpPr>
          <p:cNvPr id="18" name="TextBox 17"/>
          <p:cNvSpPr txBox="1"/>
          <p:nvPr/>
        </p:nvSpPr>
        <p:spPr>
          <a:xfrm>
            <a:off x="257687" y="11799540"/>
            <a:ext cx="10416500" cy="726825"/>
          </a:xfrm>
          <a:prstGeom prst="rect">
            <a:avLst/>
          </a:prstGeom>
          <a:noFill/>
        </p:spPr>
        <p:txBody>
          <a:bodyPr wrap="square" rtlCol="0">
            <a:spAutoFit/>
          </a:bodyPr>
          <a:lstStyle/>
          <a:p>
            <a:pPr marL="124141">
              <a:spcAft>
                <a:spcPts val="1033"/>
              </a:spcAft>
            </a:pPr>
            <a:r>
              <a:rPr lang="en-US" sz="1136" dirty="0">
                <a:latin typeface="Al Bayan Plain" charset="-78"/>
                <a:ea typeface="Al Bayan Plain" charset="-78"/>
                <a:cs typeface="Al Bayan Plain" charset="-78"/>
              </a:rPr>
              <a:t> </a:t>
            </a:r>
          </a:p>
        </p:txBody>
      </p:sp>
      <p:sp>
        <p:nvSpPr>
          <p:cNvPr id="15" name="Textfeld 14">
            <a:extLst>
              <a:ext uri="{FF2B5EF4-FFF2-40B4-BE49-F238E27FC236}">
                <a16:creationId xmlns:a16="http://schemas.microsoft.com/office/drawing/2014/main" id="{C6FF1109-5DEA-319B-5647-F6D8B2702F90}"/>
              </a:ext>
            </a:extLst>
          </p:cNvPr>
          <p:cNvSpPr txBox="1"/>
          <p:nvPr/>
        </p:nvSpPr>
        <p:spPr>
          <a:xfrm>
            <a:off x="1013711" y="11691282"/>
            <a:ext cx="9365097" cy="400110"/>
          </a:xfrm>
          <a:prstGeom prst="rect">
            <a:avLst/>
          </a:prstGeom>
          <a:noFill/>
        </p:spPr>
        <p:txBody>
          <a:bodyPr wrap="square" lIns="91440" tIns="45720" rIns="91440" bIns="45720" rtlCol="0" anchor="t">
            <a:spAutoFit/>
          </a:bodyPr>
          <a:lstStyle/>
          <a:p>
            <a:pPr algn="ctr">
              <a:spcAft>
                <a:spcPts val="600"/>
              </a:spcAft>
            </a:pPr>
            <a:r>
              <a:rPr lang="de-DE" sz="2000" dirty="0">
                <a:latin typeface="Arial"/>
                <a:cs typeface="Arial"/>
              </a:rPr>
              <a:t>Ergänzung des Lehr- und Lernangebots durch spezialisierte Materialien</a:t>
            </a:r>
          </a:p>
        </p:txBody>
      </p:sp>
      <p:sp>
        <p:nvSpPr>
          <p:cNvPr id="41" name="Rectangle 40"/>
          <p:cNvSpPr/>
          <p:nvPr/>
        </p:nvSpPr>
        <p:spPr>
          <a:xfrm>
            <a:off x="11003901" y="11001197"/>
            <a:ext cx="9717769" cy="9000000"/>
          </a:xfrm>
          <a:prstGeom prst="rect">
            <a:avLst/>
          </a:prstGeom>
          <a:no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dirty="0"/>
          </a:p>
        </p:txBody>
      </p:sp>
      <p:sp>
        <p:nvSpPr>
          <p:cNvPr id="42" name="TextBox 41"/>
          <p:cNvSpPr txBox="1"/>
          <p:nvPr/>
        </p:nvSpPr>
        <p:spPr>
          <a:xfrm>
            <a:off x="14226830" y="10718006"/>
            <a:ext cx="3122976" cy="461665"/>
          </a:xfrm>
          <a:prstGeom prst="rect">
            <a:avLst/>
          </a:prstGeom>
          <a:solidFill>
            <a:schemeClr val="bg1"/>
          </a:solidFill>
          <a:ln>
            <a:noFill/>
          </a:ln>
        </p:spPr>
        <p:txBody>
          <a:bodyPr wrap="square" lIns="91440" tIns="45720" rIns="91440" bIns="45720" rtlCol="0" anchor="t">
            <a:spAutoFit/>
          </a:bodyPr>
          <a:lstStyle/>
          <a:p>
            <a:pPr algn="ctr"/>
            <a:r>
              <a:rPr lang="en-US" sz="2250" dirty="0" err="1">
                <a:solidFill>
                  <a:srgbClr val="A51E37"/>
                </a:solidFill>
                <a:latin typeface="Arial"/>
                <a:ea typeface="Bangla MN" charset="0"/>
                <a:cs typeface="Arial"/>
              </a:rPr>
              <a:t>I</a:t>
            </a:r>
            <a:r>
              <a:rPr lang="en-US" sz="2400" dirty="0" err="1">
                <a:solidFill>
                  <a:srgbClr val="A51E37"/>
                </a:solidFill>
                <a:latin typeface="Arial"/>
                <a:ea typeface="Bangla MN" charset="0"/>
                <a:cs typeface="Arial"/>
              </a:rPr>
              <a:t>nnovationscharakter</a:t>
            </a:r>
            <a:endParaRPr lang="en-US" sz="2400" dirty="0">
              <a:solidFill>
                <a:srgbClr val="A51E37"/>
              </a:solidFill>
              <a:latin typeface="Arial"/>
              <a:ea typeface="Bangla MN" charset="0"/>
              <a:cs typeface="Arial"/>
            </a:endParaRPr>
          </a:p>
        </p:txBody>
      </p:sp>
      <p:sp>
        <p:nvSpPr>
          <p:cNvPr id="20" name="Textfeld 19">
            <a:extLst>
              <a:ext uri="{FF2B5EF4-FFF2-40B4-BE49-F238E27FC236}">
                <a16:creationId xmlns:a16="http://schemas.microsoft.com/office/drawing/2014/main" id="{199257F9-B97A-DD06-EB8C-B73620DCA040}"/>
              </a:ext>
            </a:extLst>
          </p:cNvPr>
          <p:cNvSpPr txBox="1"/>
          <p:nvPr/>
        </p:nvSpPr>
        <p:spPr>
          <a:xfrm>
            <a:off x="11309296" y="11661066"/>
            <a:ext cx="9060618" cy="4093428"/>
          </a:xfrm>
          <a:prstGeom prst="rect">
            <a:avLst/>
          </a:prstGeom>
          <a:noFill/>
        </p:spPr>
        <p:txBody>
          <a:bodyPr wrap="square" lIns="91440" tIns="45720" rIns="91440" bIns="45720" rtlCol="0" anchor="t">
            <a:spAutoFit/>
          </a:bodyPr>
          <a:lstStyle/>
          <a:p>
            <a:pPr>
              <a:spcAft>
                <a:spcPts val="600"/>
              </a:spcAft>
            </a:pPr>
            <a:r>
              <a:rPr lang="de-DE" sz="2000" dirty="0">
                <a:latin typeface="Arial"/>
                <a:cs typeface="Arial"/>
              </a:rPr>
              <a:t>Mit den neuen Materialien werden Studierende dazu befähigt</a:t>
            </a:r>
          </a:p>
          <a:p>
            <a:pPr marL="342900" indent="-342900">
              <a:spcAft>
                <a:spcPts val="600"/>
              </a:spcAft>
              <a:buFont typeface="Arial" panose="020B0604020202020204" pitchFamily="34" charset="0"/>
              <a:buChar char="•"/>
            </a:pPr>
            <a:r>
              <a:rPr lang="de-DE" sz="2000" dirty="0">
                <a:latin typeface="Arial"/>
                <a:cs typeface="Arial"/>
              </a:rPr>
              <a:t>Anwendungen nicht nur zu wiederholen, sondern selbständig anzueignen</a:t>
            </a:r>
          </a:p>
          <a:p>
            <a:pPr marL="342900" indent="-342900">
              <a:spcAft>
                <a:spcPts val="600"/>
              </a:spcAft>
              <a:buFont typeface="Arial" panose="020B0604020202020204" pitchFamily="34" charset="0"/>
              <a:buChar char="•"/>
            </a:pPr>
            <a:r>
              <a:rPr lang="de-DE" sz="2000" dirty="0">
                <a:latin typeface="Arial"/>
                <a:cs typeface="Arial"/>
              </a:rPr>
              <a:t>sich kritisch mit den erlernten Methoden auseinanderzusetzen</a:t>
            </a:r>
          </a:p>
          <a:p>
            <a:pPr marL="342900" indent="-342900">
              <a:spcAft>
                <a:spcPts val="600"/>
              </a:spcAft>
              <a:buFont typeface="Arial" panose="020B0604020202020204" pitchFamily="34" charset="0"/>
              <a:buChar char="•"/>
            </a:pPr>
            <a:r>
              <a:rPr lang="de-DE" sz="2000" dirty="0">
                <a:latin typeface="Arial"/>
                <a:cs typeface="Arial"/>
              </a:rPr>
              <a:t>die neuen Kompetenzen mit fachlichen Inhalten aus dem Studium zu verknüpfen</a:t>
            </a:r>
          </a:p>
          <a:p>
            <a:pPr marL="342900" indent="-342900">
              <a:spcAft>
                <a:spcPts val="600"/>
              </a:spcAft>
              <a:buFont typeface="Arial" panose="020B0604020202020204" pitchFamily="34" charset="0"/>
              <a:buChar char="•"/>
            </a:pPr>
            <a:r>
              <a:rPr lang="de-DE" sz="2000" dirty="0">
                <a:latin typeface="Arial"/>
                <a:cs typeface="Arial"/>
              </a:rPr>
              <a:t>sich eigenständig mit neuen Gerätschaften zu beschäftigen</a:t>
            </a:r>
          </a:p>
          <a:p>
            <a:pPr marL="342900" indent="-342900">
              <a:spcAft>
                <a:spcPts val="600"/>
              </a:spcAft>
              <a:buFont typeface="Arial" panose="020B0604020202020204" pitchFamily="34" charset="0"/>
              <a:buChar char="•"/>
            </a:pPr>
            <a:r>
              <a:rPr lang="de-DE" sz="2000" dirty="0">
                <a:latin typeface="Arial"/>
                <a:cs typeface="Arial"/>
              </a:rPr>
              <a:t>Satellitenbilder angeleitet und immersiv zu interpretieren</a:t>
            </a:r>
          </a:p>
          <a:p>
            <a:pPr marL="342900" indent="-342900">
              <a:spcAft>
                <a:spcPts val="600"/>
              </a:spcAft>
              <a:buFont typeface="Arial" panose="020B0604020202020204" pitchFamily="34" charset="0"/>
              <a:buChar char="•"/>
            </a:pPr>
            <a:r>
              <a:rPr lang="de-DE" sz="2000" dirty="0">
                <a:latin typeface="Arial"/>
                <a:cs typeface="Arial"/>
              </a:rPr>
              <a:t>selbständig Daten für Studien- und Abschlussarbeiten zu recherchieren und im Zuge mehrstufiger Fragestellungen anzuwenden</a:t>
            </a:r>
          </a:p>
          <a:p>
            <a:pPr>
              <a:spcAft>
                <a:spcPts val="600"/>
              </a:spcAft>
            </a:pPr>
            <a:r>
              <a:rPr lang="de-DE" sz="2000" dirty="0">
                <a:latin typeface="Arial"/>
                <a:cs typeface="Arial"/>
              </a:rPr>
              <a:t>…und dabei Potenziale aber auch Gefahren im Hinblick auf KI kennenzulernen </a:t>
            </a:r>
          </a:p>
          <a:p>
            <a:pPr marL="342900" indent="-342900">
              <a:spcAft>
                <a:spcPts val="600"/>
              </a:spcAft>
              <a:buFont typeface="Arial" panose="020B0604020202020204" pitchFamily="34" charset="0"/>
              <a:buChar char="•"/>
            </a:pPr>
            <a:endParaRPr lang="de-DE" sz="2000" dirty="0">
              <a:latin typeface="Arial"/>
              <a:cs typeface="Arial"/>
            </a:endParaRPr>
          </a:p>
        </p:txBody>
      </p:sp>
      <p:grpSp>
        <p:nvGrpSpPr>
          <p:cNvPr id="3" name="Gruppieren 2">
            <a:extLst>
              <a:ext uri="{FF2B5EF4-FFF2-40B4-BE49-F238E27FC236}">
                <a16:creationId xmlns:a16="http://schemas.microsoft.com/office/drawing/2014/main" id="{07C0C5FA-F61D-2FB2-82B2-879B3F116A87}"/>
              </a:ext>
            </a:extLst>
          </p:cNvPr>
          <p:cNvGrpSpPr/>
          <p:nvPr/>
        </p:nvGrpSpPr>
        <p:grpSpPr>
          <a:xfrm>
            <a:off x="506418" y="20341488"/>
            <a:ext cx="10162249" cy="9251430"/>
            <a:chOff x="589693" y="21914229"/>
            <a:chExt cx="5101628" cy="7678660"/>
          </a:xfrm>
        </p:grpSpPr>
        <p:grpSp>
          <p:nvGrpSpPr>
            <p:cNvPr id="22" name="Gruppieren 21">
              <a:extLst>
                <a:ext uri="{FF2B5EF4-FFF2-40B4-BE49-F238E27FC236}">
                  <a16:creationId xmlns:a16="http://schemas.microsoft.com/office/drawing/2014/main" id="{A62DF119-0C47-05F3-32C9-334243923C2B}"/>
                </a:ext>
              </a:extLst>
            </p:cNvPr>
            <p:cNvGrpSpPr/>
            <p:nvPr/>
          </p:nvGrpSpPr>
          <p:grpSpPr>
            <a:xfrm>
              <a:off x="589693" y="22134289"/>
              <a:ext cx="5101628" cy="7458600"/>
              <a:chOff x="22364702" y="3448374"/>
              <a:chExt cx="7222951" cy="10559982"/>
            </a:xfrm>
          </p:grpSpPr>
          <p:sp>
            <p:nvSpPr>
              <p:cNvPr id="47" name="Rectangle 46"/>
              <p:cNvSpPr/>
              <p:nvPr/>
            </p:nvSpPr>
            <p:spPr>
              <a:xfrm>
                <a:off x="22364702" y="3448374"/>
                <a:ext cx="7222951" cy="10559982"/>
              </a:xfrm>
              <a:prstGeom prst="rect">
                <a:avLst/>
              </a:prstGeom>
              <a:noFill/>
              <a:ln w="762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a:p>
            </p:txBody>
          </p:sp>
          <p:sp>
            <p:nvSpPr>
              <p:cNvPr id="21" name="Textfeld 20">
                <a:extLst>
                  <a:ext uri="{FF2B5EF4-FFF2-40B4-BE49-F238E27FC236}">
                    <a16:creationId xmlns:a16="http://schemas.microsoft.com/office/drawing/2014/main" id="{F64D39DE-A593-2A20-7F56-EEB1AEC82FE7}"/>
                  </a:ext>
                </a:extLst>
              </p:cNvPr>
              <p:cNvSpPr txBox="1"/>
              <p:nvPr/>
            </p:nvSpPr>
            <p:spPr>
              <a:xfrm>
                <a:off x="22725266" y="4214812"/>
                <a:ext cx="6656365" cy="5171946"/>
              </a:xfrm>
              <a:prstGeom prst="rect">
                <a:avLst/>
              </a:prstGeom>
              <a:noFill/>
            </p:spPr>
            <p:txBody>
              <a:bodyPr wrap="square" lIns="91440" tIns="45720" rIns="91440" bIns="45720" rtlCol="0" anchor="t">
                <a:spAutoFit/>
              </a:bodyPr>
              <a:lstStyle/>
              <a:p>
                <a:pPr>
                  <a:spcAft>
                    <a:spcPts val="600"/>
                  </a:spcAft>
                </a:pPr>
                <a:r>
                  <a:rPr lang="de-DE" sz="2000" dirty="0">
                    <a:latin typeface="Arial"/>
                    <a:cs typeface="Arial"/>
                  </a:rPr>
                  <a:t>Welche Erfahrungen haben Sie (bisher) sammeln können?</a:t>
                </a:r>
              </a:p>
              <a:p>
                <a:pPr marL="241935" indent="-241935">
                  <a:spcAft>
                    <a:spcPts val="600"/>
                  </a:spcAft>
                  <a:buFont typeface="Arial" panose="020B0604020202020204" pitchFamily="34" charset="0"/>
                  <a:buChar char="•"/>
                </a:pPr>
                <a:r>
                  <a:rPr lang="de-DE" sz="2000" b="1" dirty="0">
                    <a:latin typeface="Arial"/>
                    <a:cs typeface="Arial"/>
                  </a:rPr>
                  <a:t>Direkte Integrierbarkeit </a:t>
                </a:r>
                <a:r>
                  <a:rPr lang="de-DE" sz="2000" dirty="0">
                    <a:latin typeface="Arial"/>
                    <a:cs typeface="Arial"/>
                  </a:rPr>
                  <a:t>der Geräte-Dokumentation im Rahmen des Geländepraktikums (Modul GEO-24 Methoden der Physischen Geographie)</a:t>
                </a:r>
              </a:p>
              <a:p>
                <a:pPr marL="241935" indent="-241935">
                  <a:spcAft>
                    <a:spcPts val="600"/>
                  </a:spcAft>
                  <a:buFont typeface="Arial" panose="020B0604020202020204" pitchFamily="34" charset="0"/>
                  <a:buChar char="•"/>
                </a:pPr>
                <a:r>
                  <a:rPr lang="de-DE" sz="2000" dirty="0">
                    <a:latin typeface="Arial"/>
                    <a:cs typeface="Arial"/>
                  </a:rPr>
                  <a:t>Große </a:t>
                </a:r>
                <a:r>
                  <a:rPr lang="de-DE" sz="2000" b="1" dirty="0">
                    <a:latin typeface="Arial"/>
                    <a:cs typeface="Arial"/>
                  </a:rPr>
                  <a:t>Nachfrage</a:t>
                </a:r>
                <a:r>
                  <a:rPr lang="de-DE" sz="2000" dirty="0">
                    <a:latin typeface="Arial"/>
                    <a:cs typeface="Arial"/>
                  </a:rPr>
                  <a:t> im Bezug auf die online-Datensammlung im Zuge von Studien- und Abschlussarbeiten, gleichzeitig Entlastung für die Dozent*innen</a:t>
                </a:r>
              </a:p>
              <a:p>
                <a:pPr marL="241935" indent="-241935">
                  <a:spcAft>
                    <a:spcPts val="600"/>
                  </a:spcAft>
                  <a:buFont typeface="Arial" panose="020B0604020202020204" pitchFamily="34" charset="0"/>
                  <a:buChar char="•"/>
                </a:pPr>
                <a:r>
                  <a:rPr lang="de-DE" sz="2000" b="1" dirty="0">
                    <a:latin typeface="Arial"/>
                    <a:cs typeface="Arial"/>
                  </a:rPr>
                  <a:t>Eigenständige Bearbeitung </a:t>
                </a:r>
                <a:r>
                  <a:rPr lang="de-DE" sz="2000" dirty="0">
                    <a:latin typeface="Arial"/>
                    <a:cs typeface="Arial"/>
                  </a:rPr>
                  <a:t>der GIS-Übungsaufgaben anhand des neuen Skripts und der interaktiven Ausrichtung, positive Resonanz im Bezug auf die kritischen rückfragen und die Integration von Themen der Künstlichen Intelligenz</a:t>
                </a:r>
              </a:p>
              <a:p>
                <a:pPr marL="241935" indent="-241935">
                  <a:spcAft>
                    <a:spcPts val="600"/>
                  </a:spcAft>
                  <a:buFont typeface="Arial" panose="020B0604020202020204" pitchFamily="34" charset="0"/>
                  <a:buChar char="•"/>
                </a:pPr>
                <a:r>
                  <a:rPr lang="de-DE" sz="2000" dirty="0">
                    <a:latin typeface="Arial"/>
                    <a:cs typeface="Arial"/>
                  </a:rPr>
                  <a:t>Vorsichtige </a:t>
                </a:r>
                <a:r>
                  <a:rPr lang="de-DE" sz="2000" b="1" dirty="0">
                    <a:latin typeface="Arial"/>
                    <a:cs typeface="Arial"/>
                  </a:rPr>
                  <a:t>Neugier</a:t>
                </a:r>
                <a:r>
                  <a:rPr lang="de-DE" sz="2000" dirty="0">
                    <a:latin typeface="Arial"/>
                    <a:cs typeface="Arial"/>
                  </a:rPr>
                  <a:t> an der VR-Brille im Bezug auf Satellitendaten, der gewünschte Effekt einer immersiven Interpretation konnte noch nicht nachgewiesen werden, aber grundsätzliches Interesse</a:t>
                </a:r>
                <a:br>
                  <a:rPr lang="de-DE" sz="2000" dirty="0">
                    <a:latin typeface="Arial"/>
                    <a:cs typeface="Arial"/>
                  </a:rPr>
                </a:br>
                <a:r>
                  <a:rPr lang="de-DE" sz="2000" dirty="0">
                    <a:latin typeface="Arial"/>
                    <a:cs typeface="Arial"/>
                  </a:rPr>
                  <a:t>Diese technische Grundlage kann nun gezielt ausgebaut werden. </a:t>
                </a:r>
              </a:p>
            </p:txBody>
          </p:sp>
        </p:grpSp>
        <p:sp>
          <p:nvSpPr>
            <p:cNvPr id="53" name="TextBox 52"/>
            <p:cNvSpPr txBox="1"/>
            <p:nvPr/>
          </p:nvSpPr>
          <p:spPr>
            <a:xfrm>
              <a:off x="2252191" y="21914229"/>
              <a:ext cx="1776632" cy="461976"/>
            </a:xfrm>
            <a:prstGeom prst="rect">
              <a:avLst/>
            </a:prstGeom>
            <a:solidFill>
              <a:schemeClr val="bg1"/>
            </a:solidFill>
          </p:spPr>
          <p:txBody>
            <a:bodyPr wrap="square" lIns="91440" tIns="45720" rIns="91440" bIns="45720" rtlCol="0" anchor="t">
              <a:spAutoFit/>
            </a:bodyPr>
            <a:lstStyle/>
            <a:p>
              <a:pPr algn="ctr"/>
              <a:r>
                <a:rPr lang="en-US" sz="2400" err="1">
                  <a:solidFill>
                    <a:srgbClr val="A51E37"/>
                  </a:solidFill>
                  <a:latin typeface="Arial"/>
                  <a:ea typeface="Bangla MN" charset="0"/>
                  <a:cs typeface="Arial"/>
                </a:rPr>
                <a:t>Erfahrungen</a:t>
              </a:r>
              <a:endParaRPr lang="en-US" sz="2400">
                <a:solidFill>
                  <a:srgbClr val="A51E37"/>
                </a:solidFill>
                <a:latin typeface="Arial"/>
                <a:ea typeface="Bangla MN" charset="0"/>
                <a:cs typeface="Arial"/>
              </a:endParaRPr>
            </a:p>
          </p:txBody>
        </p:sp>
      </p:grpSp>
      <p:grpSp>
        <p:nvGrpSpPr>
          <p:cNvPr id="27" name="Gruppieren 26">
            <a:extLst>
              <a:ext uri="{FF2B5EF4-FFF2-40B4-BE49-F238E27FC236}">
                <a16:creationId xmlns:a16="http://schemas.microsoft.com/office/drawing/2014/main" id="{3187543A-7ADA-104C-3346-1E3D3F942D2B}"/>
              </a:ext>
            </a:extLst>
          </p:cNvPr>
          <p:cNvGrpSpPr/>
          <p:nvPr/>
        </p:nvGrpSpPr>
        <p:grpSpPr>
          <a:xfrm>
            <a:off x="10999322" y="20341488"/>
            <a:ext cx="9717770" cy="9249469"/>
            <a:chOff x="15814341" y="17766717"/>
            <a:chExt cx="5121746" cy="4346537"/>
          </a:xfrm>
        </p:grpSpPr>
        <p:grpSp>
          <p:nvGrpSpPr>
            <p:cNvPr id="19" name="Group 42">
              <a:extLst>
                <a:ext uri="{FF2B5EF4-FFF2-40B4-BE49-F238E27FC236}">
                  <a16:creationId xmlns:a16="http://schemas.microsoft.com/office/drawing/2014/main" id="{01B17549-47C2-2273-65AC-1364705287CA}"/>
                </a:ext>
              </a:extLst>
            </p:cNvPr>
            <p:cNvGrpSpPr/>
            <p:nvPr/>
          </p:nvGrpSpPr>
          <p:grpSpPr>
            <a:xfrm>
              <a:off x="15814341" y="17766717"/>
              <a:ext cx="5121746" cy="4346537"/>
              <a:chOff x="845736" y="18644131"/>
              <a:chExt cx="11976318" cy="7401279"/>
            </a:xfrm>
          </p:grpSpPr>
          <p:sp>
            <p:nvSpPr>
              <p:cNvPr id="24" name="Rectangle 43">
                <a:extLst>
                  <a:ext uri="{FF2B5EF4-FFF2-40B4-BE49-F238E27FC236}">
                    <a16:creationId xmlns:a16="http://schemas.microsoft.com/office/drawing/2014/main" id="{10F28981-D45D-7913-E1FF-777D82003894}"/>
                  </a:ext>
                </a:extLst>
              </p:cNvPr>
              <p:cNvSpPr/>
              <p:nvPr/>
            </p:nvSpPr>
            <p:spPr>
              <a:xfrm>
                <a:off x="845736" y="18854717"/>
                <a:ext cx="11976318" cy="7190693"/>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30" dirty="0"/>
              </a:p>
            </p:txBody>
          </p:sp>
          <p:sp>
            <p:nvSpPr>
              <p:cNvPr id="25" name="TextBox 44">
                <a:extLst>
                  <a:ext uri="{FF2B5EF4-FFF2-40B4-BE49-F238E27FC236}">
                    <a16:creationId xmlns:a16="http://schemas.microsoft.com/office/drawing/2014/main" id="{9542B8C7-FFDF-8C83-F5D4-B0857134328F}"/>
                  </a:ext>
                </a:extLst>
              </p:cNvPr>
              <p:cNvSpPr txBox="1"/>
              <p:nvPr/>
            </p:nvSpPr>
            <p:spPr>
              <a:xfrm>
                <a:off x="4130450" y="18644131"/>
                <a:ext cx="5389812" cy="444691"/>
              </a:xfrm>
              <a:prstGeom prst="rect">
                <a:avLst/>
              </a:prstGeom>
              <a:solidFill>
                <a:schemeClr val="bg1"/>
              </a:solidFill>
            </p:spPr>
            <p:txBody>
              <a:bodyPr wrap="square" lIns="91440" tIns="45720" rIns="91440" bIns="45720" rtlCol="0" anchor="t">
                <a:spAutoFit/>
              </a:bodyPr>
              <a:lstStyle/>
              <a:p>
                <a:pPr algn="ctr"/>
                <a:r>
                  <a:rPr lang="en-US" sz="2400" err="1">
                    <a:solidFill>
                      <a:srgbClr val="A51E37"/>
                    </a:solidFill>
                    <a:latin typeface="Arial"/>
                    <a:ea typeface="Bangla MN" charset="0"/>
                    <a:cs typeface="Arial"/>
                  </a:rPr>
                  <a:t>Studentische</a:t>
                </a:r>
                <a:r>
                  <a:rPr lang="en-US" sz="2400" dirty="0">
                    <a:solidFill>
                      <a:srgbClr val="C00000"/>
                    </a:solidFill>
                    <a:latin typeface="Arial"/>
                    <a:ea typeface="Bangla MN" charset="0"/>
                    <a:cs typeface="Arial"/>
                  </a:rPr>
                  <a:t> </a:t>
                </a:r>
                <a:r>
                  <a:rPr lang="en-US" sz="2400" err="1">
                    <a:solidFill>
                      <a:srgbClr val="C00000"/>
                    </a:solidFill>
                    <a:latin typeface="Arial"/>
                    <a:ea typeface="Bangla MN" charset="0"/>
                    <a:cs typeface="Arial"/>
                  </a:rPr>
                  <a:t>Perspektive</a:t>
                </a:r>
                <a:endParaRPr lang="en-US" sz="2400">
                  <a:solidFill>
                    <a:srgbClr val="C00000"/>
                  </a:solidFill>
                  <a:latin typeface="Arial"/>
                  <a:ea typeface="Bangla MN" charset="0"/>
                  <a:cs typeface="Arial"/>
                </a:endParaRPr>
              </a:p>
            </p:txBody>
          </p:sp>
        </p:grpSp>
        <p:sp>
          <p:nvSpPr>
            <p:cNvPr id="26" name="Textfeld 25">
              <a:extLst>
                <a:ext uri="{FF2B5EF4-FFF2-40B4-BE49-F238E27FC236}">
                  <a16:creationId xmlns:a16="http://schemas.microsoft.com/office/drawing/2014/main" id="{F1ADB718-062B-E06B-6626-F21F95A61E7E}"/>
                </a:ext>
              </a:extLst>
            </p:cNvPr>
            <p:cNvSpPr txBox="1"/>
            <p:nvPr/>
          </p:nvSpPr>
          <p:spPr>
            <a:xfrm>
              <a:off x="15976690" y="18191109"/>
              <a:ext cx="4776417" cy="2068227"/>
            </a:xfrm>
            <a:prstGeom prst="rect">
              <a:avLst/>
            </a:prstGeom>
            <a:noFill/>
          </p:spPr>
          <p:txBody>
            <a:bodyPr wrap="square" lIns="91440" tIns="45720" rIns="91440" bIns="45720" rtlCol="0" anchor="t">
              <a:spAutoFit/>
            </a:bodyPr>
            <a:lstStyle/>
            <a:p>
              <a:pPr>
                <a:spcAft>
                  <a:spcPts val="600"/>
                </a:spcAft>
              </a:pPr>
              <a:r>
                <a:rPr lang="de-DE" sz="2000" b="1" dirty="0">
                  <a:latin typeface="Arial"/>
                  <a:cs typeface="Arial"/>
                </a:rPr>
                <a:t>Studentische Perspektiven und Rückmeldungen</a:t>
              </a:r>
            </a:p>
            <a:p>
              <a:pPr marL="342900" indent="-342900">
                <a:spcAft>
                  <a:spcPts val="600"/>
                </a:spcAft>
                <a:buFont typeface="Arial"/>
                <a:buChar char="•"/>
              </a:pPr>
              <a:r>
                <a:rPr lang="de-DE" sz="2000" dirty="0">
                  <a:latin typeface="Arial"/>
                  <a:cs typeface="Arial"/>
                </a:rPr>
                <a:t>Die Möglichkeit, die ausleihbaren Geräte einzusehen, hilft den Studierenden bei der Planung ihrer Analysen </a:t>
              </a:r>
            </a:p>
            <a:p>
              <a:pPr marL="342900" indent="-342900">
                <a:spcAft>
                  <a:spcPts val="600"/>
                </a:spcAft>
                <a:buFont typeface="Arial"/>
                <a:buChar char="•"/>
              </a:pPr>
              <a:r>
                <a:rPr lang="de-DE" sz="2000" dirty="0">
                  <a:latin typeface="Arial"/>
                  <a:cs typeface="Arial"/>
                </a:rPr>
                <a:t>Das Skript wird mehrfach gelobt, Studierende fühlen sich nicht nur durch die Aufgaben beschäftigt, sondern auch angeregt, nachzudenken und die methodischen Kenntnisse auf die Inhalte des Studiums (Klima, Umwelt, Wirtschaft, Raumplanung) anzuwenden</a:t>
              </a:r>
            </a:p>
            <a:p>
              <a:pPr marL="342900" indent="-342900">
                <a:spcAft>
                  <a:spcPts val="600"/>
                </a:spcAft>
                <a:buFont typeface="Arial"/>
                <a:buChar char="•"/>
              </a:pPr>
              <a:r>
                <a:rPr lang="de-DE" sz="2000" dirty="0">
                  <a:latin typeface="Arial"/>
                  <a:cs typeface="Arial"/>
                </a:rPr>
                <a:t>Die Option, die praktische Übung wahlweise in Präsenz oder in Eigenregie durchzuführen, wird positiv bewertet, da Studierende eine unterschiedliche Lern- und Arbeitsweise haben und manche durch das asynchrone Format profitieren</a:t>
              </a:r>
            </a:p>
            <a:p>
              <a:pPr marL="342900" indent="-342900">
                <a:spcAft>
                  <a:spcPts val="600"/>
                </a:spcAft>
                <a:buFont typeface="Arial"/>
                <a:buChar char="•"/>
              </a:pPr>
              <a:r>
                <a:rPr lang="de-DE" sz="2000" dirty="0">
                  <a:latin typeface="Arial"/>
                  <a:cs typeface="Arial"/>
                </a:rPr>
                <a:t>Studierende berichten vereinzelt von </a:t>
              </a:r>
              <a:r>
                <a:rPr lang="de-DE" sz="2000" i="1" dirty="0" err="1">
                  <a:latin typeface="Arial"/>
                  <a:cs typeface="Arial"/>
                </a:rPr>
                <a:t>motion</a:t>
              </a:r>
              <a:r>
                <a:rPr lang="de-DE" sz="2000" i="1" dirty="0">
                  <a:latin typeface="Arial"/>
                  <a:cs typeface="Arial"/>
                </a:rPr>
                <a:t> </a:t>
              </a:r>
              <a:r>
                <a:rPr lang="de-DE" sz="2000" i="1" dirty="0" err="1">
                  <a:latin typeface="Arial"/>
                  <a:cs typeface="Arial"/>
                </a:rPr>
                <a:t>sickess</a:t>
              </a:r>
              <a:r>
                <a:rPr lang="de-DE" sz="2000" i="1" dirty="0">
                  <a:latin typeface="Arial"/>
                  <a:cs typeface="Arial"/>
                </a:rPr>
                <a:t> </a:t>
              </a:r>
              <a:r>
                <a:rPr lang="de-DE" sz="2000" dirty="0">
                  <a:latin typeface="Arial"/>
                  <a:cs typeface="Arial"/>
                </a:rPr>
                <a:t>bei Nutzung der VR-Brille</a:t>
              </a:r>
            </a:p>
          </p:txBody>
        </p:sp>
      </p:grpSp>
      <p:pic>
        <p:nvPicPr>
          <p:cNvPr id="29" name="Grafik 28" descr="Ein Bild, das Blume, Karte, Riff, Farbigkeit enthält.&#10;&#10;KI-generierte Inhalte können fehlerhaft sein.">
            <a:extLst>
              <a:ext uri="{FF2B5EF4-FFF2-40B4-BE49-F238E27FC236}">
                <a16:creationId xmlns:a16="http://schemas.microsoft.com/office/drawing/2014/main" id="{C1E0B2C1-BD42-BACB-714A-E739996C9E3B}"/>
              </a:ext>
            </a:extLst>
          </p:cNvPr>
          <p:cNvPicPr>
            <a:picLocks noChangeAspect="1"/>
          </p:cNvPicPr>
          <p:nvPr/>
        </p:nvPicPr>
        <p:blipFill>
          <a:blip r:embed="rId4">
            <a:extLst>
              <a:ext uri="{28A0092B-C50C-407E-A947-70E740481C1C}">
                <a14:useLocalDpi xmlns:a14="http://schemas.microsoft.com/office/drawing/2010/main" val="0"/>
              </a:ext>
            </a:extLst>
          </a:blip>
          <a:srcRect l="14383" t="5993" r="26346" b="4129"/>
          <a:stretch>
            <a:fillRect/>
          </a:stretch>
        </p:blipFill>
        <p:spPr>
          <a:xfrm rot="5400000">
            <a:off x="2680433" y="6514100"/>
            <a:ext cx="1675309" cy="5365782"/>
          </a:xfrm>
          <a:prstGeom prst="rect">
            <a:avLst/>
          </a:prstGeom>
        </p:spPr>
      </p:pic>
      <p:pic>
        <p:nvPicPr>
          <p:cNvPr id="45" name="Grafik 44">
            <a:extLst>
              <a:ext uri="{FF2B5EF4-FFF2-40B4-BE49-F238E27FC236}">
                <a16:creationId xmlns:a16="http://schemas.microsoft.com/office/drawing/2014/main" id="{0897A862-D906-3BB1-D7BC-EA2E0D304F0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Lst>
          </a:blip>
          <a:srcRect t="5166" b="7628"/>
          <a:stretch>
            <a:fillRect/>
          </a:stretch>
        </p:blipFill>
        <p:spPr>
          <a:xfrm>
            <a:off x="5997315" y="16173675"/>
            <a:ext cx="4488696" cy="2069081"/>
          </a:xfrm>
          <a:prstGeom prst="rect">
            <a:avLst/>
          </a:prstGeom>
        </p:spPr>
      </p:pic>
      <p:pic>
        <p:nvPicPr>
          <p:cNvPr id="48" name="Grafik 47">
            <a:extLst>
              <a:ext uri="{FF2B5EF4-FFF2-40B4-BE49-F238E27FC236}">
                <a16:creationId xmlns:a16="http://schemas.microsoft.com/office/drawing/2014/main" id="{8B78398F-17A1-36F5-2DB9-857DF4B9D03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14831421" y="15754495"/>
            <a:ext cx="5619156" cy="3997084"/>
          </a:xfrm>
          <a:prstGeom prst="rect">
            <a:avLst/>
          </a:prstGeom>
        </p:spPr>
      </p:pic>
      <p:pic>
        <p:nvPicPr>
          <p:cNvPr id="54" name="Grafik 53">
            <a:extLst>
              <a:ext uri="{FF2B5EF4-FFF2-40B4-BE49-F238E27FC236}">
                <a16:creationId xmlns:a16="http://schemas.microsoft.com/office/drawing/2014/main" id="{DA89DE67-8C07-644F-65AD-8E50F2F3A0C5}"/>
              </a:ext>
            </a:extLst>
          </p:cNvPr>
          <p:cNvPicPr>
            <a:picLocks noChangeAspect="1"/>
          </p:cNvPicPr>
          <p:nvPr/>
        </p:nvPicPr>
        <p:blipFill>
          <a:blip r:embed="rId9"/>
          <a:stretch>
            <a:fillRect/>
          </a:stretch>
        </p:blipFill>
        <p:spPr>
          <a:xfrm>
            <a:off x="917301" y="16472091"/>
            <a:ext cx="4821511" cy="951515"/>
          </a:xfrm>
          <a:prstGeom prst="rect">
            <a:avLst/>
          </a:prstGeom>
        </p:spPr>
      </p:pic>
      <p:pic>
        <p:nvPicPr>
          <p:cNvPr id="56" name="Grafik 55">
            <a:extLst>
              <a:ext uri="{FF2B5EF4-FFF2-40B4-BE49-F238E27FC236}">
                <a16:creationId xmlns:a16="http://schemas.microsoft.com/office/drawing/2014/main" id="{BC174796-DD8D-C194-ACA3-9BC421F24609}"/>
              </a:ext>
            </a:extLst>
          </p:cNvPr>
          <p:cNvPicPr>
            <a:picLocks noChangeAspect="1"/>
          </p:cNvPicPr>
          <p:nvPr/>
        </p:nvPicPr>
        <p:blipFill>
          <a:blip r:embed="rId10"/>
          <a:srcRect t="-1" b="-7976"/>
          <a:stretch>
            <a:fillRect/>
          </a:stretch>
        </p:blipFill>
        <p:spPr>
          <a:xfrm>
            <a:off x="11308308" y="15754494"/>
            <a:ext cx="3240000" cy="164805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pic>
      <p:pic>
        <p:nvPicPr>
          <p:cNvPr id="58" name="Grafik 57">
            <a:extLst>
              <a:ext uri="{FF2B5EF4-FFF2-40B4-BE49-F238E27FC236}">
                <a16:creationId xmlns:a16="http://schemas.microsoft.com/office/drawing/2014/main" id="{9FDA32BB-CB2F-A1C4-511C-C844C520C4DC}"/>
              </a:ext>
            </a:extLst>
          </p:cNvPr>
          <p:cNvPicPr>
            <a:picLocks noChangeAspect="1"/>
          </p:cNvPicPr>
          <p:nvPr/>
        </p:nvPicPr>
        <p:blipFill>
          <a:blip r:embed="rId11"/>
          <a:stretch>
            <a:fillRect/>
          </a:stretch>
        </p:blipFill>
        <p:spPr>
          <a:xfrm>
            <a:off x="11307356" y="17601315"/>
            <a:ext cx="3240000" cy="2159091"/>
          </a:xfrm>
          <a:prstGeom prst="rect">
            <a:avLst/>
          </a:prstGeom>
          <a:ln>
            <a:solidFill>
              <a:schemeClr val="tx1"/>
            </a:solidFill>
          </a:ln>
          <a:effectLst>
            <a:outerShdw blurRad="50800" dist="38100" dir="2700000" algn="tl" rotWithShape="0">
              <a:prstClr val="black">
                <a:alpha val="40000"/>
              </a:prstClr>
            </a:outerShdw>
          </a:effectLst>
        </p:spPr>
      </p:pic>
      <p:pic>
        <p:nvPicPr>
          <p:cNvPr id="61" name="Grafik 60">
            <a:extLst>
              <a:ext uri="{FF2B5EF4-FFF2-40B4-BE49-F238E27FC236}">
                <a16:creationId xmlns:a16="http://schemas.microsoft.com/office/drawing/2014/main" id="{D832DABC-CDAF-BF47-A80F-E346A4396227}"/>
              </a:ext>
            </a:extLst>
          </p:cNvPr>
          <p:cNvPicPr>
            <a:picLocks noChangeAspect="1"/>
          </p:cNvPicPr>
          <p:nvPr/>
        </p:nvPicPr>
        <p:blipFill>
          <a:blip r:embed="rId12"/>
          <a:stretch>
            <a:fillRect/>
          </a:stretch>
        </p:blipFill>
        <p:spPr>
          <a:xfrm>
            <a:off x="15068826" y="8359336"/>
            <a:ext cx="5499489" cy="1712419"/>
          </a:xfrm>
          <a:prstGeom prst="rect">
            <a:avLst/>
          </a:prstGeom>
        </p:spPr>
      </p:pic>
      <p:sp>
        <p:nvSpPr>
          <p:cNvPr id="62" name="AutoShape 2" descr="Generiertes Bild">
            <a:extLst>
              <a:ext uri="{FF2B5EF4-FFF2-40B4-BE49-F238E27FC236}">
                <a16:creationId xmlns:a16="http://schemas.microsoft.com/office/drawing/2014/main" id="{CC2CCC6C-7EE3-97A6-8E6B-EB978E57821D}"/>
              </a:ext>
            </a:extLst>
          </p:cNvPr>
          <p:cNvSpPr>
            <a:spLocks noChangeAspect="1" noChangeArrowheads="1"/>
          </p:cNvSpPr>
          <p:nvPr/>
        </p:nvSpPr>
        <p:spPr bwMode="auto">
          <a:xfrm>
            <a:off x="10539413" y="149844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67" name="Grafik 66">
            <a:extLst>
              <a:ext uri="{FF2B5EF4-FFF2-40B4-BE49-F238E27FC236}">
                <a16:creationId xmlns:a16="http://schemas.microsoft.com/office/drawing/2014/main" id="{CE0F711D-2E0C-8759-16CC-DD1F557B33A5}"/>
              </a:ext>
            </a:extLst>
          </p:cNvPr>
          <p:cNvPicPr>
            <a:picLocks noChangeAspect="1"/>
          </p:cNvPicPr>
          <p:nvPr/>
        </p:nvPicPr>
        <p:blipFill>
          <a:blip r:embed="rId13"/>
          <a:stretch>
            <a:fillRect/>
          </a:stretch>
        </p:blipFill>
        <p:spPr>
          <a:xfrm>
            <a:off x="11834812" y="8006079"/>
            <a:ext cx="2103892" cy="2103892"/>
          </a:xfrm>
          <a:prstGeom prst="rect">
            <a:avLst/>
          </a:prstGeom>
        </p:spPr>
      </p:pic>
      <p:pic>
        <p:nvPicPr>
          <p:cNvPr id="71" name="Grafik 70" descr="Ein Bild, das Schwarzweiß, monochrome Fotografie, monochrom, Krater enthält.&#10;&#10;KI-generierte Inhalte können fehlerhaft sein.">
            <a:extLst>
              <a:ext uri="{FF2B5EF4-FFF2-40B4-BE49-F238E27FC236}">
                <a16:creationId xmlns:a16="http://schemas.microsoft.com/office/drawing/2014/main" id="{A595379B-B477-2AD2-1727-59A262F40BD8}"/>
              </a:ext>
            </a:extLst>
          </p:cNvPr>
          <p:cNvPicPr>
            <a:picLocks noChangeAspect="1"/>
          </p:cNvPicPr>
          <p:nvPr/>
        </p:nvPicPr>
        <p:blipFill>
          <a:blip r:embed="rId14">
            <a:extLst>
              <a:ext uri="{28A0092B-C50C-407E-A947-70E740481C1C}">
                <a14:useLocalDpi xmlns:a14="http://schemas.microsoft.com/office/drawing/2010/main" val="0"/>
              </a:ext>
            </a:extLst>
          </a:blip>
          <a:srcRect l="4954" t="56014" b="3028"/>
          <a:stretch>
            <a:fillRect/>
          </a:stretch>
        </p:blipFill>
        <p:spPr>
          <a:xfrm>
            <a:off x="7278510" y="8354733"/>
            <a:ext cx="4313824" cy="1679913"/>
          </a:xfrm>
          <a:prstGeom prst="rect">
            <a:avLst/>
          </a:prstGeom>
        </p:spPr>
      </p:pic>
      <p:pic>
        <p:nvPicPr>
          <p:cNvPr id="73" name="Grafik 72">
            <a:extLst>
              <a:ext uri="{FF2B5EF4-FFF2-40B4-BE49-F238E27FC236}">
                <a16:creationId xmlns:a16="http://schemas.microsoft.com/office/drawing/2014/main" id="{1854FDC1-8DAC-1149-DE6F-0D1447A0B42F}"/>
              </a:ext>
            </a:extLst>
          </p:cNvPr>
          <p:cNvPicPr>
            <a:picLocks noChangeAspect="1"/>
          </p:cNvPicPr>
          <p:nvPr/>
        </p:nvPicPr>
        <p:blipFill>
          <a:blip r:embed="rId15"/>
          <a:stretch>
            <a:fillRect/>
          </a:stretch>
        </p:blipFill>
        <p:spPr>
          <a:xfrm>
            <a:off x="697717" y="12758879"/>
            <a:ext cx="5192395" cy="3693603"/>
          </a:xfrm>
          <a:prstGeom prst="rect">
            <a:avLst/>
          </a:prstGeom>
        </p:spPr>
      </p:pic>
      <p:sp>
        <p:nvSpPr>
          <p:cNvPr id="23" name="Denkblase: wolkenförmig 22">
            <a:extLst>
              <a:ext uri="{FF2B5EF4-FFF2-40B4-BE49-F238E27FC236}">
                <a16:creationId xmlns:a16="http://schemas.microsoft.com/office/drawing/2014/main" id="{9F5BAF05-DE6E-8D26-A95A-23F62F16B462}"/>
              </a:ext>
            </a:extLst>
          </p:cNvPr>
          <p:cNvSpPr/>
          <p:nvPr/>
        </p:nvSpPr>
        <p:spPr>
          <a:xfrm>
            <a:off x="9015412" y="8391790"/>
            <a:ext cx="1371600" cy="573616"/>
          </a:xfrm>
          <a:prstGeom prst="cloudCallout">
            <a:avLst>
              <a:gd name="adj1" fmla="val 71500"/>
              <a:gd name="adj2" fmla="val 42828"/>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chemeClr val="tx1"/>
                </a:solidFill>
                <a:latin typeface="Arial" panose="020B0604020202020204" pitchFamily="34" charset="0"/>
                <a:cs typeface="Arial" panose="020B0604020202020204" pitchFamily="34" charset="0"/>
              </a:rPr>
              <a:t>Trog- oder Kerbtal?</a:t>
            </a:r>
          </a:p>
        </p:txBody>
      </p:sp>
      <p:sp>
        <p:nvSpPr>
          <p:cNvPr id="31" name="Denkblase: wolkenförmig 30">
            <a:extLst>
              <a:ext uri="{FF2B5EF4-FFF2-40B4-BE49-F238E27FC236}">
                <a16:creationId xmlns:a16="http://schemas.microsoft.com/office/drawing/2014/main" id="{24C4B10C-4AD2-D11C-4ABB-07853BC7294A}"/>
              </a:ext>
            </a:extLst>
          </p:cNvPr>
          <p:cNvSpPr/>
          <p:nvPr/>
        </p:nvSpPr>
        <p:spPr>
          <a:xfrm>
            <a:off x="7965025" y="9479367"/>
            <a:ext cx="1371600" cy="474589"/>
          </a:xfrm>
          <a:prstGeom prst="cloudCallout">
            <a:avLst>
              <a:gd name="adj1" fmla="val -55166"/>
              <a:gd name="adj2" fmla="val -100588"/>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de-DE" sz="1200" dirty="0">
                <a:solidFill>
                  <a:schemeClr val="tx1"/>
                </a:solidFill>
                <a:latin typeface="Arial" panose="020B0604020202020204" pitchFamily="34" charset="0"/>
                <a:cs typeface="Arial" panose="020B0604020202020204" pitchFamily="34" charset="0"/>
              </a:rPr>
              <a:t>künstlich? natürlich?</a:t>
            </a:r>
          </a:p>
        </p:txBody>
      </p:sp>
      <p:sp>
        <p:nvSpPr>
          <p:cNvPr id="32" name="Textfeld 31">
            <a:extLst>
              <a:ext uri="{FF2B5EF4-FFF2-40B4-BE49-F238E27FC236}">
                <a16:creationId xmlns:a16="http://schemas.microsoft.com/office/drawing/2014/main" id="{11604AD5-A015-EBDE-2F16-436EDBC2C4DE}"/>
              </a:ext>
            </a:extLst>
          </p:cNvPr>
          <p:cNvSpPr txBox="1"/>
          <p:nvPr/>
        </p:nvSpPr>
        <p:spPr>
          <a:xfrm>
            <a:off x="851053" y="12239154"/>
            <a:ext cx="4903616" cy="400110"/>
          </a:xfrm>
          <a:prstGeom prst="rect">
            <a:avLst/>
          </a:prstGeom>
          <a:noFill/>
        </p:spPr>
        <p:txBody>
          <a:bodyPr wrap="square" rtlCol="0">
            <a:spAutoFit/>
          </a:bodyPr>
          <a:lstStyle/>
          <a:p>
            <a:pPr algn="ctr"/>
            <a:r>
              <a:rPr lang="de-DE" sz="2000" b="1" dirty="0">
                <a:latin typeface="Arial" panose="020B0604020202020204" pitchFamily="34" charset="0"/>
                <a:cs typeface="Arial" panose="020B0604020202020204" pitchFamily="34" charset="0"/>
              </a:rPr>
              <a:t>Interaktives Übungsskript</a:t>
            </a:r>
          </a:p>
        </p:txBody>
      </p:sp>
      <p:sp>
        <p:nvSpPr>
          <p:cNvPr id="33" name="Textfeld 32">
            <a:extLst>
              <a:ext uri="{FF2B5EF4-FFF2-40B4-BE49-F238E27FC236}">
                <a16:creationId xmlns:a16="http://schemas.microsoft.com/office/drawing/2014/main" id="{B0A3A72B-83AF-62AA-BC0F-671ACB390605}"/>
              </a:ext>
            </a:extLst>
          </p:cNvPr>
          <p:cNvSpPr txBox="1"/>
          <p:nvPr/>
        </p:nvSpPr>
        <p:spPr>
          <a:xfrm>
            <a:off x="6043612" y="12239154"/>
            <a:ext cx="4396102" cy="1384995"/>
          </a:xfrm>
          <a:prstGeom prst="rect">
            <a:avLst/>
          </a:prstGeom>
          <a:noFill/>
        </p:spPr>
        <p:txBody>
          <a:bodyPr wrap="square" rtlCol="0">
            <a:spAutoFit/>
          </a:bodyPr>
          <a:lstStyle/>
          <a:p>
            <a:pPr algn="ctr">
              <a:spcAft>
                <a:spcPts val="300"/>
              </a:spcAft>
            </a:pPr>
            <a:r>
              <a:rPr lang="de-DE" sz="2000" b="1" dirty="0">
                <a:latin typeface="Arial" panose="020B0604020202020204" pitchFamily="34" charset="0"/>
                <a:cs typeface="Arial" panose="020B0604020202020204" pitchFamily="34" charset="0"/>
              </a:rPr>
              <a:t>Seite mit Datenquellen</a:t>
            </a:r>
            <a:endParaRPr lang="de-DE" sz="2000" dirty="0">
              <a:latin typeface="Arial"/>
              <a:cs typeface="Arial"/>
            </a:endParaRPr>
          </a:p>
          <a:p>
            <a:pPr algn="ctr">
              <a:spcAft>
                <a:spcPts val="300"/>
              </a:spcAft>
            </a:pPr>
            <a:r>
              <a:rPr lang="de-DE" sz="1400" dirty="0">
                <a:latin typeface="Arial"/>
                <a:cs typeface="Arial"/>
                <a:hlinkClick r:id="rId16"/>
              </a:rPr>
              <a:t>https://geo-uni-tuebingen.github.io/Datenquellen</a:t>
            </a:r>
            <a:endParaRPr lang="de-DE" sz="1400" dirty="0">
              <a:latin typeface="Arial"/>
              <a:cs typeface="Arial"/>
            </a:endParaRPr>
          </a:p>
          <a:p>
            <a:pPr algn="ctr">
              <a:spcAft>
                <a:spcPts val="300"/>
              </a:spcAft>
            </a:pPr>
            <a:endParaRPr lang="de-DE" sz="2000" b="1" dirty="0">
              <a:latin typeface="Arial" panose="020B0604020202020204" pitchFamily="34" charset="0"/>
              <a:cs typeface="Arial" panose="020B0604020202020204" pitchFamily="34" charset="0"/>
            </a:endParaRPr>
          </a:p>
          <a:p>
            <a:pPr algn="ctr">
              <a:spcAft>
                <a:spcPts val="300"/>
              </a:spcAft>
            </a:pPr>
            <a:endParaRPr lang="de-DE" sz="2000" b="1" dirty="0">
              <a:latin typeface="Arial" panose="020B0604020202020204" pitchFamily="34" charset="0"/>
              <a:cs typeface="Arial" panose="020B0604020202020204" pitchFamily="34" charset="0"/>
            </a:endParaRPr>
          </a:p>
        </p:txBody>
      </p:sp>
      <p:pic>
        <p:nvPicPr>
          <p:cNvPr id="44" name="Grafik 43">
            <a:extLst>
              <a:ext uri="{FF2B5EF4-FFF2-40B4-BE49-F238E27FC236}">
                <a16:creationId xmlns:a16="http://schemas.microsoft.com/office/drawing/2014/main" id="{49B4A4A6-0969-5288-4CD8-33E18ABDA4B6}"/>
              </a:ext>
            </a:extLst>
          </p:cNvPr>
          <p:cNvPicPr>
            <a:picLocks noChangeAspect="1"/>
          </p:cNvPicPr>
          <p:nvPr/>
        </p:nvPicPr>
        <p:blipFill>
          <a:blip r:embed="rId17"/>
          <a:stretch>
            <a:fillRect/>
          </a:stretch>
        </p:blipFill>
        <p:spPr>
          <a:xfrm>
            <a:off x="5997315" y="13008570"/>
            <a:ext cx="4488696" cy="2279375"/>
          </a:xfrm>
          <a:prstGeom prst="rect">
            <a:avLst/>
          </a:prstGeom>
        </p:spPr>
      </p:pic>
      <p:sp>
        <p:nvSpPr>
          <p:cNvPr id="64" name="Textfeld 63">
            <a:extLst>
              <a:ext uri="{FF2B5EF4-FFF2-40B4-BE49-F238E27FC236}">
                <a16:creationId xmlns:a16="http://schemas.microsoft.com/office/drawing/2014/main" id="{E76C050D-F3AF-E6AA-95F9-F6A826C9EEFD}"/>
              </a:ext>
            </a:extLst>
          </p:cNvPr>
          <p:cNvSpPr txBox="1"/>
          <p:nvPr/>
        </p:nvSpPr>
        <p:spPr>
          <a:xfrm>
            <a:off x="732775" y="17652206"/>
            <a:ext cx="4543394" cy="654025"/>
          </a:xfrm>
          <a:prstGeom prst="rect">
            <a:avLst/>
          </a:prstGeom>
          <a:noFill/>
        </p:spPr>
        <p:txBody>
          <a:bodyPr wrap="square">
            <a:spAutoFit/>
          </a:bodyPr>
          <a:lstStyle/>
          <a:p>
            <a:pPr marL="0" marR="0" lvl="0" indent="0" algn="ctr" defTabSz="2951683" rtl="0" eaLnBrk="1" fontAlgn="auto" latinLnBrk="0" hangingPunct="1">
              <a:lnSpc>
                <a:spcPct val="100000"/>
              </a:lnSpc>
              <a:spcBef>
                <a:spcPts val="0"/>
              </a:spcBef>
              <a:spcAft>
                <a:spcPts val="30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Arial"/>
                <a:ea typeface="+mn-ea"/>
                <a:cs typeface="Arial"/>
              </a:rPr>
              <a:t>Dokumentation der Geräte</a:t>
            </a:r>
          </a:p>
          <a:p>
            <a:pPr marL="0" marR="0" lvl="0" indent="0" algn="ctr" defTabSz="2951683" rtl="0" eaLnBrk="1" fontAlgn="auto" latinLnBrk="0" hangingPunct="1">
              <a:lnSpc>
                <a:spcPct val="100000"/>
              </a:lnSpc>
              <a:spcBef>
                <a:spcPts val="0"/>
              </a:spcBef>
              <a:spcAft>
                <a:spcPts val="3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a:ea typeface="+mn-ea"/>
                <a:cs typeface="Arial"/>
                <a:hlinkClick r:id="rId18"/>
              </a:rPr>
              <a:t>https://uni-tuebingen.de/de/279474</a:t>
            </a:r>
            <a:r>
              <a:rPr kumimoji="0" lang="de-DE" sz="1400" b="0" i="0" u="none" strike="noStrike" kern="1200" cap="none" spc="0" normalizeH="0" baseline="0" noProof="0" dirty="0">
                <a:ln>
                  <a:noFill/>
                </a:ln>
                <a:solidFill>
                  <a:prstClr val="black"/>
                </a:solidFill>
                <a:effectLst/>
                <a:uLnTx/>
                <a:uFillTx/>
                <a:latin typeface="Arial"/>
                <a:ea typeface="+mn-ea"/>
                <a:cs typeface="Arial"/>
              </a:rPr>
              <a:t> </a:t>
            </a:r>
          </a:p>
        </p:txBody>
      </p:sp>
      <p:pic>
        <p:nvPicPr>
          <p:cNvPr id="66" name="Grafik 65">
            <a:extLst>
              <a:ext uri="{FF2B5EF4-FFF2-40B4-BE49-F238E27FC236}">
                <a16:creationId xmlns:a16="http://schemas.microsoft.com/office/drawing/2014/main" id="{F117D7F7-BAE6-E3AB-B9BB-CF9B55851654}"/>
              </a:ext>
            </a:extLst>
          </p:cNvPr>
          <p:cNvPicPr>
            <a:picLocks noChangeAspect="1"/>
          </p:cNvPicPr>
          <p:nvPr/>
        </p:nvPicPr>
        <p:blipFill>
          <a:blip r:embed="rId19"/>
          <a:stretch>
            <a:fillRect/>
          </a:stretch>
        </p:blipFill>
        <p:spPr>
          <a:xfrm>
            <a:off x="632213" y="18479653"/>
            <a:ext cx="4573199" cy="1332000"/>
          </a:xfrm>
          <a:prstGeom prst="rect">
            <a:avLst/>
          </a:prstGeom>
        </p:spPr>
      </p:pic>
      <p:pic>
        <p:nvPicPr>
          <p:cNvPr id="69" name="Grafik 68">
            <a:extLst>
              <a:ext uri="{FF2B5EF4-FFF2-40B4-BE49-F238E27FC236}">
                <a16:creationId xmlns:a16="http://schemas.microsoft.com/office/drawing/2014/main" id="{7A316B1A-2E40-EE42-6716-E5F69E4A1EB0}"/>
              </a:ext>
            </a:extLst>
          </p:cNvPr>
          <p:cNvPicPr>
            <a:picLocks noChangeAspect="1"/>
          </p:cNvPicPr>
          <p:nvPr/>
        </p:nvPicPr>
        <p:blipFill>
          <a:blip r:embed="rId20"/>
          <a:stretch>
            <a:fillRect/>
          </a:stretch>
        </p:blipFill>
        <p:spPr>
          <a:xfrm>
            <a:off x="5190887" y="18452306"/>
            <a:ext cx="4573825" cy="1332000"/>
          </a:xfrm>
          <a:prstGeom prst="rect">
            <a:avLst/>
          </a:prstGeom>
        </p:spPr>
      </p:pic>
      <p:sp>
        <p:nvSpPr>
          <p:cNvPr id="70" name="Textfeld 69">
            <a:extLst>
              <a:ext uri="{FF2B5EF4-FFF2-40B4-BE49-F238E27FC236}">
                <a16:creationId xmlns:a16="http://schemas.microsoft.com/office/drawing/2014/main" id="{53486E3C-4788-F485-9723-15167FD0EA5B}"/>
              </a:ext>
            </a:extLst>
          </p:cNvPr>
          <p:cNvSpPr txBox="1"/>
          <p:nvPr/>
        </p:nvSpPr>
        <p:spPr>
          <a:xfrm>
            <a:off x="5896320" y="15495824"/>
            <a:ext cx="4543394" cy="654025"/>
          </a:xfrm>
          <a:prstGeom prst="rect">
            <a:avLst/>
          </a:prstGeom>
          <a:noFill/>
        </p:spPr>
        <p:txBody>
          <a:bodyPr wrap="square">
            <a:spAutoFit/>
          </a:bodyPr>
          <a:lstStyle/>
          <a:p>
            <a:pPr marL="0" marR="0" lvl="0" indent="0" algn="ctr" defTabSz="2951683" rtl="0" eaLnBrk="1" fontAlgn="auto" latinLnBrk="0" hangingPunct="1">
              <a:lnSpc>
                <a:spcPct val="100000"/>
              </a:lnSpc>
              <a:spcBef>
                <a:spcPts val="0"/>
              </a:spcBef>
              <a:spcAft>
                <a:spcPts val="300"/>
              </a:spcAft>
              <a:buClrTx/>
              <a:buSzTx/>
              <a:buFontTx/>
              <a:buNone/>
              <a:tabLst/>
              <a:defRPr/>
            </a:pPr>
            <a:r>
              <a:rPr kumimoji="0" lang="de-DE" sz="2000" b="1" i="0" u="none" strike="noStrike" kern="1200" cap="none" spc="0" normalizeH="0" baseline="0" noProof="0" dirty="0">
                <a:ln>
                  <a:noFill/>
                </a:ln>
                <a:solidFill>
                  <a:prstClr val="black"/>
                </a:solidFill>
                <a:effectLst/>
                <a:uLnTx/>
                <a:uFillTx/>
                <a:latin typeface="Arial"/>
                <a:ea typeface="+mn-ea"/>
                <a:cs typeface="Arial"/>
              </a:rPr>
              <a:t>VR-Anwendung für Satellitenbilder</a:t>
            </a:r>
          </a:p>
          <a:p>
            <a:pPr marL="0" marR="0" lvl="0" indent="0" algn="ctr" defTabSz="2951683" rtl="0" eaLnBrk="1" fontAlgn="auto" latinLnBrk="0" hangingPunct="1">
              <a:lnSpc>
                <a:spcPct val="100000"/>
              </a:lnSpc>
              <a:spcBef>
                <a:spcPts val="0"/>
              </a:spcBef>
              <a:spcAft>
                <a:spcPts val="300"/>
              </a:spcAft>
              <a:buClrTx/>
              <a:buSzTx/>
              <a:buFontTx/>
              <a:buNone/>
              <a:tabLst/>
              <a:defRPr/>
            </a:pPr>
            <a:r>
              <a:rPr kumimoji="0" lang="de-DE" sz="1400" i="0" u="none" strike="noStrike" kern="1200" cap="none" spc="0" normalizeH="0" baseline="0" noProof="0" dirty="0">
                <a:ln>
                  <a:noFill/>
                </a:ln>
                <a:solidFill>
                  <a:prstClr val="black"/>
                </a:solidFill>
                <a:effectLst/>
                <a:uLnTx/>
                <a:uFillTx/>
                <a:latin typeface="Arial"/>
                <a:ea typeface="+mn-ea"/>
                <a:cs typeface="Arial"/>
              </a:rPr>
              <a:t>(s. Bild rechts)</a:t>
            </a:r>
          </a:p>
        </p:txBody>
      </p:sp>
      <p:pic>
        <p:nvPicPr>
          <p:cNvPr id="74" name="Grafik 73">
            <a:extLst>
              <a:ext uri="{FF2B5EF4-FFF2-40B4-BE49-F238E27FC236}">
                <a16:creationId xmlns:a16="http://schemas.microsoft.com/office/drawing/2014/main" id="{551580BE-1C91-F047-261E-E003DA23CB6B}"/>
              </a:ext>
            </a:extLst>
          </p:cNvPr>
          <p:cNvPicPr>
            <a:picLocks noChangeAspect="1"/>
          </p:cNvPicPr>
          <p:nvPr/>
        </p:nvPicPr>
        <p:blipFill>
          <a:blip r:embed="rId21"/>
          <a:srcRect r="45720"/>
          <a:stretch>
            <a:fillRect/>
          </a:stretch>
        </p:blipFill>
        <p:spPr>
          <a:xfrm>
            <a:off x="9730239" y="18468226"/>
            <a:ext cx="841671" cy="1292180"/>
          </a:xfrm>
          <a:prstGeom prst="rect">
            <a:avLst/>
          </a:prstGeom>
        </p:spPr>
      </p:pic>
      <p:pic>
        <p:nvPicPr>
          <p:cNvPr id="46" name="Grafik 45" descr="Ein Bild, das Person, Text, draußen, Kleidung enthält.&#10;&#10;KI-generierte Inhalte können fehlerhaft sein.">
            <a:extLst>
              <a:ext uri="{FF2B5EF4-FFF2-40B4-BE49-F238E27FC236}">
                <a16:creationId xmlns:a16="http://schemas.microsoft.com/office/drawing/2014/main" id="{3AAF0FAD-3A99-0E2A-517F-54DDD5E9080B}"/>
              </a:ext>
            </a:extLst>
          </p:cNvPr>
          <p:cNvPicPr>
            <a:picLocks noChangeAspect="1"/>
          </p:cNvPicPr>
          <p:nvPr/>
        </p:nvPicPr>
        <p:blipFill>
          <a:blip r:embed="rId22">
            <a:extLst>
              <a:ext uri="{28A0092B-C50C-407E-A947-70E740481C1C}">
                <a14:useLocalDpi xmlns:a14="http://schemas.microsoft.com/office/drawing/2010/main" val="0"/>
              </a:ext>
            </a:extLst>
          </a:blip>
          <a:srcRect r="11046"/>
          <a:stretch>
            <a:fillRect/>
          </a:stretch>
        </p:blipFill>
        <p:spPr>
          <a:xfrm>
            <a:off x="697717" y="26000399"/>
            <a:ext cx="5408394" cy="3420000"/>
          </a:xfrm>
          <a:prstGeom prst="rect">
            <a:avLst/>
          </a:prstGeom>
        </p:spPr>
      </p:pic>
      <p:pic>
        <p:nvPicPr>
          <p:cNvPr id="55" name="Grafik 54">
            <a:extLst>
              <a:ext uri="{FF2B5EF4-FFF2-40B4-BE49-F238E27FC236}">
                <a16:creationId xmlns:a16="http://schemas.microsoft.com/office/drawing/2014/main" id="{0722E3BE-1716-4431-D296-2CE569695A13}"/>
              </a:ext>
            </a:extLst>
          </p:cNvPr>
          <p:cNvPicPr>
            <a:picLocks noChangeAspect="1"/>
          </p:cNvPicPr>
          <p:nvPr/>
        </p:nvPicPr>
        <p:blipFill>
          <a:blip r:embed="rId23"/>
          <a:srcRect l="6389" t="1162" r="10161" b="32544"/>
          <a:stretch>
            <a:fillRect/>
          </a:stretch>
        </p:blipFill>
        <p:spPr>
          <a:xfrm>
            <a:off x="6272212" y="25998589"/>
            <a:ext cx="4171364" cy="3420000"/>
          </a:xfrm>
          <a:prstGeom prst="rect">
            <a:avLst/>
          </a:prstGeom>
        </p:spPr>
      </p:pic>
      <p:pic>
        <p:nvPicPr>
          <p:cNvPr id="63" name="Grafik 62">
            <a:extLst>
              <a:ext uri="{FF2B5EF4-FFF2-40B4-BE49-F238E27FC236}">
                <a16:creationId xmlns:a16="http://schemas.microsoft.com/office/drawing/2014/main" id="{F5604509-927F-A294-8D9A-627618224C68}"/>
              </a:ext>
            </a:extLst>
          </p:cNvPr>
          <p:cNvPicPr>
            <a:picLocks noChangeAspect="1"/>
          </p:cNvPicPr>
          <p:nvPr/>
        </p:nvPicPr>
        <p:blipFill>
          <a:blip r:embed="rId24">
            <a:extLst>
              <a:ext uri="{28A0092B-C50C-407E-A947-70E740481C1C}">
                <a14:useLocalDpi xmlns:a14="http://schemas.microsoft.com/office/drawing/2010/main" val="0"/>
              </a:ext>
            </a:extLst>
          </a:blip>
          <a:srcRect l="45" r="45"/>
          <a:stretch/>
        </p:blipFill>
        <p:spPr>
          <a:xfrm>
            <a:off x="11243527" y="25998589"/>
            <a:ext cx="4842127" cy="3420000"/>
          </a:xfrm>
          <a:prstGeom prst="rect">
            <a:avLst/>
          </a:prstGeom>
        </p:spPr>
      </p:pic>
      <p:pic>
        <p:nvPicPr>
          <p:cNvPr id="68" name="Grafik 67">
            <a:extLst>
              <a:ext uri="{FF2B5EF4-FFF2-40B4-BE49-F238E27FC236}">
                <a16:creationId xmlns:a16="http://schemas.microsoft.com/office/drawing/2014/main" id="{E38913D6-FA45-6332-A73E-1128EACCBDB5}"/>
              </a:ext>
            </a:extLst>
          </p:cNvPr>
          <p:cNvPicPr>
            <a:picLocks noChangeAspect="1"/>
          </p:cNvPicPr>
          <p:nvPr/>
        </p:nvPicPr>
        <p:blipFill>
          <a:blip r:embed="rId25">
            <a:extLst>
              <a:ext uri="{28A0092B-C50C-407E-A947-70E740481C1C}">
                <a14:useLocalDpi xmlns:a14="http://schemas.microsoft.com/office/drawing/2010/main" val="0"/>
              </a:ext>
            </a:extLst>
          </a:blip>
          <a:srcRect l="11" r="11"/>
          <a:stretch/>
        </p:blipFill>
        <p:spPr>
          <a:xfrm>
            <a:off x="16421071" y="25998589"/>
            <a:ext cx="3986080" cy="3420000"/>
          </a:xfrm>
          <a:prstGeom prst="rect">
            <a:avLst/>
          </a:prstGeom>
        </p:spPr>
      </p:pic>
    </p:spTree>
    <p:extLst>
      <p:ext uri="{BB962C8B-B14F-4D97-AF65-F5344CB8AC3E}">
        <p14:creationId xmlns:p14="http://schemas.microsoft.com/office/powerpoint/2010/main" val="2836234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492254-2547-41a6-8658-dc936ab556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8F0769FAA5CA4584E3F53925FFCABB" ma:contentTypeVersion="13" ma:contentTypeDescription="Create a new document." ma:contentTypeScope="" ma:versionID="35e377b7e6fcb5f9ae58097486bd4e95">
  <xsd:schema xmlns:xsd="http://www.w3.org/2001/XMLSchema" xmlns:xs="http://www.w3.org/2001/XMLSchema" xmlns:p="http://schemas.microsoft.com/office/2006/metadata/properties" xmlns:ns2="7c492254-2547-41a6-8658-dc936ab556c4" xmlns:ns3="3ee7f305-f753-4bf8-86de-c2d099ddd268" targetNamespace="http://schemas.microsoft.com/office/2006/metadata/properties" ma:root="true" ma:fieldsID="8b07912edd019880be02e635b415f871" ns2:_="" ns3:_="">
    <xsd:import namespace="7c492254-2547-41a6-8658-dc936ab556c4"/>
    <xsd:import namespace="3ee7f305-f753-4bf8-86de-c2d099ddd26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492254-2547-41a6-8658-dc936ab556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de38a42-f053-4c2a-847a-0f3502bf1da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ee7f305-f753-4bf8-86de-c2d099ddd26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4805BA-D12A-4863-ADB7-A72C28FC077D}">
  <ds:schemaRefs>
    <ds:schemaRef ds:uri="http://schemas.microsoft.com/sharepoint/v3/contenttype/forms"/>
  </ds:schemaRefs>
</ds:datastoreItem>
</file>

<file path=customXml/itemProps2.xml><?xml version="1.0" encoding="utf-8"?>
<ds:datastoreItem xmlns:ds="http://schemas.openxmlformats.org/officeDocument/2006/customXml" ds:itemID="{ED6A5D2D-35CD-4CDA-9520-2B9ED6DAA0ED}">
  <ds:schemaRefs>
    <ds:schemaRef ds:uri="3ee7f305-f753-4bf8-86de-c2d099ddd268"/>
    <ds:schemaRef ds:uri="7c492254-2547-41a6-8658-dc936ab556c4"/>
    <ds:schemaRef ds:uri="http://www.w3.org/XML/1998/namespace"/>
    <ds:schemaRef ds:uri="http://schemas.microsoft.com/office/2006/metadata/properties"/>
    <ds:schemaRef ds:uri="http://purl.org/dc/elements/1.1/"/>
    <ds:schemaRef ds:uri="http://schemas.microsoft.com/office/infopath/2007/PartnerControls"/>
    <ds:schemaRef ds:uri="http://schemas.microsoft.com/office/2006/documentManagement/types"/>
    <ds:schemaRef ds:uri="http://purl.org/dc/dcmitype/"/>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6460B783-0EAE-41DC-925B-BD54C56CF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492254-2547-41a6-8658-dc936ab556c4"/>
    <ds:schemaRef ds:uri="3ee7f305-f753-4bf8-86de-c2d099ddd2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524</Words>
  <Application>Microsoft Office PowerPoint</Application>
  <PresentationFormat>Benutzerdefiniert</PresentationFormat>
  <Paragraphs>50</Paragraphs>
  <Slides>1</Slides>
  <Notes>1</Notes>
  <HiddenSlides>0</HiddenSlides>
  <MMClips>0</MMClips>
  <ScaleCrop>false</ScaleCrop>
  <HeadingPairs>
    <vt:vector size="4" baseType="variant">
      <vt:variant>
        <vt:lpstr>Design</vt:lpstr>
      </vt:variant>
      <vt:variant>
        <vt:i4>1</vt:i4>
      </vt:variant>
      <vt:variant>
        <vt:lpstr>Folientitel</vt:lpstr>
      </vt:variant>
      <vt:variant>
        <vt:i4>1</vt:i4>
      </vt:variant>
    </vt:vector>
  </HeadingPairs>
  <TitlesOfParts>
    <vt:vector size="2" baseType="lpstr">
      <vt:lpstr>Office Theme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
  <cp:lastModifiedBy/>
  <cp:revision>83</cp:revision>
  <dcterms:created xsi:type="dcterms:W3CDTF">2012-08-24T00:53:15Z</dcterms:created>
  <dcterms:modified xsi:type="dcterms:W3CDTF">2025-08-01T12:48:01Z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0x010100E18F0769FAA5CA4584E3F53925FFCABB</vt:lpwstr>
  </property>
  <property fmtid="{D5CDD505-2E9C-101B-9397-08002B2CF9AE}" pid="3" name="MediaServiceImageTags">
    <vt:lpwstr/>
  </property>
</Properties>
</file>