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0"/>
  </p:notesMasterIdLst>
  <p:sldIdLst>
    <p:sldId id="258" r:id="rId6"/>
    <p:sldId id="580" r:id="rId7"/>
    <p:sldId id="581" r:id="rId8"/>
    <p:sldId id="583" r:id="rId9"/>
    <p:sldId id="584" r:id="rId10"/>
    <p:sldId id="585" r:id="rId11"/>
    <p:sldId id="586" r:id="rId12"/>
    <p:sldId id="592" r:id="rId13"/>
    <p:sldId id="593" r:id="rId14"/>
    <p:sldId id="594" r:id="rId15"/>
    <p:sldId id="259" r:id="rId16"/>
    <p:sldId id="595" r:id="rId17"/>
    <p:sldId id="587" r:id="rId18"/>
    <p:sldId id="599" r:id="rId19"/>
  </p:sldIdLst>
  <p:sldSz cx="21383625" cy="30275213"/>
  <p:notesSz cx="6858000" cy="9144000"/>
  <p:defaultTextStyle>
    <a:defPPr>
      <a:defRPr lang="en-US"/>
    </a:defPPr>
    <a:lvl1pPr marL="0" algn="l" defTabSz="2951206" rtl="0" eaLnBrk="1" latinLnBrk="0" hangingPunct="1">
      <a:defRPr sz="5809" kern="1200">
        <a:solidFill>
          <a:schemeClr val="tx1"/>
        </a:solidFill>
        <a:latin typeface="+mn-lt"/>
        <a:ea typeface="+mn-ea"/>
        <a:cs typeface="+mn-cs"/>
      </a:defRPr>
    </a:lvl1pPr>
    <a:lvl2pPr marL="1475603" algn="l" defTabSz="2951206" rtl="0" eaLnBrk="1" latinLnBrk="0" hangingPunct="1">
      <a:defRPr sz="5809" kern="1200">
        <a:solidFill>
          <a:schemeClr val="tx1"/>
        </a:solidFill>
        <a:latin typeface="+mn-lt"/>
        <a:ea typeface="+mn-ea"/>
        <a:cs typeface="+mn-cs"/>
      </a:defRPr>
    </a:lvl2pPr>
    <a:lvl3pPr marL="2951206" algn="l" defTabSz="2951206" rtl="0" eaLnBrk="1" latinLnBrk="0" hangingPunct="1">
      <a:defRPr sz="5809" kern="1200">
        <a:solidFill>
          <a:schemeClr val="tx1"/>
        </a:solidFill>
        <a:latin typeface="+mn-lt"/>
        <a:ea typeface="+mn-ea"/>
        <a:cs typeface="+mn-cs"/>
      </a:defRPr>
    </a:lvl3pPr>
    <a:lvl4pPr marL="4426809" algn="l" defTabSz="2951206" rtl="0" eaLnBrk="1" latinLnBrk="0" hangingPunct="1">
      <a:defRPr sz="5809" kern="1200">
        <a:solidFill>
          <a:schemeClr val="tx1"/>
        </a:solidFill>
        <a:latin typeface="+mn-lt"/>
        <a:ea typeface="+mn-ea"/>
        <a:cs typeface="+mn-cs"/>
      </a:defRPr>
    </a:lvl4pPr>
    <a:lvl5pPr marL="5902410" algn="l" defTabSz="2951206" rtl="0" eaLnBrk="1" latinLnBrk="0" hangingPunct="1">
      <a:defRPr sz="5809" kern="1200">
        <a:solidFill>
          <a:schemeClr val="tx1"/>
        </a:solidFill>
        <a:latin typeface="+mn-lt"/>
        <a:ea typeface="+mn-ea"/>
        <a:cs typeface="+mn-cs"/>
      </a:defRPr>
    </a:lvl5pPr>
    <a:lvl6pPr marL="7378015" algn="l" defTabSz="2951206" rtl="0" eaLnBrk="1" latinLnBrk="0" hangingPunct="1">
      <a:defRPr sz="5809" kern="1200">
        <a:solidFill>
          <a:schemeClr val="tx1"/>
        </a:solidFill>
        <a:latin typeface="+mn-lt"/>
        <a:ea typeface="+mn-ea"/>
        <a:cs typeface="+mn-cs"/>
      </a:defRPr>
    </a:lvl6pPr>
    <a:lvl7pPr marL="8853618" algn="l" defTabSz="2951206" rtl="0" eaLnBrk="1" latinLnBrk="0" hangingPunct="1">
      <a:defRPr sz="5809" kern="1200">
        <a:solidFill>
          <a:schemeClr val="tx1"/>
        </a:solidFill>
        <a:latin typeface="+mn-lt"/>
        <a:ea typeface="+mn-ea"/>
        <a:cs typeface="+mn-cs"/>
      </a:defRPr>
    </a:lvl7pPr>
    <a:lvl8pPr marL="10329219" algn="l" defTabSz="2951206" rtl="0" eaLnBrk="1" latinLnBrk="0" hangingPunct="1">
      <a:defRPr sz="5809" kern="1200">
        <a:solidFill>
          <a:schemeClr val="tx1"/>
        </a:solidFill>
        <a:latin typeface="+mn-lt"/>
        <a:ea typeface="+mn-ea"/>
        <a:cs typeface="+mn-cs"/>
      </a:defRPr>
    </a:lvl8pPr>
    <a:lvl9pPr marL="11804822" algn="l" defTabSz="2951206" rtl="0" eaLnBrk="1" latinLnBrk="0" hangingPunct="1">
      <a:defRPr sz="5809" kern="1200">
        <a:solidFill>
          <a:schemeClr val="tx1"/>
        </a:solidFill>
        <a:latin typeface="+mn-lt"/>
        <a:ea typeface="+mn-ea"/>
        <a:cs typeface="+mn-cs"/>
      </a:defRPr>
    </a:lvl9pPr>
  </p:defaultTextStyle>
  <p:extLst>
    <p:ext uri="{EFAFB233-063F-42B5-8137-9DF3F51BA10A}">
      <p15:sldGuideLst xmlns:p15="http://schemas.microsoft.com/office/powerpoint/2012/main">
        <p15:guide id="1" pos="13376" userDrawn="1">
          <p15:clr>
            <a:srgbClr val="A4A3A4"/>
          </p15:clr>
        </p15:guide>
        <p15:guide id="2" orient="horz"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BC0A5-4E4B-B64B-A211-739DEE759259}" v="118" dt="2025-10-17T04:51:09.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07" autoAdjust="0"/>
    <p:restoredTop sz="94694"/>
  </p:normalViewPr>
  <p:slideViewPr>
    <p:cSldViewPr>
      <p:cViewPr>
        <p:scale>
          <a:sx n="53" d="100"/>
          <a:sy n="53" d="100"/>
        </p:scale>
        <p:origin x="784" y="144"/>
      </p:cViewPr>
      <p:guideLst>
        <p:guide pos="13376"/>
        <p:guide orient="horz"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Schick" userId="6063c837-3ba0-4a7c-8756-36bca393c28a" providerId="ADAL" clId="{C59651E6-6BCF-5773-99C8-877969818DD6}"/>
    <pc:docChg chg="undo redo custSel addSld delSld modSld sldOrd modMainMaster modNotesMaster">
      <pc:chgData name="Vera Schick" userId="6063c837-3ba0-4a7c-8756-36bca393c28a" providerId="ADAL" clId="{C59651E6-6BCF-5773-99C8-877969818DD6}" dt="2025-10-17T05:25:13.101" v="11050" actId="113"/>
      <pc:docMkLst>
        <pc:docMk/>
      </pc:docMkLst>
      <pc:sldChg chg="addSp delSp modSp mod modNotes">
        <pc:chgData name="Vera Schick" userId="6063c837-3ba0-4a7c-8756-36bca393c28a" providerId="ADAL" clId="{C59651E6-6BCF-5773-99C8-877969818DD6}" dt="2025-10-17T05:18:57.635" v="11022" actId="20577"/>
        <pc:sldMkLst>
          <pc:docMk/>
          <pc:sldMk cId="283623424" sldId="258"/>
        </pc:sldMkLst>
        <pc:spChg chg="mod">
          <ac:chgData name="Vera Schick" userId="6063c837-3ba0-4a7c-8756-36bca393c28a" providerId="ADAL" clId="{C59651E6-6BCF-5773-99C8-877969818DD6}" dt="2025-10-16T11:59:04.371" v="5905" actId="20577"/>
          <ac:spMkLst>
            <pc:docMk/>
            <pc:sldMk cId="283623424" sldId="258"/>
            <ac:spMk id="9" creationId="{10B2D2E2-AACD-71C5-2435-8284A3B81235}"/>
          </ac:spMkLst>
        </pc:spChg>
        <pc:spChg chg="mod">
          <ac:chgData name="Vera Schick" userId="6063c837-3ba0-4a7c-8756-36bca393c28a" providerId="ADAL" clId="{C59651E6-6BCF-5773-99C8-877969818DD6}" dt="2025-10-17T05:18:57.635" v="11022" actId="20577"/>
          <ac:spMkLst>
            <pc:docMk/>
            <pc:sldMk cId="283623424" sldId="258"/>
            <ac:spMk id="10" creationId="{6B868EF2-311B-A17A-3939-BE9F2994DD16}"/>
          </ac:spMkLst>
        </pc:spChg>
        <pc:spChg chg="mod">
          <ac:chgData name="Vera Schick" userId="6063c837-3ba0-4a7c-8756-36bca393c28a" providerId="ADAL" clId="{C59651E6-6BCF-5773-99C8-877969818DD6}" dt="2025-10-15T16:57:36.092" v="4167" actId="114"/>
          <ac:spMkLst>
            <pc:docMk/>
            <pc:sldMk cId="283623424" sldId="258"/>
            <ac:spMk id="13" creationId="{F560AF43-D4F6-8B2B-55B1-0C4D11ABEBAF}"/>
          </ac:spMkLst>
        </pc:spChg>
        <pc:spChg chg="mod">
          <ac:chgData name="Vera Schick" userId="6063c837-3ba0-4a7c-8756-36bca393c28a" providerId="ADAL" clId="{C59651E6-6BCF-5773-99C8-877969818DD6}" dt="2025-10-17T04:55:44.158" v="10404" actId="20577"/>
          <ac:spMkLst>
            <pc:docMk/>
            <pc:sldMk cId="283623424" sldId="258"/>
            <ac:spMk id="15" creationId="{C6FF1109-5DEA-319B-5647-F6D8B2702F90}"/>
          </ac:spMkLst>
        </pc:spChg>
        <pc:spChg chg="mod">
          <ac:chgData name="Vera Schick" userId="6063c837-3ba0-4a7c-8756-36bca393c28a" providerId="ADAL" clId="{C59651E6-6BCF-5773-99C8-877969818DD6}" dt="2025-10-14T09:52:23.489" v="757"/>
          <ac:spMkLst>
            <pc:docMk/>
            <pc:sldMk cId="283623424" sldId="258"/>
            <ac:spMk id="17" creationId="{00000000-0000-0000-0000-000000000000}"/>
          </ac:spMkLst>
        </pc:spChg>
        <pc:spChg chg="mod">
          <ac:chgData name="Vera Schick" userId="6063c837-3ba0-4a7c-8756-36bca393c28a" providerId="ADAL" clId="{C59651E6-6BCF-5773-99C8-877969818DD6}" dt="2025-10-16T16:21:49.018" v="7987"/>
          <ac:spMkLst>
            <pc:docMk/>
            <pc:sldMk cId="283623424" sldId="258"/>
            <ac:spMk id="18" creationId="{00000000-0000-0000-0000-000000000000}"/>
          </ac:spMkLst>
        </pc:spChg>
        <pc:spChg chg="mod">
          <ac:chgData name="Vera Schick" userId="6063c837-3ba0-4a7c-8756-36bca393c28a" providerId="ADAL" clId="{C59651E6-6BCF-5773-99C8-877969818DD6}" dt="2025-10-17T04:52:03.245" v="10358" actId="20577"/>
          <ac:spMkLst>
            <pc:docMk/>
            <pc:sldMk cId="283623424" sldId="258"/>
            <ac:spMk id="20" creationId="{199257F9-B97A-DD06-EB8C-B73620DCA040}"/>
          </ac:spMkLst>
        </pc:spChg>
        <pc:spChg chg="mod">
          <ac:chgData name="Vera Schick" userId="6063c837-3ba0-4a7c-8756-36bca393c28a" providerId="ADAL" clId="{C59651E6-6BCF-5773-99C8-877969818DD6}" dt="2025-10-17T05:01:46.434" v="10592" actId="20577"/>
          <ac:spMkLst>
            <pc:docMk/>
            <pc:sldMk cId="283623424" sldId="258"/>
            <ac:spMk id="21" creationId="{F64D39DE-A593-2A20-7F56-EEB1AEC82FE7}"/>
          </ac:spMkLst>
        </pc:spChg>
        <pc:spChg chg="add del mod">
          <ac:chgData name="Vera Schick" userId="6063c837-3ba0-4a7c-8756-36bca393c28a" providerId="ADAL" clId="{C59651E6-6BCF-5773-99C8-877969818DD6}" dt="2025-10-17T04:51:14.327" v="10353" actId="478"/>
          <ac:spMkLst>
            <pc:docMk/>
            <pc:sldMk cId="283623424" sldId="258"/>
            <ac:spMk id="23" creationId="{948AC5B0-7C90-DC5E-A013-2703B4F01F94}"/>
          </ac:spMkLst>
        </pc:spChg>
        <pc:spChg chg="mod">
          <ac:chgData name="Vera Schick" userId="6063c837-3ba0-4a7c-8756-36bca393c28a" providerId="ADAL" clId="{C59651E6-6BCF-5773-99C8-877969818DD6}" dt="2025-10-17T04:34:13.926" v="9850" actId="1076"/>
          <ac:spMkLst>
            <pc:docMk/>
            <pc:sldMk cId="283623424" sldId="258"/>
            <ac:spMk id="24" creationId="{10F28981-D45D-7913-E1FF-777D82003894}"/>
          </ac:spMkLst>
        </pc:spChg>
        <pc:spChg chg="mod">
          <ac:chgData name="Vera Schick" userId="6063c837-3ba0-4a7c-8756-36bca393c28a" providerId="ADAL" clId="{C59651E6-6BCF-5773-99C8-877969818DD6}" dt="2025-10-17T04:35:27.392" v="9859" actId="1076"/>
          <ac:spMkLst>
            <pc:docMk/>
            <pc:sldMk cId="283623424" sldId="258"/>
            <ac:spMk id="25" creationId="{9542B8C7-FFDF-8C83-F5D4-B0857134328F}"/>
          </ac:spMkLst>
        </pc:spChg>
        <pc:spChg chg="mod">
          <ac:chgData name="Vera Schick" userId="6063c837-3ba0-4a7c-8756-36bca393c28a" providerId="ADAL" clId="{C59651E6-6BCF-5773-99C8-877969818DD6}" dt="2025-10-17T05:18:43.186" v="11020" actId="20577"/>
          <ac:spMkLst>
            <pc:docMk/>
            <pc:sldMk cId="283623424" sldId="258"/>
            <ac:spMk id="26" creationId="{F1ADB718-062B-E06B-6626-F21F95A61E7E}"/>
          </ac:spMkLst>
        </pc:spChg>
        <pc:spChg chg="mod">
          <ac:chgData name="Vera Schick" userId="6063c837-3ba0-4a7c-8756-36bca393c28a" providerId="ADAL" clId="{C59651E6-6BCF-5773-99C8-877969818DD6}" dt="2025-10-13T12:03:46.660" v="394" actId="20577"/>
          <ac:spMkLst>
            <pc:docMk/>
            <pc:sldMk cId="283623424" sldId="258"/>
            <ac:spMk id="30" creationId="{EABD6380-F16B-42AE-AB20-AED81D8BA8F5}"/>
          </ac:spMkLst>
        </pc:spChg>
        <pc:spChg chg="mod">
          <ac:chgData name="Vera Schick" userId="6063c837-3ba0-4a7c-8756-36bca393c28a" providerId="ADAL" clId="{C59651E6-6BCF-5773-99C8-877969818DD6}" dt="2025-10-14T10:21:53.692" v="828"/>
          <ac:spMkLst>
            <pc:docMk/>
            <pc:sldMk cId="283623424" sldId="258"/>
            <ac:spMk id="34" creationId="{00000000-0000-0000-0000-000000000000}"/>
          </ac:spMkLst>
        </pc:spChg>
        <pc:spChg chg="mod">
          <ac:chgData name="Vera Schick" userId="6063c837-3ba0-4a7c-8756-36bca393c28a" providerId="ADAL" clId="{C59651E6-6BCF-5773-99C8-877969818DD6}" dt="2025-10-16T10:30:41.186" v="4611" actId="20578"/>
          <ac:spMkLst>
            <pc:docMk/>
            <pc:sldMk cId="283623424" sldId="258"/>
            <ac:spMk id="35" creationId="{00000000-0000-0000-0000-000000000000}"/>
          </ac:spMkLst>
        </pc:spChg>
        <pc:spChg chg="mod">
          <ac:chgData name="Vera Schick" userId="6063c837-3ba0-4a7c-8756-36bca393c28a" providerId="ADAL" clId="{C59651E6-6BCF-5773-99C8-877969818DD6}" dt="2025-10-16T10:30:41.186" v="4611" actId="20578"/>
          <ac:spMkLst>
            <pc:docMk/>
            <pc:sldMk cId="283623424" sldId="258"/>
            <ac:spMk id="36" creationId="{00000000-0000-0000-0000-000000000000}"/>
          </ac:spMkLst>
        </pc:spChg>
        <pc:spChg chg="mod">
          <ac:chgData name="Vera Schick" userId="6063c837-3ba0-4a7c-8756-36bca393c28a" providerId="ADAL" clId="{C59651E6-6BCF-5773-99C8-877969818DD6}" dt="2025-10-17T04:31:46.727" v="9837" actId="1076"/>
          <ac:spMkLst>
            <pc:docMk/>
            <pc:sldMk cId="283623424" sldId="258"/>
            <ac:spMk id="41" creationId="{00000000-0000-0000-0000-000000000000}"/>
          </ac:spMkLst>
        </pc:spChg>
        <pc:spChg chg="mod">
          <ac:chgData name="Vera Schick" userId="6063c837-3ba0-4a7c-8756-36bca393c28a" providerId="ADAL" clId="{C59651E6-6BCF-5773-99C8-877969818DD6}" dt="2025-10-15T17:33:27.213" v="4476"/>
          <ac:spMkLst>
            <pc:docMk/>
            <pc:sldMk cId="283623424" sldId="258"/>
            <ac:spMk id="42" creationId="{00000000-0000-0000-0000-000000000000}"/>
          </ac:spMkLst>
        </pc:spChg>
        <pc:spChg chg="mod">
          <ac:chgData name="Vera Schick" userId="6063c837-3ba0-4a7c-8756-36bca393c28a" providerId="ADAL" clId="{C59651E6-6BCF-5773-99C8-877969818DD6}" dt="2025-10-17T04:34:41.210" v="9854" actId="1076"/>
          <ac:spMkLst>
            <pc:docMk/>
            <pc:sldMk cId="283623424" sldId="258"/>
            <ac:spMk id="47" creationId="{00000000-0000-0000-0000-000000000000}"/>
          </ac:spMkLst>
        </pc:spChg>
        <pc:spChg chg="mod">
          <ac:chgData name="Vera Schick" userId="6063c837-3ba0-4a7c-8756-36bca393c28a" providerId="ADAL" clId="{C59651E6-6BCF-5773-99C8-877969818DD6}" dt="2025-10-16T16:21:49.018" v="7987"/>
          <ac:spMkLst>
            <pc:docMk/>
            <pc:sldMk cId="283623424" sldId="258"/>
            <ac:spMk id="50" creationId="{00000000-0000-0000-0000-000000000000}"/>
          </ac:spMkLst>
        </pc:spChg>
        <pc:spChg chg="mod">
          <ac:chgData name="Vera Schick" userId="6063c837-3ba0-4a7c-8756-36bca393c28a" providerId="ADAL" clId="{C59651E6-6BCF-5773-99C8-877969818DD6}" dt="2025-10-16T16:21:49.018" v="7987"/>
          <ac:spMkLst>
            <pc:docMk/>
            <pc:sldMk cId="283623424" sldId="258"/>
            <ac:spMk id="51" creationId="{00000000-0000-0000-0000-000000000000}"/>
          </ac:spMkLst>
        </pc:spChg>
        <pc:spChg chg="mod">
          <ac:chgData name="Vera Schick" userId="6063c837-3ba0-4a7c-8756-36bca393c28a" providerId="ADAL" clId="{C59651E6-6BCF-5773-99C8-877969818DD6}" dt="2025-10-14T15:05:23.653" v="1501" actId="14100"/>
          <ac:spMkLst>
            <pc:docMk/>
            <pc:sldMk cId="283623424" sldId="258"/>
            <ac:spMk id="52" creationId="{00000000-0000-0000-0000-000000000000}"/>
          </ac:spMkLst>
        </pc:spChg>
        <pc:spChg chg="mod">
          <ac:chgData name="Vera Schick" userId="6063c837-3ba0-4a7c-8756-36bca393c28a" providerId="ADAL" clId="{C59651E6-6BCF-5773-99C8-877969818DD6}" dt="2025-10-17T04:35:33.276" v="9860" actId="1076"/>
          <ac:spMkLst>
            <pc:docMk/>
            <pc:sldMk cId="283623424" sldId="258"/>
            <ac:spMk id="53" creationId="{00000000-0000-0000-0000-000000000000}"/>
          </ac:spMkLst>
        </pc:spChg>
        <pc:spChg chg="mod">
          <ac:chgData name="Vera Schick" userId="6063c837-3ba0-4a7c-8756-36bca393c28a" providerId="ADAL" clId="{C59651E6-6BCF-5773-99C8-877969818DD6}" dt="2025-10-15T16:55:57.327" v="4039"/>
          <ac:spMkLst>
            <pc:docMk/>
            <pc:sldMk cId="283623424" sldId="258"/>
            <ac:spMk id="77" creationId="{D32A5D87-7F7D-AD4A-AEA5-662F84FE5E2D}"/>
          </ac:spMkLst>
        </pc:spChg>
        <pc:spChg chg="mod">
          <ac:chgData name="Vera Schick" userId="6063c837-3ba0-4a7c-8756-36bca393c28a" providerId="ADAL" clId="{C59651E6-6BCF-5773-99C8-877969818DD6}" dt="2025-10-15T16:55:57.327" v="4039"/>
          <ac:spMkLst>
            <pc:docMk/>
            <pc:sldMk cId="283623424" sldId="258"/>
            <ac:spMk id="78" creationId="{505F8FE6-358E-B041-960A-E8BB7198256E}"/>
          </ac:spMkLst>
        </pc:spChg>
        <pc:spChg chg="mod">
          <ac:chgData name="Vera Schick" userId="6063c837-3ba0-4a7c-8756-36bca393c28a" providerId="ADAL" clId="{C59651E6-6BCF-5773-99C8-877969818DD6}" dt="2025-10-05T12:16:04.780" v="55" actId="20577"/>
          <ac:spMkLst>
            <pc:docMk/>
            <pc:sldMk cId="283623424" sldId="258"/>
            <ac:spMk id="115" creationId="{00000000-0000-0000-0000-000000000000}"/>
          </ac:spMkLst>
        </pc:spChg>
        <pc:grpChg chg="mod">
          <ac:chgData name="Vera Schick" userId="6063c837-3ba0-4a7c-8756-36bca393c28a" providerId="ADAL" clId="{C59651E6-6BCF-5773-99C8-877969818DD6}" dt="2025-10-17T04:51:04.219" v="10351" actId="14100"/>
          <ac:grpSpMkLst>
            <pc:docMk/>
            <pc:sldMk cId="283623424" sldId="258"/>
            <ac:grpSpMk id="3" creationId="{07C0C5FA-F61D-2FB2-82B2-879B3F116A87}"/>
          </ac:grpSpMkLst>
        </pc:grpChg>
        <pc:grpChg chg="mod">
          <ac:chgData name="Vera Schick" userId="6063c837-3ba0-4a7c-8756-36bca393c28a" providerId="ADAL" clId="{C59651E6-6BCF-5773-99C8-877969818DD6}" dt="2025-10-16T16:21:49.018" v="7987"/>
          <ac:grpSpMkLst>
            <pc:docMk/>
            <pc:sldMk cId="283623424" sldId="258"/>
            <ac:grpSpMk id="6" creationId="{00000000-0000-0000-0000-000000000000}"/>
          </ac:grpSpMkLst>
        </pc:grpChg>
        <pc:grpChg chg="mod">
          <ac:chgData name="Vera Schick" userId="6063c837-3ba0-4a7c-8756-36bca393c28a" providerId="ADAL" clId="{C59651E6-6BCF-5773-99C8-877969818DD6}" dt="2025-10-15T16:55:57.327" v="4039"/>
          <ac:grpSpMkLst>
            <pc:docMk/>
            <pc:sldMk cId="283623424" sldId="258"/>
            <ac:grpSpMk id="7" creationId="{F6435900-D836-60C6-3701-05A01614C303}"/>
          </ac:grpSpMkLst>
        </pc:grpChg>
        <pc:grpChg chg="mod">
          <ac:chgData name="Vera Schick" userId="6063c837-3ba0-4a7c-8756-36bca393c28a" providerId="ADAL" clId="{C59651E6-6BCF-5773-99C8-877969818DD6}" dt="2025-10-16T16:21:49.018" v="7987"/>
          <ac:grpSpMkLst>
            <pc:docMk/>
            <pc:sldMk cId="283623424" sldId="258"/>
            <ac:grpSpMk id="8" creationId="{F3A17757-1132-41D3-B375-A1C6758D8BC6}"/>
          </ac:grpSpMkLst>
        </pc:grpChg>
        <pc:grpChg chg="mod">
          <ac:chgData name="Vera Schick" userId="6063c837-3ba0-4a7c-8756-36bca393c28a" providerId="ADAL" clId="{C59651E6-6BCF-5773-99C8-877969818DD6}" dt="2025-10-14T09:52:23.489" v="757"/>
          <ac:grpSpMkLst>
            <pc:docMk/>
            <pc:sldMk cId="283623424" sldId="258"/>
            <ac:grpSpMk id="11" creationId="{76B51D90-4E5C-C966-A625-644086F34D9A}"/>
          </ac:grpSpMkLst>
        </pc:grpChg>
        <pc:grpChg chg="mod">
          <ac:chgData name="Vera Schick" userId="6063c837-3ba0-4a7c-8756-36bca393c28a" providerId="ADAL" clId="{C59651E6-6BCF-5773-99C8-877969818DD6}" dt="2025-10-16T10:30:41.186" v="4611" actId="20578"/>
          <ac:grpSpMkLst>
            <pc:docMk/>
            <pc:sldMk cId="283623424" sldId="258"/>
            <ac:grpSpMk id="12" creationId="{7F194ACA-A856-1372-5885-D49BE25FECEB}"/>
          </ac:grpSpMkLst>
        </pc:grpChg>
        <pc:grpChg chg="mod">
          <ac:chgData name="Vera Schick" userId="6063c837-3ba0-4a7c-8756-36bca393c28a" providerId="ADAL" clId="{C59651E6-6BCF-5773-99C8-877969818DD6}" dt="2025-10-15T16:55:57.327" v="4039"/>
          <ac:grpSpMkLst>
            <pc:docMk/>
            <pc:sldMk cId="283623424" sldId="258"/>
            <ac:grpSpMk id="14" creationId="{9AE8B048-2B96-0454-EADD-D2DEFE440F37}"/>
          </ac:grpSpMkLst>
        </pc:grpChg>
        <pc:grpChg chg="mod">
          <ac:chgData name="Vera Schick" userId="6063c837-3ba0-4a7c-8756-36bca393c28a" providerId="ADAL" clId="{C59651E6-6BCF-5773-99C8-877969818DD6}" dt="2025-10-17T04:31:41.760" v="9836" actId="1076"/>
          <ac:grpSpMkLst>
            <pc:docMk/>
            <pc:sldMk cId="283623424" sldId="258"/>
            <ac:grpSpMk id="16" creationId="{130877E6-4D73-364C-A6CA-4975111E8B4D}"/>
          </ac:grpSpMkLst>
        </pc:grpChg>
        <pc:grpChg chg="mod">
          <ac:chgData name="Vera Schick" userId="6063c837-3ba0-4a7c-8756-36bca393c28a" providerId="ADAL" clId="{C59651E6-6BCF-5773-99C8-877969818DD6}" dt="2025-10-17T04:06:07.474" v="9376"/>
          <ac:grpSpMkLst>
            <pc:docMk/>
            <pc:sldMk cId="283623424" sldId="258"/>
            <ac:grpSpMk id="19" creationId="{01B17549-47C2-2273-65AC-1364705287CA}"/>
          </ac:grpSpMkLst>
        </pc:grpChg>
        <pc:grpChg chg="mod">
          <ac:chgData name="Vera Schick" userId="6063c837-3ba0-4a7c-8756-36bca393c28a" providerId="ADAL" clId="{C59651E6-6BCF-5773-99C8-877969818DD6}" dt="2025-10-17T04:24:50.772" v="9648"/>
          <ac:grpSpMkLst>
            <pc:docMk/>
            <pc:sldMk cId="283623424" sldId="258"/>
            <ac:grpSpMk id="22" creationId="{A62DF119-0C47-05F3-32C9-334243923C2B}"/>
          </ac:grpSpMkLst>
        </pc:grpChg>
        <pc:grpChg chg="mod">
          <ac:chgData name="Vera Schick" userId="6063c837-3ba0-4a7c-8756-36bca393c28a" providerId="ADAL" clId="{C59651E6-6BCF-5773-99C8-877969818DD6}" dt="2025-10-17T04:35:16.426" v="9858" actId="14100"/>
          <ac:grpSpMkLst>
            <pc:docMk/>
            <pc:sldMk cId="283623424" sldId="258"/>
            <ac:grpSpMk id="27" creationId="{3187543A-7ADA-104C-3346-1E3D3F942D2B}"/>
          </ac:grpSpMkLst>
        </pc:grpChg>
        <pc:grpChg chg="mod">
          <ac:chgData name="Vera Schick" userId="6063c837-3ba0-4a7c-8756-36bca393c28a" providerId="ADAL" clId="{C59651E6-6BCF-5773-99C8-877969818DD6}" dt="2025-10-17T04:31:59.178" v="9838" actId="1076"/>
          <ac:grpSpMkLst>
            <pc:docMk/>
            <pc:sldMk cId="283623424" sldId="258"/>
            <ac:grpSpMk id="28" creationId="{C26A46C4-9006-7416-961A-2DCCC618A100}"/>
          </ac:grpSpMkLst>
        </pc:grpChg>
        <pc:grpChg chg="mod">
          <ac:chgData name="Vera Schick" userId="6063c837-3ba0-4a7c-8756-36bca393c28a" providerId="ADAL" clId="{C59651E6-6BCF-5773-99C8-877969818DD6}" dt="2025-10-16T10:30:41.186" v="4611" actId="20578"/>
          <ac:grpSpMkLst>
            <pc:docMk/>
            <pc:sldMk cId="283623424" sldId="258"/>
            <ac:grpSpMk id="37" creationId="{00000000-0000-0000-0000-000000000000}"/>
          </ac:grpSpMkLst>
        </pc:grpChg>
        <pc:grpChg chg="mod">
          <ac:chgData name="Vera Schick" userId="6063c837-3ba0-4a7c-8756-36bca393c28a" providerId="ADAL" clId="{C59651E6-6BCF-5773-99C8-877969818DD6}" dt="2025-10-14T09:52:23.489" v="757"/>
          <ac:grpSpMkLst>
            <pc:docMk/>
            <pc:sldMk cId="283623424" sldId="258"/>
            <ac:grpSpMk id="39" creationId="{00000000-0000-0000-0000-000000000000}"/>
          </ac:grpSpMkLst>
        </pc:grpChg>
        <pc:grpChg chg="mod">
          <ac:chgData name="Vera Schick" userId="6063c837-3ba0-4a7c-8756-36bca393c28a" providerId="ADAL" clId="{C59651E6-6BCF-5773-99C8-877969818DD6}" dt="2025-10-15T17:33:27.213" v="4476"/>
          <ac:grpSpMkLst>
            <pc:docMk/>
            <pc:sldMk cId="283623424" sldId="258"/>
            <ac:grpSpMk id="40" creationId="{00000000-0000-0000-0000-000000000000}"/>
          </ac:grpSpMkLst>
        </pc:grpChg>
      </pc:sldChg>
      <pc:sldChg chg="addSp delSp modSp new mod ord">
        <pc:chgData name="Vera Schick" userId="6063c837-3ba0-4a7c-8756-36bca393c28a" providerId="ADAL" clId="{C59651E6-6BCF-5773-99C8-877969818DD6}" dt="2025-10-16T13:35:09.733" v="7156" actId="14100"/>
        <pc:sldMkLst>
          <pc:docMk/>
          <pc:sldMk cId="4071977929" sldId="259"/>
        </pc:sldMkLst>
        <pc:spChg chg="mod">
          <ac:chgData name="Vera Schick" userId="6063c837-3ba0-4a7c-8756-36bca393c28a" providerId="ADAL" clId="{C59651E6-6BCF-5773-99C8-877969818DD6}" dt="2025-10-14T11:31:53.902" v="1469" actId="255"/>
          <ac:spMkLst>
            <pc:docMk/>
            <pc:sldMk cId="4071977929" sldId="259"/>
            <ac:spMk id="2" creationId="{D48156A3-ABEE-FED0-4191-6979444EAE57}"/>
          </ac:spMkLst>
        </pc:spChg>
        <pc:picChg chg="add mod">
          <ac:chgData name="Vera Schick" userId="6063c837-3ba0-4a7c-8756-36bca393c28a" providerId="ADAL" clId="{C59651E6-6BCF-5773-99C8-877969818DD6}" dt="2025-10-16T13:35:09.733" v="7156" actId="14100"/>
          <ac:picMkLst>
            <pc:docMk/>
            <pc:sldMk cId="4071977929" sldId="259"/>
            <ac:picMk id="5" creationId="{79B8039C-9FB8-7C8D-F1C8-991138416A84}"/>
          </ac:picMkLst>
        </pc:picChg>
        <pc:picChg chg="add mod">
          <ac:chgData name="Vera Schick" userId="6063c837-3ba0-4a7c-8756-36bca393c28a" providerId="ADAL" clId="{C59651E6-6BCF-5773-99C8-877969818DD6}" dt="2025-10-16T13:35:09.151" v="7155" actId="14100"/>
          <ac:picMkLst>
            <pc:docMk/>
            <pc:sldMk cId="4071977929" sldId="259"/>
            <ac:picMk id="9" creationId="{D8FB1197-9546-F25F-3A6B-364083FE27F8}"/>
          </ac:picMkLst>
        </pc:picChg>
        <pc:picChg chg="add mod">
          <ac:chgData name="Vera Schick" userId="6063c837-3ba0-4a7c-8756-36bca393c28a" providerId="ADAL" clId="{C59651E6-6BCF-5773-99C8-877969818DD6}" dt="2025-10-16T13:34:45.900" v="7147" actId="14100"/>
          <ac:picMkLst>
            <pc:docMk/>
            <pc:sldMk cId="4071977929" sldId="259"/>
            <ac:picMk id="11" creationId="{67C2A035-23E3-900C-6EAE-76AFBAE84309}"/>
          </ac:picMkLst>
        </pc:picChg>
        <pc:picChg chg="add mod">
          <ac:chgData name="Vera Schick" userId="6063c837-3ba0-4a7c-8756-36bca393c28a" providerId="ADAL" clId="{C59651E6-6BCF-5773-99C8-877969818DD6}" dt="2025-10-16T13:34:40.268" v="7142" actId="1076"/>
          <ac:picMkLst>
            <pc:docMk/>
            <pc:sldMk cId="4071977929" sldId="259"/>
            <ac:picMk id="13" creationId="{D67C4CE8-2658-4373-A8E4-BCEC428ED2BC}"/>
          </ac:picMkLst>
        </pc:picChg>
      </pc:sldChg>
      <pc:sldChg chg="modSp add mod">
        <pc:chgData name="Vera Schick" userId="6063c837-3ba0-4a7c-8756-36bca393c28a" providerId="ADAL" clId="{C59651E6-6BCF-5773-99C8-877969818DD6}" dt="2025-10-17T05:24:22.296" v="11046" actId="20577"/>
        <pc:sldMkLst>
          <pc:docMk/>
          <pc:sldMk cId="4208780582" sldId="580"/>
        </pc:sldMkLst>
        <pc:spChg chg="mod">
          <ac:chgData name="Vera Schick" userId="6063c837-3ba0-4a7c-8756-36bca393c28a" providerId="ADAL" clId="{C59651E6-6BCF-5773-99C8-877969818DD6}" dt="2025-10-17T05:24:22.296" v="11046" actId="20577"/>
          <ac:spMkLst>
            <pc:docMk/>
            <pc:sldMk cId="4208780582" sldId="580"/>
            <ac:spMk id="18" creationId="{B4999EE4-239C-80A1-F464-CD7AFB10E403}"/>
          </ac:spMkLst>
        </pc:spChg>
      </pc:sldChg>
      <pc:sldChg chg="modSp add mod">
        <pc:chgData name="Vera Schick" userId="6063c837-3ba0-4a7c-8756-36bca393c28a" providerId="ADAL" clId="{C59651E6-6BCF-5773-99C8-877969818DD6}" dt="2025-10-17T05:16:27.267" v="11010" actId="20577"/>
        <pc:sldMkLst>
          <pc:docMk/>
          <pc:sldMk cId="1957113445" sldId="581"/>
        </pc:sldMkLst>
        <pc:spChg chg="mod">
          <ac:chgData name="Vera Schick" userId="6063c837-3ba0-4a7c-8756-36bca393c28a" providerId="ADAL" clId="{C59651E6-6BCF-5773-99C8-877969818DD6}" dt="2025-10-17T05:11:15.793" v="10768" actId="20577"/>
          <ac:spMkLst>
            <pc:docMk/>
            <pc:sldMk cId="1957113445" sldId="581"/>
            <ac:spMk id="7" creationId="{6983598F-C6C0-B33D-B4F3-BCE4350E9273}"/>
          </ac:spMkLst>
        </pc:spChg>
        <pc:spChg chg="mod">
          <ac:chgData name="Vera Schick" userId="6063c837-3ba0-4a7c-8756-36bca393c28a" providerId="ADAL" clId="{C59651E6-6BCF-5773-99C8-877969818DD6}" dt="2025-10-17T05:12:07.558" v="10825" actId="14100"/>
          <ac:spMkLst>
            <pc:docMk/>
            <pc:sldMk cId="1957113445" sldId="581"/>
            <ac:spMk id="43" creationId="{C8B352DF-E220-7B93-63BC-754D9D938D2E}"/>
          </ac:spMkLst>
        </pc:spChg>
        <pc:spChg chg="mod">
          <ac:chgData name="Vera Schick" userId="6063c837-3ba0-4a7c-8756-36bca393c28a" providerId="ADAL" clId="{C59651E6-6BCF-5773-99C8-877969818DD6}" dt="2025-10-17T05:12:13.092" v="10827" actId="14100"/>
          <ac:spMkLst>
            <pc:docMk/>
            <pc:sldMk cId="1957113445" sldId="581"/>
            <ac:spMk id="46" creationId="{62642B28-C6D6-F7E5-E644-49DB5225ABEE}"/>
          </ac:spMkLst>
        </pc:spChg>
        <pc:spChg chg="mod">
          <ac:chgData name="Vera Schick" userId="6063c837-3ba0-4a7c-8756-36bca393c28a" providerId="ADAL" clId="{C59651E6-6BCF-5773-99C8-877969818DD6}" dt="2025-10-17T05:14:59.964" v="10988" actId="20577"/>
          <ac:spMkLst>
            <pc:docMk/>
            <pc:sldMk cId="1957113445" sldId="581"/>
            <ac:spMk id="47" creationId="{15370B07-1C3A-E810-9173-81C06FD73823}"/>
          </ac:spMkLst>
        </pc:spChg>
        <pc:spChg chg="mod">
          <ac:chgData name="Vera Schick" userId="6063c837-3ba0-4a7c-8756-36bca393c28a" providerId="ADAL" clId="{C59651E6-6BCF-5773-99C8-877969818DD6}" dt="2025-10-17T05:16:27.267" v="11010" actId="20577"/>
          <ac:spMkLst>
            <pc:docMk/>
            <pc:sldMk cId="1957113445" sldId="581"/>
            <ac:spMk id="48" creationId="{38D7CB2B-B56B-5A12-958D-B38D444B4208}"/>
          </ac:spMkLst>
        </pc:spChg>
      </pc:sldChg>
      <pc:sldChg chg="modSp add mod">
        <pc:chgData name="Vera Schick" userId="6063c837-3ba0-4a7c-8756-36bca393c28a" providerId="ADAL" clId="{C59651E6-6BCF-5773-99C8-877969818DD6}" dt="2025-10-17T05:02:32.938" v="10619" actId="20577"/>
        <pc:sldMkLst>
          <pc:docMk/>
          <pc:sldMk cId="1897084973" sldId="583"/>
        </pc:sldMkLst>
        <pc:spChg chg="mod">
          <ac:chgData name="Vera Schick" userId="6063c837-3ba0-4a7c-8756-36bca393c28a" providerId="ADAL" clId="{C59651E6-6BCF-5773-99C8-877969818DD6}" dt="2025-10-17T05:02:32.938" v="10619" actId="20577"/>
          <ac:spMkLst>
            <pc:docMk/>
            <pc:sldMk cId="1897084973" sldId="583"/>
            <ac:spMk id="5" creationId="{5C9F5EB0-0728-A61F-8970-23833E7D0F98}"/>
          </ac:spMkLst>
        </pc:spChg>
      </pc:sldChg>
      <pc:sldChg chg="modSp add mod">
        <pc:chgData name="Vera Schick" userId="6063c837-3ba0-4a7c-8756-36bca393c28a" providerId="ADAL" clId="{C59651E6-6BCF-5773-99C8-877969818DD6}" dt="2025-10-17T05:04:30.463" v="10685" actId="20577"/>
        <pc:sldMkLst>
          <pc:docMk/>
          <pc:sldMk cId="1580571805" sldId="584"/>
        </pc:sldMkLst>
        <pc:spChg chg="mod">
          <ac:chgData name="Vera Schick" userId="6063c837-3ba0-4a7c-8756-36bca393c28a" providerId="ADAL" clId="{C59651E6-6BCF-5773-99C8-877969818DD6}" dt="2025-10-16T10:35:52.744" v="4785" actId="1076"/>
          <ac:spMkLst>
            <pc:docMk/>
            <pc:sldMk cId="1580571805" sldId="584"/>
            <ac:spMk id="4" creationId="{AF4A5446-44A1-75FA-AD1E-428A4CEF40FD}"/>
          </ac:spMkLst>
        </pc:spChg>
        <pc:spChg chg="mod">
          <ac:chgData name="Vera Schick" userId="6063c837-3ba0-4a7c-8756-36bca393c28a" providerId="ADAL" clId="{C59651E6-6BCF-5773-99C8-877969818DD6}" dt="2025-10-16T10:36:06.559" v="4788" actId="20577"/>
          <ac:spMkLst>
            <pc:docMk/>
            <pc:sldMk cId="1580571805" sldId="584"/>
            <ac:spMk id="9" creationId="{76A80F5B-642A-816F-B9A4-05F0335CD04A}"/>
          </ac:spMkLst>
        </pc:spChg>
        <pc:spChg chg="mod">
          <ac:chgData name="Vera Schick" userId="6063c837-3ba0-4a7c-8756-36bca393c28a" providerId="ADAL" clId="{C59651E6-6BCF-5773-99C8-877969818DD6}" dt="2025-10-17T05:04:30.463" v="10685" actId="20577"/>
          <ac:spMkLst>
            <pc:docMk/>
            <pc:sldMk cId="1580571805" sldId="584"/>
            <ac:spMk id="10" creationId="{09B365D2-7949-2CA1-3275-12E64CFA5C69}"/>
          </ac:spMkLst>
        </pc:spChg>
        <pc:spChg chg="mod">
          <ac:chgData name="Vera Schick" userId="6063c837-3ba0-4a7c-8756-36bca393c28a" providerId="ADAL" clId="{C59651E6-6BCF-5773-99C8-877969818DD6}" dt="2025-10-16T13:55:26.971" v="7681" actId="20577"/>
          <ac:spMkLst>
            <pc:docMk/>
            <pc:sldMk cId="1580571805" sldId="584"/>
            <ac:spMk id="11" creationId="{520B5B79-5D0C-9DA8-6CCB-44CFA82B69DB}"/>
          </ac:spMkLst>
        </pc:spChg>
      </pc:sldChg>
      <pc:sldChg chg="addSp delSp modSp add del mod">
        <pc:chgData name="Vera Schick" userId="6063c837-3ba0-4a7c-8756-36bca393c28a" providerId="ADAL" clId="{C59651E6-6BCF-5773-99C8-877969818DD6}" dt="2025-10-17T05:17:44.443" v="11012" actId="2696"/>
        <pc:sldMkLst>
          <pc:docMk/>
          <pc:sldMk cId="3030765983" sldId="585"/>
        </pc:sldMkLst>
        <pc:spChg chg="add del mod">
          <ac:chgData name="Vera Schick" userId="6063c837-3ba0-4a7c-8756-36bca393c28a" providerId="ADAL" clId="{C59651E6-6BCF-5773-99C8-877969818DD6}" dt="2025-10-16T14:33:18.531" v="7985"/>
          <ac:spMkLst>
            <pc:docMk/>
            <pc:sldMk cId="3030765983" sldId="585"/>
            <ac:spMk id="2" creationId="{C5B68071-1201-BCB6-C699-2321CB43172F}"/>
          </ac:spMkLst>
        </pc:spChg>
        <pc:spChg chg="mod">
          <ac:chgData name="Vera Schick" userId="6063c837-3ba0-4a7c-8756-36bca393c28a" providerId="ADAL" clId="{C59651E6-6BCF-5773-99C8-877969818DD6}" dt="2025-10-17T04:20:28.386" v="9646" actId="20577"/>
          <ac:spMkLst>
            <pc:docMk/>
            <pc:sldMk cId="3030765983" sldId="585"/>
            <ac:spMk id="4" creationId="{C6113F93-C576-410F-E61A-FC5F890352B3}"/>
          </ac:spMkLst>
        </pc:spChg>
        <pc:spChg chg="mod">
          <ac:chgData name="Vera Schick" userId="6063c837-3ba0-4a7c-8756-36bca393c28a" providerId="ADAL" clId="{C59651E6-6BCF-5773-99C8-877969818DD6}" dt="2025-10-17T04:19:51.447" v="9644" actId="20577"/>
          <ac:spMkLst>
            <pc:docMk/>
            <pc:sldMk cId="3030765983" sldId="585"/>
            <ac:spMk id="7" creationId="{6983598F-C6C0-B33D-B4F3-BCE4350E9273}"/>
          </ac:spMkLst>
        </pc:spChg>
      </pc:sldChg>
      <pc:sldChg chg="modSp add mod">
        <pc:chgData name="Vera Schick" userId="6063c837-3ba0-4a7c-8756-36bca393c28a" providerId="ADAL" clId="{C59651E6-6BCF-5773-99C8-877969818DD6}" dt="2025-10-17T05:09:26.539" v="10728" actId="20577"/>
        <pc:sldMkLst>
          <pc:docMk/>
          <pc:sldMk cId="1770836745" sldId="586"/>
        </pc:sldMkLst>
        <pc:spChg chg="mod">
          <ac:chgData name="Vera Schick" userId="6063c837-3ba0-4a7c-8756-36bca393c28a" providerId="ADAL" clId="{C59651E6-6BCF-5773-99C8-877969818DD6}" dt="2025-10-16T13:57:29.334" v="7698" actId="14100"/>
          <ac:spMkLst>
            <pc:docMk/>
            <pc:sldMk cId="1770836745" sldId="586"/>
            <ac:spMk id="2" creationId="{28ABA712-617D-5551-A1C4-3D1C4631365A}"/>
          </ac:spMkLst>
        </pc:spChg>
        <pc:spChg chg="mod">
          <ac:chgData name="Vera Schick" userId="6063c837-3ba0-4a7c-8756-36bca393c28a" providerId="ADAL" clId="{C59651E6-6BCF-5773-99C8-877969818DD6}" dt="2025-10-17T05:09:26.539" v="10728" actId="20577"/>
          <ac:spMkLst>
            <pc:docMk/>
            <pc:sldMk cId="1770836745" sldId="586"/>
            <ac:spMk id="4" creationId="{34AABE37-410B-B96C-EBB1-27E362D95880}"/>
          </ac:spMkLst>
        </pc:spChg>
        <pc:spChg chg="mod">
          <ac:chgData name="Vera Schick" userId="6063c837-3ba0-4a7c-8756-36bca393c28a" providerId="ADAL" clId="{C59651E6-6BCF-5773-99C8-877969818DD6}" dt="2025-10-15T06:47:42.549" v="1712" actId="20577"/>
          <ac:spMkLst>
            <pc:docMk/>
            <pc:sldMk cId="1770836745" sldId="586"/>
            <ac:spMk id="5" creationId="{D32E6934-0B6B-922C-91D9-BE0FB0718DE6}"/>
          </ac:spMkLst>
        </pc:spChg>
        <pc:spChg chg="mod">
          <ac:chgData name="Vera Schick" userId="6063c837-3ba0-4a7c-8756-36bca393c28a" providerId="ADAL" clId="{C59651E6-6BCF-5773-99C8-877969818DD6}" dt="2025-10-16T13:57:20.670" v="7697" actId="20577"/>
          <ac:spMkLst>
            <pc:docMk/>
            <pc:sldMk cId="1770836745" sldId="586"/>
            <ac:spMk id="6" creationId="{9BD25DA8-0685-87CA-BEC0-DDA924872808}"/>
          </ac:spMkLst>
        </pc:spChg>
      </pc:sldChg>
      <pc:sldChg chg="addSp modSp add del mod">
        <pc:chgData name="Vera Schick" userId="6063c837-3ba0-4a7c-8756-36bca393c28a" providerId="ADAL" clId="{C59651E6-6BCF-5773-99C8-877969818DD6}" dt="2025-10-16T17:11:59.946" v="8505" actId="2696"/>
        <pc:sldMkLst>
          <pc:docMk/>
          <pc:sldMk cId="1802692776" sldId="587"/>
        </pc:sldMkLst>
        <pc:spChg chg="add mod">
          <ac:chgData name="Vera Schick" userId="6063c837-3ba0-4a7c-8756-36bca393c28a" providerId="ADAL" clId="{C59651E6-6BCF-5773-99C8-877969818DD6}" dt="2025-10-16T14:07:07.092" v="7702" actId="20577"/>
          <ac:spMkLst>
            <pc:docMk/>
            <pc:sldMk cId="1802692776" sldId="587"/>
            <ac:spMk id="2" creationId="{768AB34C-6349-DDA5-53F4-A396859960BC}"/>
          </ac:spMkLst>
        </pc:spChg>
        <pc:spChg chg="add mod">
          <ac:chgData name="Vera Schick" userId="6063c837-3ba0-4a7c-8756-36bca393c28a" providerId="ADAL" clId="{C59651E6-6BCF-5773-99C8-877969818DD6}" dt="2025-10-16T10:58:39.170" v="5811" actId="1076"/>
          <ac:spMkLst>
            <pc:docMk/>
            <pc:sldMk cId="1802692776" sldId="587"/>
            <ac:spMk id="3" creationId="{CAC85765-99D9-7132-2BE9-EB780356B266}"/>
          </ac:spMkLst>
        </pc:spChg>
        <pc:spChg chg="add mod">
          <ac:chgData name="Vera Schick" userId="6063c837-3ba0-4a7c-8756-36bca393c28a" providerId="ADAL" clId="{C59651E6-6BCF-5773-99C8-877969818DD6}" dt="2025-10-16T10:58:30.756" v="5809" actId="1076"/>
          <ac:spMkLst>
            <pc:docMk/>
            <pc:sldMk cId="1802692776" sldId="587"/>
            <ac:spMk id="5" creationId="{DC99292C-DC0D-920A-2A70-08A8A926FB1F}"/>
          </ac:spMkLst>
        </pc:spChg>
        <pc:spChg chg="add mod">
          <ac:chgData name="Vera Schick" userId="6063c837-3ba0-4a7c-8756-36bca393c28a" providerId="ADAL" clId="{C59651E6-6BCF-5773-99C8-877969818DD6}" dt="2025-10-16T11:00:27.706" v="5846" actId="255"/>
          <ac:spMkLst>
            <pc:docMk/>
            <pc:sldMk cId="1802692776" sldId="587"/>
            <ac:spMk id="7" creationId="{229BD071-825E-7965-8095-BE3DE9BD7292}"/>
          </ac:spMkLst>
        </pc:spChg>
        <pc:picChg chg="add mod">
          <ac:chgData name="Vera Schick" userId="6063c837-3ba0-4a7c-8756-36bca393c28a" providerId="ADAL" clId="{C59651E6-6BCF-5773-99C8-877969818DD6}" dt="2025-10-16T10:58:28.140" v="5808" actId="1076"/>
          <ac:picMkLst>
            <pc:docMk/>
            <pc:sldMk cId="1802692776" sldId="587"/>
            <ac:picMk id="4" creationId="{B9FA6126-CB77-4090-0619-AEFB836286AC}"/>
          </ac:picMkLst>
        </pc:picChg>
        <pc:picChg chg="mod">
          <ac:chgData name="Vera Schick" userId="6063c837-3ba0-4a7c-8756-36bca393c28a" providerId="ADAL" clId="{C59651E6-6BCF-5773-99C8-877969818DD6}" dt="2025-10-16T10:58:58.037" v="5816" actId="1076"/>
          <ac:picMkLst>
            <pc:docMk/>
            <pc:sldMk cId="1802692776" sldId="587"/>
            <ac:picMk id="6" creationId="{BBF7A526-0EAD-DBD2-7950-242C710FED98}"/>
          </ac:picMkLst>
        </pc:picChg>
        <pc:picChg chg="mod">
          <ac:chgData name="Vera Schick" userId="6063c837-3ba0-4a7c-8756-36bca393c28a" providerId="ADAL" clId="{C59651E6-6BCF-5773-99C8-877969818DD6}" dt="2025-10-16T10:58:35.688" v="5810" actId="1076"/>
          <ac:picMkLst>
            <pc:docMk/>
            <pc:sldMk cId="1802692776" sldId="587"/>
            <ac:picMk id="8" creationId="{72E02D16-2964-B0AE-D626-8AA729C3F8AA}"/>
          </ac:picMkLst>
        </pc:picChg>
      </pc:sldChg>
      <pc:sldChg chg="modSp add mod">
        <pc:chgData name="Vera Schick" userId="6063c837-3ba0-4a7c-8756-36bca393c28a" providerId="ADAL" clId="{C59651E6-6BCF-5773-99C8-877969818DD6}" dt="2025-10-17T05:25:03.286" v="11048" actId="113"/>
        <pc:sldMkLst>
          <pc:docMk/>
          <pc:sldMk cId="2291848594" sldId="587"/>
        </pc:sldMkLst>
        <pc:spChg chg="mod">
          <ac:chgData name="Vera Schick" userId="6063c837-3ba0-4a7c-8756-36bca393c28a" providerId="ADAL" clId="{C59651E6-6BCF-5773-99C8-877969818DD6}" dt="2025-10-17T05:25:03.286" v="11048" actId="113"/>
          <ac:spMkLst>
            <pc:docMk/>
            <pc:sldMk cId="2291848594" sldId="587"/>
            <ac:spMk id="7" creationId="{229BD071-825E-7965-8095-BE3DE9BD7292}"/>
          </ac:spMkLst>
        </pc:spChg>
      </pc:sldChg>
      <pc:sldChg chg="modSp add del mod">
        <pc:chgData name="Vera Schick" userId="6063c837-3ba0-4a7c-8756-36bca393c28a" providerId="ADAL" clId="{C59651E6-6BCF-5773-99C8-877969818DD6}" dt="2025-10-16T10:40:35.515" v="5000" actId="2696"/>
        <pc:sldMkLst>
          <pc:docMk/>
          <pc:sldMk cId="1030740866" sldId="588"/>
        </pc:sldMkLst>
        <pc:spChg chg="mod">
          <ac:chgData name="Vera Schick" userId="6063c837-3ba0-4a7c-8756-36bca393c28a" providerId="ADAL" clId="{C59651E6-6BCF-5773-99C8-877969818DD6}" dt="2025-10-16T10:40:02.481" v="4999" actId="20577"/>
          <ac:spMkLst>
            <pc:docMk/>
            <pc:sldMk cId="1030740866" sldId="588"/>
            <ac:spMk id="6" creationId="{1E068898-DF09-8C04-130C-586F22F19A00}"/>
          </ac:spMkLst>
        </pc:spChg>
      </pc:sldChg>
      <pc:sldChg chg="modSp add del mod">
        <pc:chgData name="Vera Schick" userId="6063c837-3ba0-4a7c-8756-36bca393c28a" providerId="ADAL" clId="{C59651E6-6BCF-5773-99C8-877969818DD6}" dt="2025-10-16T10:40:43.671" v="5001" actId="2696"/>
        <pc:sldMkLst>
          <pc:docMk/>
          <pc:sldMk cId="2782745957" sldId="591"/>
        </pc:sldMkLst>
      </pc:sldChg>
      <pc:sldChg chg="modSp add mod">
        <pc:chgData name="Vera Schick" userId="6063c837-3ba0-4a7c-8756-36bca393c28a" providerId="ADAL" clId="{C59651E6-6BCF-5773-99C8-877969818DD6}" dt="2025-10-16T13:53:26.818" v="7675" actId="1076"/>
        <pc:sldMkLst>
          <pc:docMk/>
          <pc:sldMk cId="2136322955" sldId="592"/>
        </pc:sldMkLst>
        <pc:spChg chg="mod">
          <ac:chgData name="Vera Schick" userId="6063c837-3ba0-4a7c-8756-36bca393c28a" providerId="ADAL" clId="{C59651E6-6BCF-5773-99C8-877969818DD6}" dt="2025-10-16T13:53:26.818" v="7675" actId="1076"/>
          <ac:spMkLst>
            <pc:docMk/>
            <pc:sldMk cId="2136322955" sldId="592"/>
            <ac:spMk id="2" creationId="{E5B3A1FA-94EF-9387-7820-68FBD48E1C6D}"/>
          </ac:spMkLst>
        </pc:spChg>
        <pc:picChg chg="mod">
          <ac:chgData name="Vera Schick" userId="6063c837-3ba0-4a7c-8756-36bca393c28a" providerId="ADAL" clId="{C59651E6-6BCF-5773-99C8-877969818DD6}" dt="2025-10-16T10:40:52.462" v="5004" actId="1076"/>
          <ac:picMkLst>
            <pc:docMk/>
            <pc:sldMk cId="2136322955" sldId="592"/>
            <ac:picMk id="6" creationId="{AC1A9FC9-42AD-F777-5804-528A5D45D935}"/>
          </ac:picMkLst>
        </pc:picChg>
      </pc:sldChg>
      <pc:sldChg chg="modSp add mod">
        <pc:chgData name="Vera Schick" userId="6063c837-3ba0-4a7c-8756-36bca393c28a" providerId="ADAL" clId="{C59651E6-6BCF-5773-99C8-877969818DD6}" dt="2025-10-16T10:42:45.480" v="5101" actId="1076"/>
        <pc:sldMkLst>
          <pc:docMk/>
          <pc:sldMk cId="431405047" sldId="593"/>
        </pc:sldMkLst>
        <pc:spChg chg="mod">
          <ac:chgData name="Vera Schick" userId="6063c837-3ba0-4a7c-8756-36bca393c28a" providerId="ADAL" clId="{C59651E6-6BCF-5773-99C8-877969818DD6}" dt="2025-10-16T10:42:45.480" v="5101" actId="1076"/>
          <ac:spMkLst>
            <pc:docMk/>
            <pc:sldMk cId="431405047" sldId="593"/>
            <ac:spMk id="3" creationId="{9D89B27F-906F-A110-6E18-7E2B6D1E734E}"/>
          </ac:spMkLst>
        </pc:spChg>
      </pc:sldChg>
      <pc:sldChg chg="modSp add mod">
        <pc:chgData name="Vera Schick" userId="6063c837-3ba0-4a7c-8756-36bca393c28a" providerId="ADAL" clId="{C59651E6-6BCF-5773-99C8-877969818DD6}" dt="2025-10-16T13:45:11.742" v="7326" actId="1076"/>
        <pc:sldMkLst>
          <pc:docMk/>
          <pc:sldMk cId="1177502646" sldId="594"/>
        </pc:sldMkLst>
        <pc:spChg chg="mod">
          <ac:chgData name="Vera Schick" userId="6063c837-3ba0-4a7c-8756-36bca393c28a" providerId="ADAL" clId="{C59651E6-6BCF-5773-99C8-877969818DD6}" dt="2025-10-16T13:45:11.742" v="7326" actId="1076"/>
          <ac:spMkLst>
            <pc:docMk/>
            <pc:sldMk cId="1177502646" sldId="594"/>
            <ac:spMk id="10" creationId="{E09CC78C-65B2-BE10-030C-E6457DACCB48}"/>
          </ac:spMkLst>
        </pc:spChg>
        <pc:spChg chg="mod">
          <ac:chgData name="Vera Schick" userId="6063c837-3ba0-4a7c-8756-36bca393c28a" providerId="ADAL" clId="{C59651E6-6BCF-5773-99C8-877969818DD6}" dt="2025-10-16T11:00:57.924" v="5848" actId="14100"/>
          <ac:spMkLst>
            <pc:docMk/>
            <pc:sldMk cId="1177502646" sldId="594"/>
            <ac:spMk id="21" creationId="{24013F5E-48DC-9E59-FAF6-837FF94A356A}"/>
          </ac:spMkLst>
        </pc:spChg>
        <pc:spChg chg="mod">
          <ac:chgData name="Vera Schick" userId="6063c837-3ba0-4a7c-8756-36bca393c28a" providerId="ADAL" clId="{C59651E6-6BCF-5773-99C8-877969818DD6}" dt="2025-10-16T13:39:10.730" v="7288" actId="255"/>
          <ac:spMkLst>
            <pc:docMk/>
            <pc:sldMk cId="1177502646" sldId="594"/>
            <ac:spMk id="22" creationId="{190793F9-940F-2839-C231-727CEA20C595}"/>
          </ac:spMkLst>
        </pc:spChg>
        <pc:spChg chg="mod">
          <ac:chgData name="Vera Schick" userId="6063c837-3ba0-4a7c-8756-36bca393c28a" providerId="ADAL" clId="{C59651E6-6BCF-5773-99C8-877969818DD6}" dt="2025-10-16T13:44:48.833" v="7325" actId="255"/>
          <ac:spMkLst>
            <pc:docMk/>
            <pc:sldMk cId="1177502646" sldId="594"/>
            <ac:spMk id="23" creationId="{3DAA27E6-2BCC-E2A1-DBF0-32A7F6978B7A}"/>
          </ac:spMkLst>
        </pc:spChg>
        <pc:spChg chg="mod">
          <ac:chgData name="Vera Schick" userId="6063c837-3ba0-4a7c-8756-36bca393c28a" providerId="ADAL" clId="{C59651E6-6BCF-5773-99C8-877969818DD6}" dt="2025-10-16T13:42:29.145" v="7299" actId="255"/>
          <ac:spMkLst>
            <pc:docMk/>
            <pc:sldMk cId="1177502646" sldId="594"/>
            <ac:spMk id="24" creationId="{59FAEF8B-CDCA-CFF9-8D51-840415D73D88}"/>
          </ac:spMkLst>
        </pc:spChg>
      </pc:sldChg>
      <pc:sldChg chg="modSp add mod">
        <pc:chgData name="Vera Schick" userId="6063c837-3ba0-4a7c-8756-36bca393c28a" providerId="ADAL" clId="{C59651E6-6BCF-5773-99C8-877969818DD6}" dt="2025-10-16T10:43:06.411" v="5102" actId="255"/>
        <pc:sldMkLst>
          <pc:docMk/>
          <pc:sldMk cId="1745126202" sldId="595"/>
        </pc:sldMkLst>
        <pc:spChg chg="mod">
          <ac:chgData name="Vera Schick" userId="6063c837-3ba0-4a7c-8756-36bca393c28a" providerId="ADAL" clId="{C59651E6-6BCF-5773-99C8-877969818DD6}" dt="2025-10-16T10:43:06.411" v="5102" actId="255"/>
          <ac:spMkLst>
            <pc:docMk/>
            <pc:sldMk cId="1745126202" sldId="595"/>
            <ac:spMk id="2" creationId="{FC8F8119-A4DD-7C09-53A6-13DA8D357E6A}"/>
          </ac:spMkLst>
        </pc:spChg>
        <pc:spChg chg="mod">
          <ac:chgData name="Vera Schick" userId="6063c837-3ba0-4a7c-8756-36bca393c28a" providerId="ADAL" clId="{C59651E6-6BCF-5773-99C8-877969818DD6}" dt="2025-10-14T11:29:50.433" v="1375" actId="14100"/>
          <ac:spMkLst>
            <pc:docMk/>
            <pc:sldMk cId="1745126202" sldId="595"/>
            <ac:spMk id="3" creationId="{2E9D7882-D278-B7AD-1E2D-D28AB99B9C39}"/>
          </ac:spMkLst>
        </pc:spChg>
      </pc:sldChg>
      <pc:sldChg chg="add del">
        <pc:chgData name="Vera Schick" userId="6063c837-3ba0-4a7c-8756-36bca393c28a" providerId="ADAL" clId="{C59651E6-6BCF-5773-99C8-877969818DD6}" dt="2025-10-16T13:32:23.632" v="7116" actId="2696"/>
        <pc:sldMkLst>
          <pc:docMk/>
          <pc:sldMk cId="2469630332" sldId="596"/>
        </pc:sldMkLst>
      </pc:sldChg>
      <pc:sldChg chg="modSp add del mod">
        <pc:chgData name="Vera Schick" userId="6063c837-3ba0-4a7c-8756-36bca393c28a" providerId="ADAL" clId="{C59651E6-6BCF-5773-99C8-877969818DD6}" dt="2025-10-16T13:33:01.075" v="7122" actId="2696"/>
        <pc:sldMkLst>
          <pc:docMk/>
          <pc:sldMk cId="3781999724" sldId="597"/>
        </pc:sldMkLst>
        <pc:spChg chg="mod">
          <ac:chgData name="Vera Schick" userId="6063c837-3ba0-4a7c-8756-36bca393c28a" providerId="ADAL" clId="{C59651E6-6BCF-5773-99C8-877969818DD6}" dt="2025-10-16T13:32:42.964" v="7119" actId="21"/>
          <ac:spMkLst>
            <pc:docMk/>
            <pc:sldMk cId="3781999724" sldId="597"/>
            <ac:spMk id="3" creationId="{47ABB6A1-844E-7AE7-D04F-B69A54F9C95F}"/>
          </ac:spMkLst>
        </pc:spChg>
      </pc:sldChg>
      <pc:sldChg chg="modSp add mod">
        <pc:chgData name="Vera Schick" userId="6063c837-3ba0-4a7c-8756-36bca393c28a" providerId="ADAL" clId="{C59651E6-6BCF-5773-99C8-877969818DD6}" dt="2025-10-17T05:25:13.101" v="11050" actId="113"/>
        <pc:sldMkLst>
          <pc:docMk/>
          <pc:sldMk cId="2430602372" sldId="599"/>
        </pc:sldMkLst>
        <pc:spChg chg="mod">
          <ac:chgData name="Vera Schick" userId="6063c837-3ba0-4a7c-8756-36bca393c28a" providerId="ADAL" clId="{C59651E6-6BCF-5773-99C8-877969818DD6}" dt="2025-10-17T05:25:13.101" v="11050" actId="113"/>
          <ac:spMkLst>
            <pc:docMk/>
            <pc:sldMk cId="2430602372" sldId="599"/>
            <ac:spMk id="2" creationId="{0D1179A5-F72E-8A4A-0327-B4F7187A6A98}"/>
          </ac:spMkLst>
        </pc:spChg>
      </pc:sldChg>
      <pc:sldChg chg="addSp delSp modSp new del mod">
        <pc:chgData name="Vera Schick" userId="6063c837-3ba0-4a7c-8756-36bca393c28a" providerId="ADAL" clId="{C59651E6-6BCF-5773-99C8-877969818DD6}" dt="2025-10-16T17:11:59.946" v="8505" actId="2696"/>
        <pc:sldMkLst>
          <pc:docMk/>
          <pc:sldMk cId="3463209732" sldId="599"/>
        </pc:sldMkLst>
        <pc:spChg chg="add mod">
          <ac:chgData name="Vera Schick" userId="6063c837-3ba0-4a7c-8756-36bca393c28a" providerId="ADAL" clId="{C59651E6-6BCF-5773-99C8-877969818DD6}" dt="2025-10-16T11:00:38.807" v="5847" actId="255"/>
          <ac:spMkLst>
            <pc:docMk/>
            <pc:sldMk cId="3463209732" sldId="599"/>
            <ac:spMk id="2" creationId="{0D1179A5-F72E-8A4A-0327-B4F7187A6A98}"/>
          </ac:spMkLst>
        </pc:spChg>
        <pc:picChg chg="add del mod">
          <ac:chgData name="Vera Schick" userId="6063c837-3ba0-4a7c-8756-36bca393c28a" providerId="ADAL" clId="{C59651E6-6BCF-5773-99C8-877969818DD6}" dt="2025-10-16T10:56:33.858" v="5722" actId="21"/>
          <ac:picMkLst>
            <pc:docMk/>
            <pc:sldMk cId="3463209732" sldId="599"/>
            <ac:picMk id="3" creationId="{26189352-3720-B212-AECB-CDB20A3A6D09}"/>
          </ac:picMkLst>
        </pc:picChg>
        <pc:picChg chg="add del mod">
          <ac:chgData name="Vera Schick" userId="6063c837-3ba0-4a7c-8756-36bca393c28a" providerId="ADAL" clId="{C59651E6-6BCF-5773-99C8-877969818DD6}" dt="2025-10-16T10:53:42.974" v="5699" actId="478"/>
          <ac:picMkLst>
            <pc:docMk/>
            <pc:sldMk cId="3463209732" sldId="599"/>
            <ac:picMk id="5" creationId="{CF04B1C6-303E-2A6E-632B-8FAFCBBAB08B}"/>
          </ac:picMkLst>
        </pc:picChg>
        <pc:picChg chg="add mod">
          <ac:chgData name="Vera Schick" userId="6063c837-3ba0-4a7c-8756-36bca393c28a" providerId="ADAL" clId="{C59651E6-6BCF-5773-99C8-877969818DD6}" dt="2025-10-16T14:17:25.953" v="7715" actId="1076"/>
          <ac:picMkLst>
            <pc:docMk/>
            <pc:sldMk cId="3463209732" sldId="599"/>
            <ac:picMk id="6" creationId="{8FAC6B72-DC18-FF85-5B19-64C980DAC2F5}"/>
          </ac:picMkLst>
        </pc:picChg>
        <pc:picChg chg="add del mod">
          <ac:chgData name="Vera Schick" userId="6063c837-3ba0-4a7c-8756-36bca393c28a" providerId="ADAL" clId="{C59651E6-6BCF-5773-99C8-877969818DD6}" dt="2025-10-16T14:25:33.908" v="7718" actId="478"/>
          <ac:picMkLst>
            <pc:docMk/>
            <pc:sldMk cId="3463209732" sldId="599"/>
            <ac:picMk id="7" creationId="{78FC6C6C-A190-B5E0-2464-298CBA9DF867}"/>
          </ac:picMkLst>
        </pc:picChg>
        <pc:picChg chg="add mod">
          <ac:chgData name="Vera Schick" userId="6063c837-3ba0-4a7c-8756-36bca393c28a" providerId="ADAL" clId="{C59651E6-6BCF-5773-99C8-877969818DD6}" dt="2025-10-16T14:25:50.509" v="7721" actId="1076"/>
          <ac:picMkLst>
            <pc:docMk/>
            <pc:sldMk cId="3463209732" sldId="599"/>
            <ac:picMk id="9" creationId="{39196B13-FFF5-F457-94B3-BC7DAD1FF99A}"/>
          </ac:picMkLst>
        </pc:picChg>
        <pc:picChg chg="add mod">
          <ac:chgData name="Vera Schick" userId="6063c837-3ba0-4a7c-8756-36bca393c28a" providerId="ADAL" clId="{C59651E6-6BCF-5773-99C8-877969818DD6}" dt="2025-10-16T14:25:38.706" v="7719" actId="1076"/>
          <ac:picMkLst>
            <pc:docMk/>
            <pc:sldMk cId="3463209732" sldId="599"/>
            <ac:picMk id="10" creationId="{C58C9688-9EA1-14D7-F75E-31582C91615D}"/>
          </ac:picMkLst>
        </pc:picChg>
        <pc:picChg chg="add mod">
          <ac:chgData name="Vera Schick" userId="6063c837-3ba0-4a7c-8756-36bca393c28a" providerId="ADAL" clId="{C59651E6-6BCF-5773-99C8-877969818DD6}" dt="2025-10-16T14:25:46.359" v="7720" actId="1076"/>
          <ac:picMkLst>
            <pc:docMk/>
            <pc:sldMk cId="3463209732" sldId="599"/>
            <ac:picMk id="11" creationId="{705737DD-55BA-0C6F-9001-54AEF560C537}"/>
          </ac:picMkLst>
        </pc:picChg>
        <pc:picChg chg="add del mod">
          <ac:chgData name="Vera Schick" userId="6063c837-3ba0-4a7c-8756-36bca393c28a" providerId="ADAL" clId="{C59651E6-6BCF-5773-99C8-877969818DD6}" dt="2025-10-16T10:54:11.778" v="5700" actId="478"/>
          <ac:picMkLst>
            <pc:docMk/>
            <pc:sldMk cId="3463209732" sldId="599"/>
            <ac:picMk id="13" creationId="{42EB66F6-62B2-E58E-3F13-D9D777565D8E}"/>
          </ac:picMkLst>
        </pc:picChg>
        <pc:picChg chg="add mod">
          <ac:chgData name="Vera Schick" userId="6063c837-3ba0-4a7c-8756-36bca393c28a" providerId="ADAL" clId="{C59651E6-6BCF-5773-99C8-877969818DD6}" dt="2025-10-16T14:17:03.402" v="7711" actId="1076"/>
          <ac:picMkLst>
            <pc:docMk/>
            <pc:sldMk cId="3463209732" sldId="599"/>
            <ac:picMk id="15" creationId="{449664A2-4FAA-901B-503C-BE7F5AC348EC}"/>
          </ac:picMkLst>
        </pc:picChg>
      </pc:sldChg>
      <pc:sldMasterChg chg="modSp modSldLayout">
        <pc:chgData name="Vera Schick" userId="6063c837-3ba0-4a7c-8756-36bca393c28a" providerId="ADAL" clId="{C59651E6-6BCF-5773-99C8-877969818DD6}" dt="2025-10-14T10:21:53.692" v="828"/>
        <pc:sldMasterMkLst>
          <pc:docMk/>
          <pc:sldMasterMk cId="0" sldId="2147483648"/>
        </pc:sldMasterMkLst>
        <pc:spChg chg="mod">
          <ac:chgData name="Vera Schick" userId="6063c837-3ba0-4a7c-8756-36bca393c28a" providerId="ADAL" clId="{C59651E6-6BCF-5773-99C8-877969818DD6}" dt="2025-10-14T10:21:53.692" v="828"/>
          <ac:spMkLst>
            <pc:docMk/>
            <pc:sldMasterMk cId="0" sldId="2147483648"/>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ac:spMk id="3" creationId="{00000000-0000-0000-0000-000000000000}"/>
          </ac:spMkLst>
        </pc:spChg>
        <pc:spChg chg="mod">
          <ac:chgData name="Vera Schick" userId="6063c837-3ba0-4a7c-8756-36bca393c28a" providerId="ADAL" clId="{C59651E6-6BCF-5773-99C8-877969818DD6}" dt="2025-10-14T10:21:53.692" v="828"/>
          <ac:spMkLst>
            <pc:docMk/>
            <pc:sldMasterMk cId="0" sldId="2147483648"/>
            <ac:spMk id="4" creationId="{00000000-0000-0000-0000-000000000000}"/>
          </ac:spMkLst>
        </pc:spChg>
        <pc:spChg chg="mod">
          <ac:chgData name="Vera Schick" userId="6063c837-3ba0-4a7c-8756-36bca393c28a" providerId="ADAL" clId="{C59651E6-6BCF-5773-99C8-877969818DD6}" dt="2025-10-14T10:21:53.692" v="828"/>
          <ac:spMkLst>
            <pc:docMk/>
            <pc:sldMasterMk cId="0" sldId="2147483648"/>
            <ac:spMk id="5" creationId="{00000000-0000-0000-0000-000000000000}"/>
          </ac:spMkLst>
        </pc:spChg>
        <pc:spChg chg="mod">
          <ac:chgData name="Vera Schick" userId="6063c837-3ba0-4a7c-8756-36bca393c28a" providerId="ADAL" clId="{C59651E6-6BCF-5773-99C8-877969818DD6}" dt="2025-10-14T10:21:53.692" v="828"/>
          <ac:spMkLst>
            <pc:docMk/>
            <pc:sldMasterMk cId="0" sldId="2147483648"/>
            <ac:spMk id="6" creationId="{00000000-0000-0000-0000-000000000000}"/>
          </ac:spMkLst>
        </pc:spChg>
        <pc:sldLayoutChg chg="modSp">
          <pc:chgData name="Vera Schick" userId="6063c837-3ba0-4a7c-8756-36bca393c28a" providerId="ADAL" clId="{C59651E6-6BCF-5773-99C8-877969818DD6}" dt="2025-10-14T10:21:53.692" v="828"/>
          <pc:sldLayoutMkLst>
            <pc:docMk/>
            <pc:sldMasterMk cId="0" sldId="2147483648"/>
            <pc:sldLayoutMk cId="0" sldId="2147483649"/>
          </pc:sldLayoutMkLst>
          <pc:spChg chg="mod">
            <ac:chgData name="Vera Schick" userId="6063c837-3ba0-4a7c-8756-36bca393c28a" providerId="ADAL" clId="{C59651E6-6BCF-5773-99C8-877969818DD6}" dt="2025-10-14T10:21:53.692" v="828"/>
            <ac:spMkLst>
              <pc:docMk/>
              <pc:sldMasterMk cId="0" sldId="2147483648"/>
              <pc:sldLayoutMk cId="0" sldId="2147483649"/>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49"/>
              <ac:spMk id="3"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1"/>
          </pc:sldLayoutMkLst>
          <pc:spChg chg="mod">
            <ac:chgData name="Vera Schick" userId="6063c837-3ba0-4a7c-8756-36bca393c28a" providerId="ADAL" clId="{C59651E6-6BCF-5773-99C8-877969818DD6}" dt="2025-10-14T10:21:53.692" v="828"/>
            <ac:spMkLst>
              <pc:docMk/>
              <pc:sldMasterMk cId="0" sldId="2147483648"/>
              <pc:sldLayoutMk cId="0" sldId="2147483651"/>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1"/>
              <ac:spMk id="3"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2"/>
          </pc:sldLayoutMkLst>
          <pc:spChg chg="mod">
            <ac:chgData name="Vera Schick" userId="6063c837-3ba0-4a7c-8756-36bca393c28a" providerId="ADAL" clId="{C59651E6-6BCF-5773-99C8-877969818DD6}" dt="2025-10-14T10:21:53.692" v="828"/>
            <ac:spMkLst>
              <pc:docMk/>
              <pc:sldMasterMk cId="0" sldId="2147483648"/>
              <pc:sldLayoutMk cId="0" sldId="2147483652"/>
              <ac:spMk id="3"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2"/>
              <ac:spMk id="4"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3"/>
          </pc:sldLayoutMkLst>
          <pc:spChg chg="mod">
            <ac:chgData name="Vera Schick" userId="6063c837-3ba0-4a7c-8756-36bca393c28a" providerId="ADAL" clId="{C59651E6-6BCF-5773-99C8-877969818DD6}" dt="2025-10-14T10:21:53.692" v="828"/>
            <ac:spMkLst>
              <pc:docMk/>
              <pc:sldMasterMk cId="0" sldId="2147483648"/>
              <pc:sldLayoutMk cId="0" sldId="2147483653"/>
              <ac:spMk id="3"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3"/>
              <ac:spMk id="4"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3"/>
              <ac:spMk id="5"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3"/>
              <ac:spMk id="6"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6"/>
          </pc:sldLayoutMkLst>
          <pc:spChg chg="mod">
            <ac:chgData name="Vera Schick" userId="6063c837-3ba0-4a7c-8756-36bca393c28a" providerId="ADAL" clId="{C59651E6-6BCF-5773-99C8-877969818DD6}" dt="2025-10-14T10:21:53.692" v="828"/>
            <ac:spMkLst>
              <pc:docMk/>
              <pc:sldMasterMk cId="0" sldId="2147483648"/>
              <pc:sldLayoutMk cId="0" sldId="2147483656"/>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6"/>
              <ac:spMk id="3"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6"/>
              <ac:spMk id="4"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7"/>
          </pc:sldLayoutMkLst>
          <pc:spChg chg="mod">
            <ac:chgData name="Vera Schick" userId="6063c837-3ba0-4a7c-8756-36bca393c28a" providerId="ADAL" clId="{C59651E6-6BCF-5773-99C8-877969818DD6}" dt="2025-10-14T10:21:53.692" v="828"/>
            <ac:spMkLst>
              <pc:docMk/>
              <pc:sldMasterMk cId="0" sldId="2147483648"/>
              <pc:sldLayoutMk cId="0" sldId="2147483657"/>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7"/>
              <ac:spMk id="3"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7"/>
              <ac:spMk id="4" creationId="{00000000-0000-0000-0000-000000000000}"/>
            </ac:spMkLst>
          </pc:spChg>
        </pc:sldLayoutChg>
        <pc:sldLayoutChg chg="modSp">
          <pc:chgData name="Vera Schick" userId="6063c837-3ba0-4a7c-8756-36bca393c28a" providerId="ADAL" clId="{C59651E6-6BCF-5773-99C8-877969818DD6}" dt="2025-10-14T10:21:53.692" v="828"/>
          <pc:sldLayoutMkLst>
            <pc:docMk/>
            <pc:sldMasterMk cId="0" sldId="2147483648"/>
            <pc:sldLayoutMk cId="0" sldId="2147483659"/>
          </pc:sldLayoutMkLst>
          <pc:spChg chg="mod">
            <ac:chgData name="Vera Schick" userId="6063c837-3ba0-4a7c-8756-36bca393c28a" providerId="ADAL" clId="{C59651E6-6BCF-5773-99C8-877969818DD6}" dt="2025-10-14T10:21:53.692" v="828"/>
            <ac:spMkLst>
              <pc:docMk/>
              <pc:sldMasterMk cId="0" sldId="2147483648"/>
              <pc:sldLayoutMk cId="0" sldId="2147483659"/>
              <ac:spMk id="2" creationId="{00000000-0000-0000-0000-000000000000}"/>
            </ac:spMkLst>
          </pc:spChg>
          <pc:spChg chg="mod">
            <ac:chgData name="Vera Schick" userId="6063c837-3ba0-4a7c-8756-36bca393c28a" providerId="ADAL" clId="{C59651E6-6BCF-5773-99C8-877969818DD6}" dt="2025-10-14T10:21:53.692" v="828"/>
            <ac:spMkLst>
              <pc:docMk/>
              <pc:sldMasterMk cId="0" sldId="2147483648"/>
              <pc:sldLayoutMk cId="0" sldId="2147483659"/>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70643568967124E-2"/>
          <c:y val="0.13244503645825181"/>
          <c:w val="0.91868073018534047"/>
          <c:h val="0.70997301877639096"/>
        </c:manualLayout>
      </c:layout>
      <c:barChart>
        <c:barDir val="col"/>
        <c:grouping val="clustered"/>
        <c:varyColors val="0"/>
        <c:ser>
          <c:idx val="0"/>
          <c:order val="0"/>
          <c:tx>
            <c:strRef>
              <c:f>Sheet1!$B$1</c:f>
              <c:strCache>
                <c:ptCount val="1"/>
                <c:pt idx="0">
                  <c:v>Series 1</c:v>
                </c:pt>
              </c:strCache>
            </c:strRef>
          </c:tx>
          <c:spPr>
            <a:solidFill>
              <a:srgbClr val="0043F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A74D-0C4A-84A5-1ED721888C97}"/>
                </c:ext>
              </c:extLst>
            </c:dLbl>
            <c:dLbl>
              <c:idx val="1"/>
              <c:delete val="1"/>
              <c:extLst>
                <c:ext xmlns:c15="http://schemas.microsoft.com/office/drawing/2012/chart" uri="{CE6537A1-D6FC-4f65-9D91-7224C49458BB}"/>
                <c:ext xmlns:c16="http://schemas.microsoft.com/office/drawing/2014/chart" uri="{C3380CC4-5D6E-409C-BE32-E72D297353CC}">
                  <c16:uniqueId val="{00000003-A74D-0C4A-84A5-1ED721888C97}"/>
                </c:ext>
              </c:extLst>
            </c:dLbl>
            <c:dLbl>
              <c:idx val="2"/>
              <c:delete val="1"/>
              <c:extLst>
                <c:ext xmlns:c15="http://schemas.microsoft.com/office/drawing/2012/chart" uri="{CE6537A1-D6FC-4f65-9D91-7224C49458BB}"/>
                <c:ext xmlns:c16="http://schemas.microsoft.com/office/drawing/2014/chart" uri="{C3380CC4-5D6E-409C-BE32-E72D297353CC}">
                  <c16:uniqueId val="{00000004-A74D-0C4A-84A5-1ED721888C97}"/>
                </c:ext>
              </c:extLst>
            </c:dLbl>
            <c:dLbl>
              <c:idx val="3"/>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0043F4"/>
                      </a:solidFill>
                      <a:latin typeface="Inter" panose="02000503000000020004" pitchFamily="2" charset="0"/>
                      <a:ea typeface="Inter" panose="02000503000000020004" pitchFamily="2" charset="0"/>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15:layout>
                    <c:manualLayout>
                      <c:w val="6.4559379588060364E-2"/>
                      <c:h val="0.21327225812865741"/>
                    </c:manualLayout>
                  </c15:layout>
                </c:ext>
                <c:ext xmlns:c16="http://schemas.microsoft.com/office/drawing/2014/chart" uri="{C3380CC4-5D6E-409C-BE32-E72D297353CC}">
                  <c16:uniqueId val="{00000001-A74D-0C4A-84A5-1ED721888C97}"/>
                </c:ext>
              </c:extLst>
            </c:dLbl>
            <c:dLbl>
              <c:idx val="4"/>
              <c:delete val="1"/>
              <c:extLst>
                <c:ext xmlns:c15="http://schemas.microsoft.com/office/drawing/2012/chart" uri="{CE6537A1-D6FC-4f65-9D91-7224C49458BB}"/>
                <c:ext xmlns:c16="http://schemas.microsoft.com/office/drawing/2014/chart" uri="{C3380CC4-5D6E-409C-BE32-E72D297353CC}">
                  <c16:uniqueId val="{00000005-A74D-0C4A-84A5-1ED721888C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8FCFF"/>
                    </a:solidFill>
                    <a:latin typeface="Inter" panose="02000503000000020004" pitchFamily="2" charset="0"/>
                    <a:ea typeface="Inter" panose="02000503000000020004" pitchFamily="2" charset="0"/>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c:v>
                </c:pt>
                <c:pt idx="1">
                  <c:v>0</c:v>
                </c:pt>
                <c:pt idx="2">
                  <c:v>0</c:v>
                </c:pt>
                <c:pt idx="3">
                  <c:v>1</c:v>
                </c:pt>
                <c:pt idx="4">
                  <c:v>0</c:v>
                </c:pt>
                <c:pt idx="5">
                  <c:v>7</c:v>
                </c:pt>
              </c:numCache>
            </c:numRef>
          </c:val>
          <c:extLst>
            <c:ext xmlns:c16="http://schemas.microsoft.com/office/drawing/2014/chart" uri="{C3380CC4-5D6E-409C-BE32-E72D297353CC}">
              <c16:uniqueId val="{00000000-A74D-0C4A-84A5-1ED721888C97}"/>
            </c:ext>
          </c:extLst>
        </c:ser>
        <c:dLbls>
          <c:dLblPos val="inEnd"/>
          <c:showLegendKey val="0"/>
          <c:showVal val="1"/>
          <c:showCatName val="0"/>
          <c:showSerName val="0"/>
          <c:showPercent val="0"/>
          <c:showBubbleSize val="0"/>
        </c:dLbls>
        <c:gapWidth val="35"/>
        <c:overlap val="-18"/>
        <c:axId val="513683104"/>
        <c:axId val="513598928"/>
      </c:barChart>
      <c:catAx>
        <c:axId val="51368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Inter" panose="02000503000000020004" pitchFamily="2" charset="0"/>
                <a:ea typeface="Inter" panose="02000503000000020004" pitchFamily="2" charset="0"/>
                <a:cs typeface="+mn-cs"/>
              </a:defRPr>
            </a:pPr>
            <a:endParaRPr lang="de-DE"/>
          </a:p>
        </c:txPr>
        <c:crossAx val="513598928"/>
        <c:crosses val="autoZero"/>
        <c:auto val="1"/>
        <c:lblAlgn val="ctr"/>
        <c:lblOffset val="100"/>
        <c:noMultiLvlLbl val="0"/>
      </c:catAx>
      <c:valAx>
        <c:axId val="513598928"/>
        <c:scaling>
          <c:orientation val="minMax"/>
        </c:scaling>
        <c:delete val="1"/>
        <c:axPos val="l"/>
        <c:numFmt formatCode="General" sourceLinked="1"/>
        <c:majorTickMark val="none"/>
        <c:minorTickMark val="none"/>
        <c:tickLblPos val="nextTo"/>
        <c:crossAx val="51368310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10/15/25</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‹Nr.›</a:t>
            </a:fld>
            <a:endParaRPr lang="en-US"/>
          </a:p>
        </p:txBody>
      </p:sp>
    </p:spTree>
  </p:cSld>
  <p:clrMap bg1="lt1" tx1="dk1" bg2="lt2" tx2="dk2" accent1="accent1" accent2="accent2" accent3="accent3" accent4="accent4" accent5="accent5" accent6="accent6" hlink="hlink" folHlink="folHlink"/>
  <p:notesStyle>
    <a:lvl1pPr marL="0" algn="l" defTabSz="2950673" rtl="0" eaLnBrk="1" latinLnBrk="0" hangingPunct="1">
      <a:defRPr sz="3874" kern="1200">
        <a:solidFill>
          <a:schemeClr val="tx1"/>
        </a:solidFill>
        <a:latin typeface="+mn-lt"/>
        <a:ea typeface="+mn-ea"/>
        <a:cs typeface="+mn-cs"/>
      </a:defRPr>
    </a:lvl1pPr>
    <a:lvl2pPr marL="1475338" algn="l" defTabSz="2950673" rtl="0" eaLnBrk="1" latinLnBrk="0" hangingPunct="1">
      <a:defRPr sz="3874" kern="1200">
        <a:solidFill>
          <a:schemeClr val="tx1"/>
        </a:solidFill>
        <a:latin typeface="+mn-lt"/>
        <a:ea typeface="+mn-ea"/>
        <a:cs typeface="+mn-cs"/>
      </a:defRPr>
    </a:lvl2pPr>
    <a:lvl3pPr marL="2950673" algn="l" defTabSz="2950673" rtl="0" eaLnBrk="1" latinLnBrk="0" hangingPunct="1">
      <a:defRPr sz="3874" kern="1200">
        <a:solidFill>
          <a:schemeClr val="tx1"/>
        </a:solidFill>
        <a:latin typeface="+mn-lt"/>
        <a:ea typeface="+mn-ea"/>
        <a:cs typeface="+mn-cs"/>
      </a:defRPr>
    </a:lvl3pPr>
    <a:lvl4pPr marL="4426011" algn="l" defTabSz="2950673" rtl="0" eaLnBrk="1" latinLnBrk="0" hangingPunct="1">
      <a:defRPr sz="3874" kern="1200">
        <a:solidFill>
          <a:schemeClr val="tx1"/>
        </a:solidFill>
        <a:latin typeface="+mn-lt"/>
        <a:ea typeface="+mn-ea"/>
        <a:cs typeface="+mn-cs"/>
      </a:defRPr>
    </a:lvl4pPr>
    <a:lvl5pPr marL="5901347" algn="l" defTabSz="2950673" rtl="0" eaLnBrk="1" latinLnBrk="0" hangingPunct="1">
      <a:defRPr sz="3874" kern="1200">
        <a:solidFill>
          <a:schemeClr val="tx1"/>
        </a:solidFill>
        <a:latin typeface="+mn-lt"/>
        <a:ea typeface="+mn-ea"/>
        <a:cs typeface="+mn-cs"/>
      </a:defRPr>
    </a:lvl5pPr>
    <a:lvl6pPr marL="7376682" algn="l" defTabSz="2950673" rtl="0" eaLnBrk="1" latinLnBrk="0" hangingPunct="1">
      <a:defRPr sz="3874" kern="1200">
        <a:solidFill>
          <a:schemeClr val="tx1"/>
        </a:solidFill>
        <a:latin typeface="+mn-lt"/>
        <a:ea typeface="+mn-ea"/>
        <a:cs typeface="+mn-cs"/>
      </a:defRPr>
    </a:lvl6pPr>
    <a:lvl7pPr marL="8852020" algn="l" defTabSz="2950673" rtl="0" eaLnBrk="1" latinLnBrk="0" hangingPunct="1">
      <a:defRPr sz="3874" kern="1200">
        <a:solidFill>
          <a:schemeClr val="tx1"/>
        </a:solidFill>
        <a:latin typeface="+mn-lt"/>
        <a:ea typeface="+mn-ea"/>
        <a:cs typeface="+mn-cs"/>
      </a:defRPr>
    </a:lvl7pPr>
    <a:lvl8pPr marL="10327356" algn="l" defTabSz="2950673" rtl="0" eaLnBrk="1" latinLnBrk="0" hangingPunct="1">
      <a:defRPr sz="3874" kern="1200">
        <a:solidFill>
          <a:schemeClr val="tx1"/>
        </a:solidFill>
        <a:latin typeface="+mn-lt"/>
        <a:ea typeface="+mn-ea"/>
        <a:cs typeface="+mn-cs"/>
      </a:defRPr>
    </a:lvl8pPr>
    <a:lvl9pPr marL="11802692" algn="l" defTabSz="2950673"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159267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4FEF-B700-994A-9B7F-7A05378661A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708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4FEF-B700-994A-9B7F-7A05378661A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23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D0FB5-8B36-877E-756C-269F5C0AF9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58F304-871B-53CA-2DAF-8973BD37CD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12F7085-CD91-3D50-A8CB-BA26E3D116DD}"/>
              </a:ext>
            </a:extLst>
          </p:cNvPr>
          <p:cNvSpPr>
            <a:spLocks noGrp="1"/>
          </p:cNvSpPr>
          <p:nvPr>
            <p:ph type="body" idx="1"/>
          </p:nvPr>
        </p:nvSpPr>
        <p:spPr/>
        <p:txBody>
          <a:bodyPr/>
          <a:lstStyle/>
          <a:p>
            <a:endParaRPr lang="zh-CN" altLang="en-US" dirty="0"/>
          </a:p>
        </p:txBody>
      </p:sp>
      <p:sp>
        <p:nvSpPr>
          <p:cNvPr id="4" name="Foliennummernplatzhalter 3">
            <a:extLst>
              <a:ext uri="{FF2B5EF4-FFF2-40B4-BE49-F238E27FC236}">
                <a16:creationId xmlns:a16="http://schemas.microsoft.com/office/drawing/2014/main" id="{9D611EC9-9B1F-2296-0621-C5D45A522F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CB402-75F9-4E0B-9D73-A5C9F5A4032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630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4FEF-B700-994A-9B7F-7A05378661A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860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CB402-75F9-4E0B-9D73-A5C9F5A4032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774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zh-CN" alt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CB402-75F9-4E0B-9D73-A5C9F5A4032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04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4FEF-B700-994A-9B7F-7A05378661A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83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7"/>
            <a:ext cx="18176081" cy="6489548"/>
          </a:xfrm>
        </p:spPr>
        <p:txBody>
          <a:bodyPr/>
          <a:lstStyle/>
          <a:p>
            <a:r>
              <a:rPr lang="en-US"/>
              <a:t>Click to edit Master title style</a:t>
            </a:r>
          </a:p>
        </p:txBody>
      </p:sp>
      <p:sp>
        <p:nvSpPr>
          <p:cNvPr id="3" name="Subtitle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566339" indent="0" algn="ctr">
              <a:buNone/>
              <a:defRPr>
                <a:solidFill>
                  <a:schemeClr val="tx1">
                    <a:tint val="75000"/>
                  </a:schemeClr>
                </a:solidFill>
              </a:defRPr>
            </a:lvl2pPr>
            <a:lvl3pPr marL="1132678" indent="0" algn="ctr">
              <a:buNone/>
              <a:defRPr>
                <a:solidFill>
                  <a:schemeClr val="tx1">
                    <a:tint val="75000"/>
                  </a:schemeClr>
                </a:solidFill>
              </a:defRPr>
            </a:lvl3pPr>
            <a:lvl4pPr marL="1699014" indent="0" algn="ctr">
              <a:buNone/>
              <a:defRPr>
                <a:solidFill>
                  <a:schemeClr val="tx1">
                    <a:tint val="75000"/>
                  </a:schemeClr>
                </a:solidFill>
              </a:defRPr>
            </a:lvl4pPr>
            <a:lvl5pPr marL="2265350" indent="0" algn="ctr">
              <a:buNone/>
              <a:defRPr>
                <a:solidFill>
                  <a:schemeClr val="tx1">
                    <a:tint val="75000"/>
                  </a:schemeClr>
                </a:solidFill>
              </a:defRPr>
            </a:lvl5pPr>
            <a:lvl6pPr marL="2831689" indent="0" algn="ctr">
              <a:buNone/>
              <a:defRPr>
                <a:solidFill>
                  <a:schemeClr val="tx1">
                    <a:tint val="75000"/>
                  </a:schemeClr>
                </a:solidFill>
              </a:defRPr>
            </a:lvl6pPr>
            <a:lvl7pPr marL="3398024" indent="0" algn="ctr">
              <a:buNone/>
              <a:defRPr>
                <a:solidFill>
                  <a:schemeClr val="tx1">
                    <a:tint val="75000"/>
                  </a:schemeClr>
                </a:solidFill>
              </a:defRPr>
            </a:lvl7pPr>
            <a:lvl8pPr marL="3964363" indent="0" algn="ctr">
              <a:buNone/>
              <a:defRPr>
                <a:solidFill>
                  <a:schemeClr val="tx1">
                    <a:tint val="75000"/>
                  </a:schemeClr>
                </a:solidFill>
              </a:defRPr>
            </a:lvl8pPr>
            <a:lvl9pPr marL="45307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20"/>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3" y="1212420"/>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F5E6F-64DF-BC30-7908-50BDF2E5481A}"/>
              </a:ext>
            </a:extLst>
          </p:cNvPr>
          <p:cNvSpPr>
            <a:spLocks noGrp="1"/>
          </p:cNvSpPr>
          <p:nvPr>
            <p:ph type="ctrTitle"/>
          </p:nvPr>
        </p:nvSpPr>
        <p:spPr>
          <a:xfrm>
            <a:off x="2672953" y="4954765"/>
            <a:ext cx="16037719" cy="10540259"/>
          </a:xfrm>
        </p:spPr>
        <p:txBody>
          <a:bodyPr anchor="b"/>
          <a:lstStyle>
            <a:lvl1pPr algn="ctr">
              <a:defRPr sz="10523"/>
            </a:lvl1pPr>
          </a:lstStyle>
          <a:p>
            <a:r>
              <a:rPr lang="de-DE"/>
              <a:t>Mastertitelformat bearbeiten</a:t>
            </a:r>
          </a:p>
        </p:txBody>
      </p:sp>
      <p:sp>
        <p:nvSpPr>
          <p:cNvPr id="3" name="Untertitel 2">
            <a:extLst>
              <a:ext uri="{FF2B5EF4-FFF2-40B4-BE49-F238E27FC236}">
                <a16:creationId xmlns:a16="http://schemas.microsoft.com/office/drawing/2014/main" id="{C4BA4C25-F857-C099-BBCE-81DE3A723DC6}"/>
              </a:ext>
            </a:extLst>
          </p:cNvPr>
          <p:cNvSpPr>
            <a:spLocks noGrp="1"/>
          </p:cNvSpPr>
          <p:nvPr>
            <p:ph type="subTitle" idx="1"/>
          </p:nvPr>
        </p:nvSpPr>
        <p:spPr>
          <a:xfrm>
            <a:off x="2672953" y="15901497"/>
            <a:ext cx="16037719" cy="7309499"/>
          </a:xfrm>
        </p:spPr>
        <p:txBody>
          <a:bodyPr/>
          <a:lstStyle>
            <a:lvl1pPr marL="0" indent="0" algn="ctr">
              <a:buNone/>
              <a:defRPr sz="4209"/>
            </a:lvl1pPr>
            <a:lvl2pPr marL="801883" indent="0" algn="ctr">
              <a:buNone/>
              <a:defRPr sz="3508"/>
            </a:lvl2pPr>
            <a:lvl3pPr marL="1603766" indent="0" algn="ctr">
              <a:buNone/>
              <a:defRPr sz="3157"/>
            </a:lvl3pPr>
            <a:lvl4pPr marL="2405649" indent="0" algn="ctr">
              <a:buNone/>
              <a:defRPr sz="2806"/>
            </a:lvl4pPr>
            <a:lvl5pPr marL="3207532" indent="0" algn="ctr">
              <a:buNone/>
              <a:defRPr sz="2806"/>
            </a:lvl5pPr>
            <a:lvl6pPr marL="4009415" indent="0" algn="ctr">
              <a:buNone/>
              <a:defRPr sz="2806"/>
            </a:lvl6pPr>
            <a:lvl7pPr marL="4811298" indent="0" algn="ctr">
              <a:buNone/>
              <a:defRPr sz="2806"/>
            </a:lvl7pPr>
            <a:lvl8pPr marL="5613182" indent="0" algn="ctr">
              <a:buNone/>
              <a:defRPr sz="2806"/>
            </a:lvl8pPr>
            <a:lvl9pPr marL="6415065" indent="0" algn="ctr">
              <a:buNone/>
              <a:defRPr sz="2806"/>
            </a:lvl9pPr>
          </a:lstStyle>
          <a:p>
            <a:r>
              <a:rPr lang="de-DE"/>
              <a:t>Master-Untertitelformat bearbeiten</a:t>
            </a:r>
          </a:p>
        </p:txBody>
      </p:sp>
      <p:sp>
        <p:nvSpPr>
          <p:cNvPr id="4" name="Datumsplatzhalter 3">
            <a:extLst>
              <a:ext uri="{FF2B5EF4-FFF2-40B4-BE49-F238E27FC236}">
                <a16:creationId xmlns:a16="http://schemas.microsoft.com/office/drawing/2014/main" id="{E397C4E1-02F7-CB5D-C85E-6C0E98AA686A}"/>
              </a:ext>
            </a:extLst>
          </p:cNvPr>
          <p:cNvSpPr>
            <a:spLocks noGrp="1"/>
          </p:cNvSpPr>
          <p:nvPr>
            <p:ph type="dt" sz="half" idx="10"/>
          </p:nvPr>
        </p:nvSpPr>
        <p:spPr/>
        <p:txBody>
          <a:bodyPr/>
          <a:lstStyle/>
          <a:p>
            <a:fld id="{2295E3EF-472E-284C-9943-D10288D819B1}" type="datetime1">
              <a:rPr lang="de-DE" smtClean="0"/>
              <a:t>15.10.25</a:t>
            </a:fld>
            <a:endParaRPr lang="de-DE"/>
          </a:p>
        </p:txBody>
      </p:sp>
      <p:sp>
        <p:nvSpPr>
          <p:cNvPr id="5" name="Fußzeilenplatzhalter 4">
            <a:extLst>
              <a:ext uri="{FF2B5EF4-FFF2-40B4-BE49-F238E27FC236}">
                <a16:creationId xmlns:a16="http://schemas.microsoft.com/office/drawing/2014/main" id="{EFF62205-4955-E4C3-ED22-4048BCBF31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369BB59-F400-C17A-710D-A64DE9FFB2A7}"/>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360444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B37D2-CF41-22ED-E0C7-E169682240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6B8ECB4-749D-3C4A-09BA-2D8F752538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130717-C94F-31FD-28C3-6F04E6735491}"/>
              </a:ext>
            </a:extLst>
          </p:cNvPr>
          <p:cNvSpPr>
            <a:spLocks noGrp="1"/>
          </p:cNvSpPr>
          <p:nvPr>
            <p:ph type="dt" sz="half" idx="10"/>
          </p:nvPr>
        </p:nvSpPr>
        <p:spPr/>
        <p:txBody>
          <a:bodyPr/>
          <a:lstStyle/>
          <a:p>
            <a:fld id="{146C7F3C-A4D2-A041-A986-EE6C6A5F6E5B}" type="datetime1">
              <a:rPr lang="de-DE" smtClean="0"/>
              <a:t>15.10.25</a:t>
            </a:fld>
            <a:endParaRPr lang="de-DE"/>
          </a:p>
        </p:txBody>
      </p:sp>
      <p:sp>
        <p:nvSpPr>
          <p:cNvPr id="5" name="Fußzeilenplatzhalter 4">
            <a:extLst>
              <a:ext uri="{FF2B5EF4-FFF2-40B4-BE49-F238E27FC236}">
                <a16:creationId xmlns:a16="http://schemas.microsoft.com/office/drawing/2014/main" id="{A13A7EFD-0758-1AB0-2F85-1CFE670FD9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E8CFE0-5F2A-5F17-270A-EF49055604FA}"/>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388448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D6D21-EAAE-805A-8463-22389084E797}"/>
              </a:ext>
            </a:extLst>
          </p:cNvPr>
          <p:cNvSpPr>
            <a:spLocks noGrp="1"/>
          </p:cNvSpPr>
          <p:nvPr>
            <p:ph type="title"/>
          </p:nvPr>
        </p:nvSpPr>
        <p:spPr>
          <a:xfrm>
            <a:off x="1458987" y="7547783"/>
            <a:ext cx="18443377" cy="12593645"/>
          </a:xfrm>
        </p:spPr>
        <p:txBody>
          <a:bodyPr anchor="b"/>
          <a:lstStyle>
            <a:lvl1pPr>
              <a:defRPr sz="10523"/>
            </a:lvl1pPr>
          </a:lstStyle>
          <a:p>
            <a:r>
              <a:rPr lang="de-DE"/>
              <a:t>Mastertitelformat bearbeiten</a:t>
            </a:r>
          </a:p>
        </p:txBody>
      </p:sp>
      <p:sp>
        <p:nvSpPr>
          <p:cNvPr id="3" name="Textplatzhalter 2">
            <a:extLst>
              <a:ext uri="{FF2B5EF4-FFF2-40B4-BE49-F238E27FC236}">
                <a16:creationId xmlns:a16="http://schemas.microsoft.com/office/drawing/2014/main" id="{CBD5D56F-973B-8D08-4240-942021441710}"/>
              </a:ext>
            </a:extLst>
          </p:cNvPr>
          <p:cNvSpPr>
            <a:spLocks noGrp="1"/>
          </p:cNvSpPr>
          <p:nvPr>
            <p:ph type="body" idx="1"/>
          </p:nvPr>
        </p:nvSpPr>
        <p:spPr>
          <a:xfrm>
            <a:off x="1458987" y="20260569"/>
            <a:ext cx="18443377" cy="6622701"/>
          </a:xfrm>
        </p:spPr>
        <p:txBody>
          <a:bodyPr/>
          <a:lstStyle>
            <a:lvl1pPr marL="0" indent="0">
              <a:buNone/>
              <a:defRPr sz="4209">
                <a:solidFill>
                  <a:schemeClr val="tx1">
                    <a:tint val="82000"/>
                  </a:schemeClr>
                </a:solidFill>
              </a:defRPr>
            </a:lvl1pPr>
            <a:lvl2pPr marL="801883" indent="0">
              <a:buNone/>
              <a:defRPr sz="3508">
                <a:solidFill>
                  <a:schemeClr val="tx1">
                    <a:tint val="82000"/>
                  </a:schemeClr>
                </a:solidFill>
              </a:defRPr>
            </a:lvl2pPr>
            <a:lvl3pPr marL="1603766" indent="0">
              <a:buNone/>
              <a:defRPr sz="3157">
                <a:solidFill>
                  <a:schemeClr val="tx1">
                    <a:tint val="82000"/>
                  </a:schemeClr>
                </a:solidFill>
              </a:defRPr>
            </a:lvl3pPr>
            <a:lvl4pPr marL="2405649" indent="0">
              <a:buNone/>
              <a:defRPr sz="2806">
                <a:solidFill>
                  <a:schemeClr val="tx1">
                    <a:tint val="82000"/>
                  </a:schemeClr>
                </a:solidFill>
              </a:defRPr>
            </a:lvl4pPr>
            <a:lvl5pPr marL="3207532" indent="0">
              <a:buNone/>
              <a:defRPr sz="2806">
                <a:solidFill>
                  <a:schemeClr val="tx1">
                    <a:tint val="82000"/>
                  </a:schemeClr>
                </a:solidFill>
              </a:defRPr>
            </a:lvl5pPr>
            <a:lvl6pPr marL="4009415" indent="0">
              <a:buNone/>
              <a:defRPr sz="2806">
                <a:solidFill>
                  <a:schemeClr val="tx1">
                    <a:tint val="82000"/>
                  </a:schemeClr>
                </a:solidFill>
              </a:defRPr>
            </a:lvl6pPr>
            <a:lvl7pPr marL="4811298" indent="0">
              <a:buNone/>
              <a:defRPr sz="2806">
                <a:solidFill>
                  <a:schemeClr val="tx1">
                    <a:tint val="82000"/>
                  </a:schemeClr>
                </a:solidFill>
              </a:defRPr>
            </a:lvl7pPr>
            <a:lvl8pPr marL="5613182" indent="0">
              <a:buNone/>
              <a:defRPr sz="2806">
                <a:solidFill>
                  <a:schemeClr val="tx1">
                    <a:tint val="82000"/>
                  </a:schemeClr>
                </a:solidFill>
              </a:defRPr>
            </a:lvl8pPr>
            <a:lvl9pPr marL="6415065" indent="0">
              <a:buNone/>
              <a:defRPr sz="2806">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9B926FD-EAF1-EE8D-B69B-AB2C1BFAEF88}"/>
              </a:ext>
            </a:extLst>
          </p:cNvPr>
          <p:cNvSpPr>
            <a:spLocks noGrp="1"/>
          </p:cNvSpPr>
          <p:nvPr>
            <p:ph type="dt" sz="half" idx="10"/>
          </p:nvPr>
        </p:nvSpPr>
        <p:spPr/>
        <p:txBody>
          <a:bodyPr/>
          <a:lstStyle/>
          <a:p>
            <a:fld id="{DC455008-328A-AD4D-BCF5-556939C45200}" type="datetime1">
              <a:rPr lang="de-DE" smtClean="0"/>
              <a:t>15.10.25</a:t>
            </a:fld>
            <a:endParaRPr lang="de-DE"/>
          </a:p>
        </p:txBody>
      </p:sp>
      <p:sp>
        <p:nvSpPr>
          <p:cNvPr id="5" name="Fußzeilenplatzhalter 4">
            <a:extLst>
              <a:ext uri="{FF2B5EF4-FFF2-40B4-BE49-F238E27FC236}">
                <a16:creationId xmlns:a16="http://schemas.microsoft.com/office/drawing/2014/main" id="{11B34573-94BF-70A4-386E-CF1717E927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70CA9E-0FCD-D5D2-74E8-B451D3B1FEA6}"/>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52601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FCE6A-D392-4088-14BE-BD12A90BCEF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5B98D5D-DF58-2514-FD31-00D77073DE10}"/>
              </a:ext>
            </a:extLst>
          </p:cNvPr>
          <p:cNvSpPr>
            <a:spLocks noGrp="1"/>
          </p:cNvSpPr>
          <p:nvPr>
            <p:ph sz="half" idx="1"/>
          </p:nvPr>
        </p:nvSpPr>
        <p:spPr>
          <a:xfrm>
            <a:off x="1470124"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B84EEF1-D616-4639-CF59-370D1D9C11B5}"/>
              </a:ext>
            </a:extLst>
          </p:cNvPr>
          <p:cNvSpPr>
            <a:spLocks noGrp="1"/>
          </p:cNvSpPr>
          <p:nvPr>
            <p:ph sz="half" idx="2"/>
          </p:nvPr>
        </p:nvSpPr>
        <p:spPr>
          <a:xfrm>
            <a:off x="10825460"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616550D-715B-C8A2-7C7B-73A90FCC8CCD}"/>
              </a:ext>
            </a:extLst>
          </p:cNvPr>
          <p:cNvSpPr>
            <a:spLocks noGrp="1"/>
          </p:cNvSpPr>
          <p:nvPr>
            <p:ph type="dt" sz="half" idx="10"/>
          </p:nvPr>
        </p:nvSpPr>
        <p:spPr/>
        <p:txBody>
          <a:bodyPr/>
          <a:lstStyle/>
          <a:p>
            <a:fld id="{26F9C231-844D-2D4B-9001-BA2578CFF6D0}" type="datetime1">
              <a:rPr lang="de-DE" smtClean="0"/>
              <a:t>15.10.25</a:t>
            </a:fld>
            <a:endParaRPr lang="de-DE"/>
          </a:p>
        </p:txBody>
      </p:sp>
      <p:sp>
        <p:nvSpPr>
          <p:cNvPr id="6" name="Fußzeilenplatzhalter 5">
            <a:extLst>
              <a:ext uri="{FF2B5EF4-FFF2-40B4-BE49-F238E27FC236}">
                <a16:creationId xmlns:a16="http://schemas.microsoft.com/office/drawing/2014/main" id="{E2030B24-7A0B-F82E-7CFD-2A9C0DDA65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8F8A5F-8F97-4122-9C80-2D4CED6DEC18}"/>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38918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B998F-846E-1723-649B-54B0211B301F}"/>
              </a:ext>
            </a:extLst>
          </p:cNvPr>
          <p:cNvSpPr>
            <a:spLocks noGrp="1"/>
          </p:cNvSpPr>
          <p:nvPr>
            <p:ph type="title"/>
          </p:nvPr>
        </p:nvSpPr>
        <p:spPr>
          <a:xfrm>
            <a:off x="1472909" y="1611877"/>
            <a:ext cx="18443377" cy="5851808"/>
          </a:xfrm>
        </p:spPr>
        <p:txBody>
          <a:bodyPr/>
          <a:lstStyle/>
          <a:p>
            <a:r>
              <a:rPr lang="de-DE"/>
              <a:t>Mastertitelformat bearbeiten</a:t>
            </a:r>
          </a:p>
        </p:txBody>
      </p:sp>
      <p:sp>
        <p:nvSpPr>
          <p:cNvPr id="3" name="Textplatzhalter 2">
            <a:extLst>
              <a:ext uri="{FF2B5EF4-FFF2-40B4-BE49-F238E27FC236}">
                <a16:creationId xmlns:a16="http://schemas.microsoft.com/office/drawing/2014/main" id="{61E001C6-53F7-C637-1D97-4A42A60740A2}"/>
              </a:ext>
            </a:extLst>
          </p:cNvPr>
          <p:cNvSpPr>
            <a:spLocks noGrp="1"/>
          </p:cNvSpPr>
          <p:nvPr>
            <p:ph type="body" idx="1"/>
          </p:nvPr>
        </p:nvSpPr>
        <p:spPr>
          <a:xfrm>
            <a:off x="1472910" y="7421634"/>
            <a:ext cx="9046275"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de-DE"/>
              <a:t>Mastertextformat bearbeiten</a:t>
            </a:r>
          </a:p>
        </p:txBody>
      </p:sp>
      <p:sp>
        <p:nvSpPr>
          <p:cNvPr id="4" name="Inhaltsplatzhalter 3">
            <a:extLst>
              <a:ext uri="{FF2B5EF4-FFF2-40B4-BE49-F238E27FC236}">
                <a16:creationId xmlns:a16="http://schemas.microsoft.com/office/drawing/2014/main" id="{BB6744BF-F95D-8BBB-E17E-DBDD8C44DB6A}"/>
              </a:ext>
            </a:extLst>
          </p:cNvPr>
          <p:cNvSpPr>
            <a:spLocks noGrp="1"/>
          </p:cNvSpPr>
          <p:nvPr>
            <p:ph sz="half" idx="2"/>
          </p:nvPr>
        </p:nvSpPr>
        <p:spPr>
          <a:xfrm>
            <a:off x="1472910" y="11058863"/>
            <a:ext cx="9046275"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AE84F48-9EA9-7E71-9BAD-EA1EC4B04279}"/>
              </a:ext>
            </a:extLst>
          </p:cNvPr>
          <p:cNvSpPr>
            <a:spLocks noGrp="1"/>
          </p:cNvSpPr>
          <p:nvPr>
            <p:ph type="body" sz="quarter" idx="3"/>
          </p:nvPr>
        </p:nvSpPr>
        <p:spPr>
          <a:xfrm>
            <a:off x="10825460" y="7421634"/>
            <a:ext cx="9090826"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de-DE"/>
              <a:t>Mastertextformat bearbeiten</a:t>
            </a:r>
          </a:p>
        </p:txBody>
      </p:sp>
      <p:sp>
        <p:nvSpPr>
          <p:cNvPr id="6" name="Inhaltsplatzhalter 5">
            <a:extLst>
              <a:ext uri="{FF2B5EF4-FFF2-40B4-BE49-F238E27FC236}">
                <a16:creationId xmlns:a16="http://schemas.microsoft.com/office/drawing/2014/main" id="{907A1F91-8738-1E5F-F786-1C1DC9172208}"/>
              </a:ext>
            </a:extLst>
          </p:cNvPr>
          <p:cNvSpPr>
            <a:spLocks noGrp="1"/>
          </p:cNvSpPr>
          <p:nvPr>
            <p:ph sz="quarter" idx="4"/>
          </p:nvPr>
        </p:nvSpPr>
        <p:spPr>
          <a:xfrm>
            <a:off x="10825460" y="11058863"/>
            <a:ext cx="9090826"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AB088D6-1209-ADEE-A403-BFF6A6C9E84F}"/>
              </a:ext>
            </a:extLst>
          </p:cNvPr>
          <p:cNvSpPr>
            <a:spLocks noGrp="1"/>
          </p:cNvSpPr>
          <p:nvPr>
            <p:ph type="dt" sz="half" idx="10"/>
          </p:nvPr>
        </p:nvSpPr>
        <p:spPr/>
        <p:txBody>
          <a:bodyPr/>
          <a:lstStyle/>
          <a:p>
            <a:fld id="{1680E40D-6C64-D541-99EE-3E51190CB6F2}" type="datetime1">
              <a:rPr lang="de-DE" smtClean="0"/>
              <a:t>15.10.25</a:t>
            </a:fld>
            <a:endParaRPr lang="de-DE"/>
          </a:p>
        </p:txBody>
      </p:sp>
      <p:sp>
        <p:nvSpPr>
          <p:cNvPr id="8" name="Fußzeilenplatzhalter 7">
            <a:extLst>
              <a:ext uri="{FF2B5EF4-FFF2-40B4-BE49-F238E27FC236}">
                <a16:creationId xmlns:a16="http://schemas.microsoft.com/office/drawing/2014/main" id="{5743E30A-EAE7-AEAB-B8DB-A8D767FEECC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D632180-DAC3-CA65-0F8E-C1E96E0B5AF4}"/>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48687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6A8C4-A34F-62DA-EF0F-AF87D7C4DD6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19D6E54-2DC4-ADF9-D90C-2D794B32651D}"/>
              </a:ext>
            </a:extLst>
          </p:cNvPr>
          <p:cNvSpPr>
            <a:spLocks noGrp="1"/>
          </p:cNvSpPr>
          <p:nvPr>
            <p:ph type="dt" sz="half" idx="10"/>
          </p:nvPr>
        </p:nvSpPr>
        <p:spPr/>
        <p:txBody>
          <a:bodyPr/>
          <a:lstStyle/>
          <a:p>
            <a:fld id="{255C9D4C-BCE8-A645-9A10-0A865F527DB3}" type="datetime1">
              <a:rPr lang="de-DE" smtClean="0"/>
              <a:t>15.10.25</a:t>
            </a:fld>
            <a:endParaRPr lang="de-DE"/>
          </a:p>
        </p:txBody>
      </p:sp>
      <p:sp>
        <p:nvSpPr>
          <p:cNvPr id="4" name="Fußzeilenplatzhalter 3">
            <a:extLst>
              <a:ext uri="{FF2B5EF4-FFF2-40B4-BE49-F238E27FC236}">
                <a16:creationId xmlns:a16="http://schemas.microsoft.com/office/drawing/2014/main" id="{63D4B743-372E-ED4E-2440-6D720862C1E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F8E873C-366C-1CAE-25E9-86D48E8B3B22}"/>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2293884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58CA6F-4EE0-A4B5-F87F-E29E7EC96E34}"/>
              </a:ext>
            </a:extLst>
          </p:cNvPr>
          <p:cNvSpPr>
            <a:spLocks noGrp="1"/>
          </p:cNvSpPr>
          <p:nvPr>
            <p:ph type="dt" sz="half" idx="10"/>
          </p:nvPr>
        </p:nvSpPr>
        <p:spPr/>
        <p:txBody>
          <a:bodyPr/>
          <a:lstStyle/>
          <a:p>
            <a:fld id="{2027EF12-14E7-0B4A-95AF-258B1762F5AA}" type="datetime1">
              <a:rPr lang="de-DE" smtClean="0"/>
              <a:t>15.10.25</a:t>
            </a:fld>
            <a:endParaRPr lang="de-DE"/>
          </a:p>
        </p:txBody>
      </p:sp>
      <p:sp>
        <p:nvSpPr>
          <p:cNvPr id="3" name="Fußzeilenplatzhalter 2">
            <a:extLst>
              <a:ext uri="{FF2B5EF4-FFF2-40B4-BE49-F238E27FC236}">
                <a16:creationId xmlns:a16="http://schemas.microsoft.com/office/drawing/2014/main" id="{558A6AEB-2F07-C951-5B9C-BC4E017AB7A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3FFD558-1FDA-71C6-89BF-CE9EF0FEEB45}"/>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289652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6DE58-66B9-452B-1F7E-E9D428512CDE}"/>
              </a:ext>
            </a:extLst>
          </p:cNvPr>
          <p:cNvSpPr>
            <a:spLocks noGrp="1"/>
          </p:cNvSpPr>
          <p:nvPr>
            <p:ph type="title"/>
          </p:nvPr>
        </p:nvSpPr>
        <p:spPr>
          <a:xfrm>
            <a:off x="1472910" y="2018348"/>
            <a:ext cx="6896775" cy="7064216"/>
          </a:xfrm>
        </p:spPr>
        <p:txBody>
          <a:bodyPr anchor="b"/>
          <a:lstStyle>
            <a:lvl1pPr>
              <a:defRPr sz="5612"/>
            </a:lvl1pPr>
          </a:lstStyle>
          <a:p>
            <a:r>
              <a:rPr lang="de-DE"/>
              <a:t>Mastertitelformat bearbeiten</a:t>
            </a:r>
          </a:p>
        </p:txBody>
      </p:sp>
      <p:sp>
        <p:nvSpPr>
          <p:cNvPr id="3" name="Inhaltsplatzhalter 2">
            <a:extLst>
              <a:ext uri="{FF2B5EF4-FFF2-40B4-BE49-F238E27FC236}">
                <a16:creationId xmlns:a16="http://schemas.microsoft.com/office/drawing/2014/main" id="{436E610F-7FAC-8621-572E-3B56EF00C1B2}"/>
              </a:ext>
            </a:extLst>
          </p:cNvPr>
          <p:cNvSpPr>
            <a:spLocks noGrp="1"/>
          </p:cNvSpPr>
          <p:nvPr>
            <p:ph idx="1"/>
          </p:nvPr>
        </p:nvSpPr>
        <p:spPr>
          <a:xfrm>
            <a:off x="9090826" y="4359072"/>
            <a:ext cx="10825460" cy="21515024"/>
          </a:xfr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2D9AB93-52DC-F275-C9F3-61EF12D16B1E}"/>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a:t>Mastertextformat bearbeiten</a:t>
            </a:r>
          </a:p>
        </p:txBody>
      </p:sp>
      <p:sp>
        <p:nvSpPr>
          <p:cNvPr id="5" name="Datumsplatzhalter 4">
            <a:extLst>
              <a:ext uri="{FF2B5EF4-FFF2-40B4-BE49-F238E27FC236}">
                <a16:creationId xmlns:a16="http://schemas.microsoft.com/office/drawing/2014/main" id="{56B11289-C880-2F98-BD78-AA7E2D8EBB8A}"/>
              </a:ext>
            </a:extLst>
          </p:cNvPr>
          <p:cNvSpPr>
            <a:spLocks noGrp="1"/>
          </p:cNvSpPr>
          <p:nvPr>
            <p:ph type="dt" sz="half" idx="10"/>
          </p:nvPr>
        </p:nvSpPr>
        <p:spPr/>
        <p:txBody>
          <a:bodyPr/>
          <a:lstStyle/>
          <a:p>
            <a:fld id="{37614879-2BE7-E240-8294-A6C4531BE5DB}" type="datetime1">
              <a:rPr lang="de-DE" smtClean="0"/>
              <a:t>15.10.25</a:t>
            </a:fld>
            <a:endParaRPr lang="de-DE"/>
          </a:p>
        </p:txBody>
      </p:sp>
      <p:sp>
        <p:nvSpPr>
          <p:cNvPr id="6" name="Fußzeilenplatzhalter 5">
            <a:extLst>
              <a:ext uri="{FF2B5EF4-FFF2-40B4-BE49-F238E27FC236}">
                <a16:creationId xmlns:a16="http://schemas.microsoft.com/office/drawing/2014/main" id="{A2683C60-334D-930F-67FA-DDF027A872F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FF75EA-BC14-C7C2-67F8-B2C1BDFFD77E}"/>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242550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F623D-48F4-5E55-D9D8-0EF8707FB7D4}"/>
              </a:ext>
            </a:extLst>
          </p:cNvPr>
          <p:cNvSpPr>
            <a:spLocks noGrp="1"/>
          </p:cNvSpPr>
          <p:nvPr>
            <p:ph type="title"/>
          </p:nvPr>
        </p:nvSpPr>
        <p:spPr>
          <a:xfrm>
            <a:off x="1472910" y="2018348"/>
            <a:ext cx="6896775" cy="7064216"/>
          </a:xfrm>
        </p:spPr>
        <p:txBody>
          <a:bodyPr anchor="b"/>
          <a:lstStyle>
            <a:lvl1pPr>
              <a:defRPr sz="5612"/>
            </a:lvl1pPr>
          </a:lstStyle>
          <a:p>
            <a:r>
              <a:rPr lang="de-DE"/>
              <a:t>Mastertitelformat bearbeiten</a:t>
            </a:r>
          </a:p>
        </p:txBody>
      </p:sp>
      <p:sp>
        <p:nvSpPr>
          <p:cNvPr id="3" name="Bildplatzhalter 2">
            <a:extLst>
              <a:ext uri="{FF2B5EF4-FFF2-40B4-BE49-F238E27FC236}">
                <a16:creationId xmlns:a16="http://schemas.microsoft.com/office/drawing/2014/main" id="{417B1E5D-6DE9-E961-C8B9-CAD25CF3DEE6}"/>
              </a:ext>
            </a:extLst>
          </p:cNvPr>
          <p:cNvSpPr>
            <a:spLocks noGrp="1"/>
          </p:cNvSpPr>
          <p:nvPr>
            <p:ph type="pic" idx="1"/>
          </p:nvPr>
        </p:nvSpPr>
        <p:spPr>
          <a:xfrm>
            <a:off x="9090826" y="4359072"/>
            <a:ext cx="10825460" cy="21515024"/>
          </a:xfr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endParaRPr lang="de-DE"/>
          </a:p>
        </p:txBody>
      </p:sp>
      <p:sp>
        <p:nvSpPr>
          <p:cNvPr id="4" name="Textplatzhalter 3">
            <a:extLst>
              <a:ext uri="{FF2B5EF4-FFF2-40B4-BE49-F238E27FC236}">
                <a16:creationId xmlns:a16="http://schemas.microsoft.com/office/drawing/2014/main" id="{E5EECAA5-6CA3-A48D-9E27-A26D71513931}"/>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de-DE"/>
              <a:t>Mastertextformat bearbeiten</a:t>
            </a:r>
          </a:p>
        </p:txBody>
      </p:sp>
      <p:sp>
        <p:nvSpPr>
          <p:cNvPr id="5" name="Datumsplatzhalter 4">
            <a:extLst>
              <a:ext uri="{FF2B5EF4-FFF2-40B4-BE49-F238E27FC236}">
                <a16:creationId xmlns:a16="http://schemas.microsoft.com/office/drawing/2014/main" id="{D61ED466-5BBE-C90C-BAEF-033ACF748A91}"/>
              </a:ext>
            </a:extLst>
          </p:cNvPr>
          <p:cNvSpPr>
            <a:spLocks noGrp="1"/>
          </p:cNvSpPr>
          <p:nvPr>
            <p:ph type="dt" sz="half" idx="10"/>
          </p:nvPr>
        </p:nvSpPr>
        <p:spPr/>
        <p:txBody>
          <a:bodyPr/>
          <a:lstStyle/>
          <a:p>
            <a:fld id="{A68A0752-0CC3-4A4A-94C1-A7EDB25BAE83}" type="datetime1">
              <a:rPr lang="de-DE" smtClean="0"/>
              <a:t>15.10.25</a:t>
            </a:fld>
            <a:endParaRPr lang="de-DE"/>
          </a:p>
        </p:txBody>
      </p:sp>
      <p:sp>
        <p:nvSpPr>
          <p:cNvPr id="6" name="Fußzeilenplatzhalter 5">
            <a:extLst>
              <a:ext uri="{FF2B5EF4-FFF2-40B4-BE49-F238E27FC236}">
                <a16:creationId xmlns:a16="http://schemas.microsoft.com/office/drawing/2014/main" id="{E0015FEB-B618-0AB7-E2A4-BD302CE82B1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1D86390-4239-0B56-AE14-4941B13DF36C}"/>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3951002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DC4D2-D258-2B82-7E95-E2ABF3AFDFB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8FCEB3F-0FB2-4081-A3C6-791A377B94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180D99-5D87-B976-DCE6-6A65E249DFAE}"/>
              </a:ext>
            </a:extLst>
          </p:cNvPr>
          <p:cNvSpPr>
            <a:spLocks noGrp="1"/>
          </p:cNvSpPr>
          <p:nvPr>
            <p:ph type="dt" sz="half" idx="10"/>
          </p:nvPr>
        </p:nvSpPr>
        <p:spPr/>
        <p:txBody>
          <a:bodyPr/>
          <a:lstStyle/>
          <a:p>
            <a:fld id="{F151746C-7BC6-0E40-A6AC-5322DF1DC4CE}" type="datetime1">
              <a:rPr lang="de-DE" smtClean="0"/>
              <a:t>15.10.25</a:t>
            </a:fld>
            <a:endParaRPr lang="de-DE"/>
          </a:p>
        </p:txBody>
      </p:sp>
      <p:sp>
        <p:nvSpPr>
          <p:cNvPr id="5" name="Fußzeilenplatzhalter 4">
            <a:extLst>
              <a:ext uri="{FF2B5EF4-FFF2-40B4-BE49-F238E27FC236}">
                <a16:creationId xmlns:a16="http://schemas.microsoft.com/office/drawing/2014/main" id="{2DAA1F4E-C4CF-2760-4D67-4008CE9A8A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B79ECC-B9D7-C42F-642C-E4918532421F}"/>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551366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931AF27-E10B-F918-7AB1-B638D9B59C50}"/>
              </a:ext>
            </a:extLst>
          </p:cNvPr>
          <p:cNvSpPr>
            <a:spLocks noGrp="1"/>
          </p:cNvSpPr>
          <p:nvPr>
            <p:ph type="title" orient="vert"/>
          </p:nvPr>
        </p:nvSpPr>
        <p:spPr>
          <a:xfrm>
            <a:off x="15302657" y="1611875"/>
            <a:ext cx="4610844" cy="25656844"/>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B1B9EC-0B92-9D58-0AD1-1F9DED481194}"/>
              </a:ext>
            </a:extLst>
          </p:cNvPr>
          <p:cNvSpPr>
            <a:spLocks noGrp="1"/>
          </p:cNvSpPr>
          <p:nvPr>
            <p:ph type="body" orient="vert" idx="1"/>
          </p:nvPr>
        </p:nvSpPr>
        <p:spPr>
          <a:xfrm>
            <a:off x="1470124" y="1611875"/>
            <a:ext cx="13565237" cy="256568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C096DC-C51B-3F04-67D9-739B0BBDA4EE}"/>
              </a:ext>
            </a:extLst>
          </p:cNvPr>
          <p:cNvSpPr>
            <a:spLocks noGrp="1"/>
          </p:cNvSpPr>
          <p:nvPr>
            <p:ph type="dt" sz="half" idx="10"/>
          </p:nvPr>
        </p:nvSpPr>
        <p:spPr/>
        <p:txBody>
          <a:bodyPr/>
          <a:lstStyle/>
          <a:p>
            <a:fld id="{9827C028-2A1F-EE41-A9B1-8CBF7E306F14}" type="datetime1">
              <a:rPr lang="de-DE" smtClean="0"/>
              <a:t>15.10.25</a:t>
            </a:fld>
            <a:endParaRPr lang="de-DE"/>
          </a:p>
        </p:txBody>
      </p:sp>
      <p:sp>
        <p:nvSpPr>
          <p:cNvPr id="5" name="Fußzeilenplatzhalter 4">
            <a:extLst>
              <a:ext uri="{FF2B5EF4-FFF2-40B4-BE49-F238E27FC236}">
                <a16:creationId xmlns:a16="http://schemas.microsoft.com/office/drawing/2014/main" id="{D70D7DC7-CF96-7D6A-19D1-D6C7C74E14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540534-231B-51BC-8786-158C994C83B5}"/>
              </a:ext>
            </a:extLst>
          </p:cNvPr>
          <p:cNvSpPr>
            <a:spLocks noGrp="1"/>
          </p:cNvSpPr>
          <p:nvPr>
            <p:ph type="sldNum" sz="quarter" idx="12"/>
          </p:nvPr>
        </p:nvSpPr>
        <p:spPr/>
        <p:txBody>
          <a:bodyPr/>
          <a:lstStyle/>
          <a:p>
            <a:fld id="{BA2364AD-BF33-204D-A44F-C02C2911FACC}" type="slidenum">
              <a:rPr lang="de-DE" smtClean="0"/>
              <a:t>‹Nr.›</a:t>
            </a:fld>
            <a:endParaRPr lang="de-DE"/>
          </a:p>
        </p:txBody>
      </p:sp>
    </p:spTree>
    <p:extLst>
      <p:ext uri="{BB962C8B-B14F-4D97-AF65-F5344CB8AC3E}">
        <p14:creationId xmlns:p14="http://schemas.microsoft.com/office/powerpoint/2010/main" val="20621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1" y="19454632"/>
            <a:ext cx="18176081" cy="6012994"/>
          </a:xfrm>
        </p:spPr>
        <p:txBody>
          <a:bodyPr anchor="t"/>
          <a:lstStyle>
            <a:lvl1pPr algn="l">
              <a:defRPr sz="4954" b="1" cap="all"/>
            </a:lvl1pPr>
          </a:lstStyle>
          <a:p>
            <a:r>
              <a:rPr lang="en-US"/>
              <a:t>Click to edit Master title style</a:t>
            </a:r>
          </a:p>
        </p:txBody>
      </p:sp>
      <p:sp>
        <p:nvSpPr>
          <p:cNvPr id="3" name="Text Placeholder 2"/>
          <p:cNvSpPr>
            <a:spLocks noGrp="1"/>
          </p:cNvSpPr>
          <p:nvPr>
            <p:ph type="body" idx="1"/>
          </p:nvPr>
        </p:nvSpPr>
        <p:spPr>
          <a:xfrm>
            <a:off x="1689161" y="12831933"/>
            <a:ext cx="18176081" cy="6622701"/>
          </a:xfrm>
        </p:spPr>
        <p:txBody>
          <a:bodyPr anchor="b"/>
          <a:lstStyle>
            <a:lvl1pPr marL="0" indent="0">
              <a:buNone/>
              <a:defRPr sz="2475">
                <a:solidFill>
                  <a:schemeClr val="tx1">
                    <a:tint val="75000"/>
                  </a:schemeClr>
                </a:solidFill>
              </a:defRPr>
            </a:lvl1pPr>
            <a:lvl2pPr marL="566339" indent="0">
              <a:buNone/>
              <a:defRPr sz="2229">
                <a:solidFill>
                  <a:schemeClr val="tx1">
                    <a:tint val="75000"/>
                  </a:schemeClr>
                </a:solidFill>
              </a:defRPr>
            </a:lvl2pPr>
            <a:lvl3pPr marL="1132678" indent="0">
              <a:buNone/>
              <a:defRPr sz="1983">
                <a:solidFill>
                  <a:schemeClr val="tx1">
                    <a:tint val="75000"/>
                  </a:schemeClr>
                </a:solidFill>
              </a:defRPr>
            </a:lvl3pPr>
            <a:lvl4pPr marL="1699014" indent="0">
              <a:buNone/>
              <a:defRPr sz="1734">
                <a:solidFill>
                  <a:schemeClr val="tx1">
                    <a:tint val="75000"/>
                  </a:schemeClr>
                </a:solidFill>
              </a:defRPr>
            </a:lvl4pPr>
            <a:lvl5pPr marL="2265350" indent="0">
              <a:buNone/>
              <a:defRPr sz="1734">
                <a:solidFill>
                  <a:schemeClr val="tx1">
                    <a:tint val="75000"/>
                  </a:schemeClr>
                </a:solidFill>
              </a:defRPr>
            </a:lvl5pPr>
            <a:lvl6pPr marL="2831689" indent="0">
              <a:buNone/>
              <a:defRPr sz="1734">
                <a:solidFill>
                  <a:schemeClr val="tx1">
                    <a:tint val="75000"/>
                  </a:schemeClr>
                </a:solidFill>
              </a:defRPr>
            </a:lvl6pPr>
            <a:lvl7pPr marL="3398024" indent="0">
              <a:buNone/>
              <a:defRPr sz="1734">
                <a:solidFill>
                  <a:schemeClr val="tx1">
                    <a:tint val="75000"/>
                  </a:schemeClr>
                </a:solidFill>
              </a:defRPr>
            </a:lvl7pPr>
            <a:lvl8pPr marL="3964363" indent="0">
              <a:buNone/>
              <a:defRPr sz="1734">
                <a:solidFill>
                  <a:schemeClr val="tx1">
                    <a:tint val="75000"/>
                  </a:schemeClr>
                </a:solidFill>
              </a:defRPr>
            </a:lvl8pPr>
            <a:lvl9pPr marL="4530702" indent="0">
              <a:buNone/>
              <a:defRPr sz="17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10/15/25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22"/>
            <a:ext cx="9444434" cy="19980241"/>
          </a:xfrm>
        </p:spPr>
        <p:txBody>
          <a:bodyPr/>
          <a:lstStyle>
            <a:lvl1pPr>
              <a:defRPr sz="3469"/>
            </a:lvl1pPr>
            <a:lvl2pPr>
              <a:defRPr sz="2977"/>
            </a:lvl2pPr>
            <a:lvl3pPr>
              <a:defRPr sz="2475"/>
            </a:lvl3pPr>
            <a:lvl4pPr>
              <a:defRPr sz="2229"/>
            </a:lvl4pPr>
            <a:lvl5pPr>
              <a:defRPr sz="2229"/>
            </a:lvl5pPr>
            <a:lvl6pPr>
              <a:defRPr sz="2229"/>
            </a:lvl6pPr>
            <a:lvl7pPr>
              <a:defRPr sz="2229"/>
            </a:lvl7pPr>
            <a:lvl8pPr>
              <a:defRPr sz="2229"/>
            </a:lvl8pPr>
            <a:lvl9pPr>
              <a:defRPr sz="22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22"/>
            <a:ext cx="9444434" cy="19980241"/>
          </a:xfrm>
        </p:spPr>
        <p:txBody>
          <a:bodyPr/>
          <a:lstStyle>
            <a:lvl1pPr>
              <a:defRPr sz="3469"/>
            </a:lvl1pPr>
            <a:lvl2pPr>
              <a:defRPr sz="2977"/>
            </a:lvl2pPr>
            <a:lvl3pPr>
              <a:defRPr sz="2475"/>
            </a:lvl3pPr>
            <a:lvl4pPr>
              <a:defRPr sz="2229"/>
            </a:lvl4pPr>
            <a:lvl5pPr>
              <a:defRPr sz="2229"/>
            </a:lvl5pPr>
            <a:lvl6pPr>
              <a:defRPr sz="2229"/>
            </a:lvl6pPr>
            <a:lvl7pPr>
              <a:defRPr sz="2229"/>
            </a:lvl7pPr>
            <a:lvl8pPr>
              <a:defRPr sz="2229"/>
            </a:lvl8pPr>
            <a:lvl9pPr>
              <a:defRPr sz="22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10/15/25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2" y="6776892"/>
            <a:ext cx="9448148" cy="2824283"/>
          </a:xfrm>
        </p:spPr>
        <p:txBody>
          <a:bodyPr anchor="b"/>
          <a:lstStyle>
            <a:lvl1pPr marL="0" indent="0">
              <a:buNone/>
              <a:defRPr sz="2977" b="1"/>
            </a:lvl1pPr>
            <a:lvl2pPr marL="566339" indent="0">
              <a:buNone/>
              <a:defRPr sz="2475" b="1"/>
            </a:lvl2pPr>
            <a:lvl3pPr marL="1132678" indent="0">
              <a:buNone/>
              <a:defRPr sz="2229" b="1"/>
            </a:lvl3pPr>
            <a:lvl4pPr marL="1699014" indent="0">
              <a:buNone/>
              <a:defRPr sz="1983" b="1"/>
            </a:lvl4pPr>
            <a:lvl5pPr marL="2265350" indent="0">
              <a:buNone/>
              <a:defRPr sz="1983" b="1"/>
            </a:lvl5pPr>
            <a:lvl6pPr marL="2831689" indent="0">
              <a:buNone/>
              <a:defRPr sz="1983" b="1"/>
            </a:lvl6pPr>
            <a:lvl7pPr marL="3398024" indent="0">
              <a:buNone/>
              <a:defRPr sz="1983" b="1"/>
            </a:lvl7pPr>
            <a:lvl8pPr marL="3964363" indent="0">
              <a:buNone/>
              <a:defRPr sz="1983" b="1"/>
            </a:lvl8pPr>
            <a:lvl9pPr marL="4530702" indent="0">
              <a:buNone/>
              <a:defRPr sz="1983" b="1"/>
            </a:lvl9pPr>
          </a:lstStyle>
          <a:p>
            <a:pPr lvl="0"/>
            <a:r>
              <a:rPr lang="en-US"/>
              <a:t>Click to edit Master text styles</a:t>
            </a:r>
          </a:p>
        </p:txBody>
      </p:sp>
      <p:sp>
        <p:nvSpPr>
          <p:cNvPr id="4" name="Content Placeholder 3"/>
          <p:cNvSpPr>
            <a:spLocks noGrp="1"/>
          </p:cNvSpPr>
          <p:nvPr>
            <p:ph sz="half" idx="2"/>
          </p:nvPr>
        </p:nvSpPr>
        <p:spPr>
          <a:xfrm>
            <a:off x="1069182" y="9601172"/>
            <a:ext cx="9448148" cy="17443290"/>
          </a:xfrm>
        </p:spPr>
        <p:txBody>
          <a:bodyPr/>
          <a:lstStyle>
            <a:lvl1pPr>
              <a:defRPr sz="2977"/>
            </a:lvl1pPr>
            <a:lvl2pPr>
              <a:defRPr sz="2475"/>
            </a:lvl2pPr>
            <a:lvl3pPr>
              <a:defRPr sz="2229"/>
            </a:lvl3pPr>
            <a:lvl4pPr>
              <a:defRPr sz="1983"/>
            </a:lvl4pPr>
            <a:lvl5pPr>
              <a:defRPr sz="1983"/>
            </a:lvl5pPr>
            <a:lvl6pPr>
              <a:defRPr sz="1983"/>
            </a:lvl6pPr>
            <a:lvl7pPr>
              <a:defRPr sz="1983"/>
            </a:lvl7pPr>
            <a:lvl8pPr>
              <a:defRPr sz="1983"/>
            </a:lvl8pPr>
            <a:lvl9pPr>
              <a:defRPr sz="19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92"/>
            <a:ext cx="9451861" cy="2824283"/>
          </a:xfrm>
        </p:spPr>
        <p:txBody>
          <a:bodyPr anchor="b"/>
          <a:lstStyle>
            <a:lvl1pPr marL="0" indent="0">
              <a:buNone/>
              <a:defRPr sz="2977" b="1"/>
            </a:lvl1pPr>
            <a:lvl2pPr marL="566339" indent="0">
              <a:buNone/>
              <a:defRPr sz="2475" b="1"/>
            </a:lvl2pPr>
            <a:lvl3pPr marL="1132678" indent="0">
              <a:buNone/>
              <a:defRPr sz="2229" b="1"/>
            </a:lvl3pPr>
            <a:lvl4pPr marL="1699014" indent="0">
              <a:buNone/>
              <a:defRPr sz="1983" b="1"/>
            </a:lvl4pPr>
            <a:lvl5pPr marL="2265350" indent="0">
              <a:buNone/>
              <a:defRPr sz="1983" b="1"/>
            </a:lvl5pPr>
            <a:lvl6pPr marL="2831689" indent="0">
              <a:buNone/>
              <a:defRPr sz="1983" b="1"/>
            </a:lvl6pPr>
            <a:lvl7pPr marL="3398024" indent="0">
              <a:buNone/>
              <a:defRPr sz="1983" b="1"/>
            </a:lvl7pPr>
            <a:lvl8pPr marL="3964363" indent="0">
              <a:buNone/>
              <a:defRPr sz="1983" b="1"/>
            </a:lvl8pPr>
            <a:lvl9pPr marL="4530702" indent="0">
              <a:buNone/>
              <a:defRPr sz="1983" b="1"/>
            </a:lvl9pPr>
          </a:lstStyle>
          <a:p>
            <a:pPr lvl="0"/>
            <a:r>
              <a:rPr lang="en-US"/>
              <a:t>Click to edit Master text styles</a:t>
            </a:r>
          </a:p>
        </p:txBody>
      </p:sp>
      <p:sp>
        <p:nvSpPr>
          <p:cNvPr id="6" name="Content Placeholder 5"/>
          <p:cNvSpPr>
            <a:spLocks noGrp="1"/>
          </p:cNvSpPr>
          <p:nvPr>
            <p:ph sz="quarter" idx="4"/>
          </p:nvPr>
        </p:nvSpPr>
        <p:spPr>
          <a:xfrm>
            <a:off x="10862586" y="9601172"/>
            <a:ext cx="9451861" cy="17443290"/>
          </a:xfrm>
        </p:spPr>
        <p:txBody>
          <a:bodyPr/>
          <a:lstStyle>
            <a:lvl1pPr>
              <a:defRPr sz="2977"/>
            </a:lvl1pPr>
            <a:lvl2pPr>
              <a:defRPr sz="2475"/>
            </a:lvl2pPr>
            <a:lvl3pPr>
              <a:defRPr sz="2229"/>
            </a:lvl3pPr>
            <a:lvl4pPr>
              <a:defRPr sz="1983"/>
            </a:lvl4pPr>
            <a:lvl5pPr>
              <a:defRPr sz="1983"/>
            </a:lvl5pPr>
            <a:lvl6pPr>
              <a:defRPr sz="1983"/>
            </a:lvl6pPr>
            <a:lvl7pPr>
              <a:defRPr sz="1983"/>
            </a:lvl7pPr>
            <a:lvl8pPr>
              <a:defRPr sz="1983"/>
            </a:lvl8pPr>
            <a:lvl9pPr>
              <a:defRPr sz="19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10/15/25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10/15/25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10/15/25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4" y="1205402"/>
            <a:ext cx="7035067" cy="5129967"/>
          </a:xfrm>
        </p:spPr>
        <p:txBody>
          <a:bodyPr anchor="b"/>
          <a:lstStyle>
            <a:lvl1pPr algn="l">
              <a:defRPr sz="2475" b="1"/>
            </a:lvl1pPr>
          </a:lstStyle>
          <a:p>
            <a:r>
              <a:rPr lang="en-US"/>
              <a:t>Click to edit Master title style</a:t>
            </a:r>
          </a:p>
        </p:txBody>
      </p:sp>
      <p:sp>
        <p:nvSpPr>
          <p:cNvPr id="3" name="Content Placeholder 2"/>
          <p:cNvSpPr>
            <a:spLocks noGrp="1"/>
          </p:cNvSpPr>
          <p:nvPr>
            <p:ph idx="1"/>
          </p:nvPr>
        </p:nvSpPr>
        <p:spPr>
          <a:xfrm>
            <a:off x="8360405" y="1205408"/>
            <a:ext cx="11954040" cy="25839055"/>
          </a:xfrm>
        </p:spPr>
        <p:txBody>
          <a:bodyPr/>
          <a:lstStyle>
            <a:lvl1pPr>
              <a:defRPr sz="3964"/>
            </a:lvl1pPr>
            <a:lvl2pPr>
              <a:defRPr sz="3469"/>
            </a:lvl2pPr>
            <a:lvl3pPr>
              <a:defRPr sz="2977"/>
            </a:lvl3pPr>
            <a:lvl4pPr>
              <a:defRPr sz="2475"/>
            </a:lvl4pPr>
            <a:lvl5pPr>
              <a:defRPr sz="2475"/>
            </a:lvl5pPr>
            <a:lvl6pPr>
              <a:defRPr sz="2475"/>
            </a:lvl6pPr>
            <a:lvl7pPr>
              <a:defRPr sz="2475"/>
            </a:lvl7pPr>
            <a:lvl8pPr>
              <a:defRPr sz="2475"/>
            </a:lvl8pPr>
            <a:lvl9pPr>
              <a:defRPr sz="2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4" y="6335375"/>
            <a:ext cx="7035067" cy="20709088"/>
          </a:xfrm>
        </p:spPr>
        <p:txBody>
          <a:bodyPr/>
          <a:lstStyle>
            <a:lvl1pPr marL="0" indent="0">
              <a:buNone/>
              <a:defRPr sz="1734"/>
            </a:lvl1pPr>
            <a:lvl2pPr marL="566339" indent="0">
              <a:buNone/>
              <a:defRPr sz="1488"/>
            </a:lvl2pPr>
            <a:lvl3pPr marL="1132678" indent="0">
              <a:buNone/>
              <a:defRPr sz="1239"/>
            </a:lvl3pPr>
            <a:lvl4pPr marL="1699014" indent="0">
              <a:buNone/>
              <a:defRPr sz="1116"/>
            </a:lvl4pPr>
            <a:lvl5pPr marL="2265350" indent="0">
              <a:buNone/>
              <a:defRPr sz="1116"/>
            </a:lvl5pPr>
            <a:lvl6pPr marL="2831689" indent="0">
              <a:buNone/>
              <a:defRPr sz="1116"/>
            </a:lvl6pPr>
            <a:lvl7pPr marL="3398024" indent="0">
              <a:buNone/>
              <a:defRPr sz="1116"/>
            </a:lvl7pPr>
            <a:lvl8pPr marL="3964363" indent="0">
              <a:buNone/>
              <a:defRPr sz="1116"/>
            </a:lvl8pPr>
            <a:lvl9pPr marL="4530702" indent="0">
              <a:buNone/>
              <a:defRPr sz="1116"/>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50"/>
            <a:ext cx="12830175" cy="2501912"/>
          </a:xfrm>
        </p:spPr>
        <p:txBody>
          <a:bodyPr anchor="b"/>
          <a:lstStyle>
            <a:lvl1pPr algn="l">
              <a:defRPr sz="2475"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3964"/>
            </a:lvl1pPr>
            <a:lvl2pPr marL="566339" indent="0">
              <a:buNone/>
              <a:defRPr sz="3469"/>
            </a:lvl2pPr>
            <a:lvl3pPr marL="1132678" indent="0">
              <a:buNone/>
              <a:defRPr sz="2977"/>
            </a:lvl3pPr>
            <a:lvl4pPr marL="1699014" indent="0">
              <a:buNone/>
              <a:defRPr sz="2475"/>
            </a:lvl4pPr>
            <a:lvl5pPr marL="2265350" indent="0">
              <a:buNone/>
              <a:defRPr sz="2475"/>
            </a:lvl5pPr>
            <a:lvl6pPr marL="2831689" indent="0">
              <a:buNone/>
              <a:defRPr sz="2475"/>
            </a:lvl6pPr>
            <a:lvl7pPr marL="3398024" indent="0">
              <a:buNone/>
              <a:defRPr sz="2475"/>
            </a:lvl7pPr>
            <a:lvl8pPr marL="3964363" indent="0">
              <a:buNone/>
              <a:defRPr sz="2475"/>
            </a:lvl8pPr>
            <a:lvl9pPr marL="4530702" indent="0">
              <a:buNone/>
              <a:defRPr sz="2475"/>
            </a:lvl9pPr>
          </a:lstStyle>
          <a:p>
            <a:endParaRPr lang="en-US"/>
          </a:p>
        </p:txBody>
      </p:sp>
      <p:sp>
        <p:nvSpPr>
          <p:cNvPr id="4" name="Text Placeholder 3"/>
          <p:cNvSpPr>
            <a:spLocks noGrp="1"/>
          </p:cNvSpPr>
          <p:nvPr>
            <p:ph type="body" sz="half" idx="2"/>
          </p:nvPr>
        </p:nvSpPr>
        <p:spPr>
          <a:xfrm>
            <a:off x="4191340" y="23694569"/>
            <a:ext cx="12830175" cy="3553131"/>
          </a:xfrm>
        </p:spPr>
        <p:txBody>
          <a:bodyPr/>
          <a:lstStyle>
            <a:lvl1pPr marL="0" indent="0">
              <a:buNone/>
              <a:defRPr sz="1734"/>
            </a:lvl1pPr>
            <a:lvl2pPr marL="566339" indent="0">
              <a:buNone/>
              <a:defRPr sz="1488"/>
            </a:lvl2pPr>
            <a:lvl3pPr marL="1132678" indent="0">
              <a:buNone/>
              <a:defRPr sz="1239"/>
            </a:lvl3pPr>
            <a:lvl4pPr marL="1699014" indent="0">
              <a:buNone/>
              <a:defRPr sz="1116"/>
            </a:lvl4pPr>
            <a:lvl5pPr marL="2265350" indent="0">
              <a:buNone/>
              <a:defRPr sz="1116"/>
            </a:lvl5pPr>
            <a:lvl6pPr marL="2831689" indent="0">
              <a:buNone/>
              <a:defRPr sz="1116"/>
            </a:lvl6pPr>
            <a:lvl7pPr marL="3398024" indent="0">
              <a:buNone/>
              <a:defRPr sz="1116"/>
            </a:lvl7pPr>
            <a:lvl8pPr marL="3964363" indent="0">
              <a:buNone/>
              <a:defRPr sz="1116"/>
            </a:lvl8pPr>
            <a:lvl9pPr marL="4530702" indent="0">
              <a:buNone/>
              <a:defRPr sz="1116"/>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2"/>
            <a:ext cx="19245263" cy="5045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22"/>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1" y="28060645"/>
            <a:ext cx="4989513" cy="1611875"/>
          </a:xfrm>
          <a:prstGeom prst="rect">
            <a:avLst/>
          </a:prstGeom>
        </p:spPr>
        <p:txBody>
          <a:bodyPr vert="horz" lIns="91440" tIns="45720" rIns="91440" bIns="45720" rtlCol="0" anchor="ctr"/>
          <a:lstStyle>
            <a:lvl1pPr algn="l">
              <a:defRPr sz="1488">
                <a:solidFill>
                  <a:schemeClr val="tx1">
                    <a:tint val="75000"/>
                  </a:schemeClr>
                </a:solidFill>
              </a:defRPr>
            </a:lvl1pPr>
          </a:lstStyle>
          <a:p>
            <a:fld id="{8102BAB4-8B8D-41DD-85C7-81A0CA962007}" type="datetimeFigureOut">
              <a:rPr lang="en-US" smtClean="0"/>
              <a:t>10/15/25</a:t>
            </a:fld>
            <a:endParaRPr lang="en-US"/>
          </a:p>
        </p:txBody>
      </p:sp>
      <p:sp>
        <p:nvSpPr>
          <p:cNvPr id="5" name="Footer Placeholder 4"/>
          <p:cNvSpPr>
            <a:spLocks noGrp="1"/>
          </p:cNvSpPr>
          <p:nvPr>
            <p:ph type="ftr" sz="quarter" idx="3"/>
          </p:nvPr>
        </p:nvSpPr>
        <p:spPr>
          <a:xfrm>
            <a:off x="7306072" y="28060645"/>
            <a:ext cx="6771481" cy="1611875"/>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45"/>
            <a:ext cx="4989513" cy="1611875"/>
          </a:xfrm>
          <a:prstGeom prst="rect">
            <a:avLst/>
          </a:prstGeom>
        </p:spPr>
        <p:txBody>
          <a:bodyPr vert="horz" lIns="91440" tIns="45720" rIns="91440" bIns="45720" rtlCol="0" anchor="ctr"/>
          <a:lstStyle>
            <a:lvl1pPr algn="r">
              <a:defRPr sz="1488">
                <a:solidFill>
                  <a:schemeClr val="tx1">
                    <a:tint val="75000"/>
                  </a:schemeClr>
                </a:solidFill>
              </a:defRPr>
            </a:lvl1pPr>
          </a:lstStyle>
          <a:p>
            <a:fld id="{B044824F-EBE0-443F-8A8F-F64816AF04DC}"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32678" rtl="0" eaLnBrk="1" latinLnBrk="0" hangingPunct="1">
        <a:spcBef>
          <a:spcPct val="0"/>
        </a:spcBef>
        <a:buNone/>
        <a:defRPr sz="5452" kern="1200">
          <a:solidFill>
            <a:schemeClr val="tx1"/>
          </a:solidFill>
          <a:latin typeface="+mj-lt"/>
          <a:ea typeface="+mj-ea"/>
          <a:cs typeface="+mj-cs"/>
        </a:defRPr>
      </a:lvl1pPr>
    </p:titleStyle>
    <p:bodyStyle>
      <a:lvl1pPr marL="424753" indent="-424753" algn="l" defTabSz="1132678" rtl="0" eaLnBrk="1" latinLnBrk="0" hangingPunct="1">
        <a:spcBef>
          <a:spcPct val="20000"/>
        </a:spcBef>
        <a:buFont typeface="Arial" pitchFamily="34" charset="0"/>
        <a:buChar char="•"/>
        <a:defRPr sz="3964" kern="1200">
          <a:solidFill>
            <a:schemeClr val="tx1"/>
          </a:solidFill>
          <a:latin typeface="+mn-lt"/>
          <a:ea typeface="+mn-ea"/>
          <a:cs typeface="+mn-cs"/>
        </a:defRPr>
      </a:lvl1pPr>
      <a:lvl2pPr marL="920297" indent="-353961" algn="l" defTabSz="1132678" rtl="0" eaLnBrk="1" latinLnBrk="0" hangingPunct="1">
        <a:spcBef>
          <a:spcPct val="20000"/>
        </a:spcBef>
        <a:buFont typeface="Arial" pitchFamily="34" charset="0"/>
        <a:buChar char="–"/>
        <a:defRPr sz="3469" kern="1200">
          <a:solidFill>
            <a:schemeClr val="tx1"/>
          </a:solidFill>
          <a:latin typeface="+mn-lt"/>
          <a:ea typeface="+mn-ea"/>
          <a:cs typeface="+mn-cs"/>
        </a:defRPr>
      </a:lvl2pPr>
      <a:lvl3pPr marL="1415844" indent="-283166" algn="l" defTabSz="1132678" rtl="0" eaLnBrk="1" latinLnBrk="0" hangingPunct="1">
        <a:spcBef>
          <a:spcPct val="20000"/>
        </a:spcBef>
        <a:buFont typeface="Arial" pitchFamily="34" charset="0"/>
        <a:buChar char="•"/>
        <a:defRPr sz="2977" kern="1200">
          <a:solidFill>
            <a:schemeClr val="tx1"/>
          </a:solidFill>
          <a:latin typeface="+mn-lt"/>
          <a:ea typeface="+mn-ea"/>
          <a:cs typeface="+mn-cs"/>
        </a:defRPr>
      </a:lvl3pPr>
      <a:lvl4pPr marL="1982183"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4pPr>
      <a:lvl5pPr marL="2548519"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5pPr>
      <a:lvl6pPr marL="3114858"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6pPr>
      <a:lvl7pPr marL="3681197"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7pPr>
      <a:lvl8pPr marL="4247530"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8pPr>
      <a:lvl9pPr marL="4813869" indent="-283166" algn="l" defTabSz="1132678" rtl="0" eaLnBrk="1" latinLnBrk="0" hangingPunct="1">
        <a:spcBef>
          <a:spcPct val="20000"/>
        </a:spcBef>
        <a:buFont typeface="Arial" pitchFamily="34" charset="0"/>
        <a:buChar char="•"/>
        <a:defRPr sz="2475" kern="1200">
          <a:solidFill>
            <a:schemeClr val="tx1"/>
          </a:solidFill>
          <a:latin typeface="+mn-lt"/>
          <a:ea typeface="+mn-ea"/>
          <a:cs typeface="+mn-cs"/>
        </a:defRPr>
      </a:lvl9pPr>
    </p:bodyStyle>
    <p:otherStyle>
      <a:defPPr>
        <a:defRPr lang="en-US"/>
      </a:defPPr>
      <a:lvl1pPr marL="0" algn="l" defTabSz="1132678" rtl="0" eaLnBrk="1" latinLnBrk="0" hangingPunct="1">
        <a:defRPr sz="2229" kern="1200">
          <a:solidFill>
            <a:schemeClr val="tx1"/>
          </a:solidFill>
          <a:latin typeface="+mn-lt"/>
          <a:ea typeface="+mn-ea"/>
          <a:cs typeface="+mn-cs"/>
        </a:defRPr>
      </a:lvl1pPr>
      <a:lvl2pPr marL="566339" algn="l" defTabSz="1132678" rtl="0" eaLnBrk="1" latinLnBrk="0" hangingPunct="1">
        <a:defRPr sz="2229" kern="1200">
          <a:solidFill>
            <a:schemeClr val="tx1"/>
          </a:solidFill>
          <a:latin typeface="+mn-lt"/>
          <a:ea typeface="+mn-ea"/>
          <a:cs typeface="+mn-cs"/>
        </a:defRPr>
      </a:lvl2pPr>
      <a:lvl3pPr marL="1132678" algn="l" defTabSz="1132678" rtl="0" eaLnBrk="1" latinLnBrk="0" hangingPunct="1">
        <a:defRPr sz="2229" kern="1200">
          <a:solidFill>
            <a:schemeClr val="tx1"/>
          </a:solidFill>
          <a:latin typeface="+mn-lt"/>
          <a:ea typeface="+mn-ea"/>
          <a:cs typeface="+mn-cs"/>
        </a:defRPr>
      </a:lvl3pPr>
      <a:lvl4pPr marL="1699014" algn="l" defTabSz="1132678" rtl="0" eaLnBrk="1" latinLnBrk="0" hangingPunct="1">
        <a:defRPr sz="2229" kern="1200">
          <a:solidFill>
            <a:schemeClr val="tx1"/>
          </a:solidFill>
          <a:latin typeface="+mn-lt"/>
          <a:ea typeface="+mn-ea"/>
          <a:cs typeface="+mn-cs"/>
        </a:defRPr>
      </a:lvl4pPr>
      <a:lvl5pPr marL="2265350" algn="l" defTabSz="1132678" rtl="0" eaLnBrk="1" latinLnBrk="0" hangingPunct="1">
        <a:defRPr sz="2229" kern="1200">
          <a:solidFill>
            <a:schemeClr val="tx1"/>
          </a:solidFill>
          <a:latin typeface="+mn-lt"/>
          <a:ea typeface="+mn-ea"/>
          <a:cs typeface="+mn-cs"/>
        </a:defRPr>
      </a:lvl5pPr>
      <a:lvl6pPr marL="2831689" algn="l" defTabSz="1132678" rtl="0" eaLnBrk="1" latinLnBrk="0" hangingPunct="1">
        <a:defRPr sz="2229" kern="1200">
          <a:solidFill>
            <a:schemeClr val="tx1"/>
          </a:solidFill>
          <a:latin typeface="+mn-lt"/>
          <a:ea typeface="+mn-ea"/>
          <a:cs typeface="+mn-cs"/>
        </a:defRPr>
      </a:lvl6pPr>
      <a:lvl7pPr marL="3398024" algn="l" defTabSz="1132678" rtl="0" eaLnBrk="1" latinLnBrk="0" hangingPunct="1">
        <a:defRPr sz="2229" kern="1200">
          <a:solidFill>
            <a:schemeClr val="tx1"/>
          </a:solidFill>
          <a:latin typeface="+mn-lt"/>
          <a:ea typeface="+mn-ea"/>
          <a:cs typeface="+mn-cs"/>
        </a:defRPr>
      </a:lvl7pPr>
      <a:lvl8pPr marL="3964363" algn="l" defTabSz="1132678" rtl="0" eaLnBrk="1" latinLnBrk="0" hangingPunct="1">
        <a:defRPr sz="2229" kern="1200">
          <a:solidFill>
            <a:schemeClr val="tx1"/>
          </a:solidFill>
          <a:latin typeface="+mn-lt"/>
          <a:ea typeface="+mn-ea"/>
          <a:cs typeface="+mn-cs"/>
        </a:defRPr>
      </a:lvl8pPr>
      <a:lvl9pPr marL="4530702" algn="l" defTabSz="1132678" rtl="0" eaLnBrk="1" latinLnBrk="0" hangingPunct="1">
        <a:defRPr sz="22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808DAC-C6EA-75AF-35CE-0CB5C974D5E0}"/>
              </a:ext>
            </a:extLst>
          </p:cNvPr>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44FDDFB-57DB-2D68-E40F-0897A23267EA}"/>
              </a:ext>
            </a:extLst>
          </p:cNvPr>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0F881AC-2831-5EF7-1B8F-948F2C3400B0}"/>
              </a:ext>
            </a:extLst>
          </p:cNvPr>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b="0" i="0">
                <a:solidFill>
                  <a:schemeClr val="tx1">
                    <a:tint val="82000"/>
                  </a:schemeClr>
                </a:solidFill>
                <a:latin typeface="Arial" panose="020B0604020202020204" pitchFamily="34" charset="0"/>
              </a:defRPr>
            </a:lvl1pPr>
          </a:lstStyle>
          <a:p>
            <a:fld id="{2F2CF935-92F6-9245-9955-B3BC05774650}" type="datetime1">
              <a:rPr lang="de-DE" smtClean="0"/>
              <a:t>15.10.25</a:t>
            </a:fld>
            <a:endParaRPr lang="de-DE" dirty="0"/>
          </a:p>
        </p:txBody>
      </p:sp>
      <p:sp>
        <p:nvSpPr>
          <p:cNvPr id="5" name="Fußzeilenplatzhalter 4">
            <a:extLst>
              <a:ext uri="{FF2B5EF4-FFF2-40B4-BE49-F238E27FC236}">
                <a16:creationId xmlns:a16="http://schemas.microsoft.com/office/drawing/2014/main" id="{E77DFFDB-B375-2B55-1E5F-C4FFF2F43C38}"/>
              </a:ext>
            </a:extLst>
          </p:cNvPr>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b="0" i="0">
                <a:solidFill>
                  <a:schemeClr val="tx1">
                    <a:tint val="82000"/>
                  </a:schemeClr>
                </a:solidFill>
                <a:latin typeface="Arial" panose="020B0604020202020204" pitchFamily="34" charset="0"/>
              </a:defRPr>
            </a:lvl1pPr>
          </a:lstStyle>
          <a:p>
            <a:endParaRPr lang="de-DE" dirty="0"/>
          </a:p>
        </p:txBody>
      </p:sp>
      <p:sp>
        <p:nvSpPr>
          <p:cNvPr id="6" name="Foliennummernplatzhalter 5">
            <a:extLst>
              <a:ext uri="{FF2B5EF4-FFF2-40B4-BE49-F238E27FC236}">
                <a16:creationId xmlns:a16="http://schemas.microsoft.com/office/drawing/2014/main" id="{113C7536-55D6-4CCC-55BC-7AF787680895}"/>
              </a:ext>
            </a:extLst>
          </p:cNvPr>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b="0" i="0">
                <a:solidFill>
                  <a:schemeClr val="tx1">
                    <a:tint val="82000"/>
                  </a:schemeClr>
                </a:solidFill>
                <a:latin typeface="Arial" panose="020B0604020202020204" pitchFamily="34" charset="0"/>
              </a:defRPr>
            </a:lvl1pPr>
          </a:lstStyle>
          <a:p>
            <a:fld id="{BA2364AD-BF33-204D-A44F-C02C2911FACC}" type="slidenum">
              <a:rPr lang="de-DE" smtClean="0"/>
              <a:pPr/>
              <a:t>‹Nr.›</a:t>
            </a:fld>
            <a:endParaRPr lang="de-DE" dirty="0"/>
          </a:p>
        </p:txBody>
      </p:sp>
    </p:spTree>
    <p:extLst>
      <p:ext uri="{BB962C8B-B14F-4D97-AF65-F5344CB8AC3E}">
        <p14:creationId xmlns:p14="http://schemas.microsoft.com/office/powerpoint/2010/main" val="212452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603766" rtl="0" eaLnBrk="1" latinLnBrk="0" hangingPunct="1">
        <a:lnSpc>
          <a:spcPct val="90000"/>
        </a:lnSpc>
        <a:spcBef>
          <a:spcPct val="0"/>
        </a:spcBef>
        <a:buNone/>
        <a:defRPr sz="7717" kern="1200">
          <a:solidFill>
            <a:schemeClr val="tx1"/>
          </a:solidFill>
          <a:latin typeface="+mj-lt"/>
          <a:ea typeface="+mj-ea"/>
          <a:cs typeface="+mj-cs"/>
        </a:defRPr>
      </a:lvl1pPr>
    </p:titleStyle>
    <p:bodyStyle>
      <a:lvl1pPr marL="400942" indent="-400942" algn="l" defTabSz="1603766" rtl="0" eaLnBrk="1" latinLnBrk="0" hangingPunct="1">
        <a:lnSpc>
          <a:spcPct val="90000"/>
        </a:lnSpc>
        <a:spcBef>
          <a:spcPts val="1754"/>
        </a:spcBef>
        <a:buFont typeface="Arial" panose="020B0604020202020204" pitchFamily="34" charset="0"/>
        <a:buChar char="•"/>
        <a:defRPr sz="4911" b="0" i="0" kern="1200">
          <a:solidFill>
            <a:schemeClr val="tx1"/>
          </a:solidFill>
          <a:latin typeface="Arial" panose="020B0604020202020204" pitchFamily="34" charset="0"/>
          <a:ea typeface="+mn-ea"/>
          <a:cs typeface="+mn-cs"/>
        </a:defRPr>
      </a:lvl1pPr>
      <a:lvl2pPr marL="1202825" indent="-400942" algn="l" defTabSz="1603766" rtl="0" eaLnBrk="1" latinLnBrk="0" hangingPunct="1">
        <a:lnSpc>
          <a:spcPct val="90000"/>
        </a:lnSpc>
        <a:spcBef>
          <a:spcPts val="877"/>
        </a:spcBef>
        <a:buFont typeface="Arial" panose="020B0604020202020204" pitchFamily="34" charset="0"/>
        <a:buChar char="•"/>
        <a:defRPr sz="4209" b="0" i="0" kern="1200">
          <a:solidFill>
            <a:schemeClr val="tx1"/>
          </a:solidFill>
          <a:latin typeface="Arial" panose="020B0604020202020204" pitchFamily="34" charset="0"/>
          <a:ea typeface="+mn-ea"/>
          <a:cs typeface="+mn-cs"/>
        </a:defRPr>
      </a:lvl2pPr>
      <a:lvl3pPr marL="2004708" indent="-400942" algn="l" defTabSz="1603766" rtl="0" eaLnBrk="1" latinLnBrk="0" hangingPunct="1">
        <a:lnSpc>
          <a:spcPct val="90000"/>
        </a:lnSpc>
        <a:spcBef>
          <a:spcPts val="877"/>
        </a:spcBef>
        <a:buFont typeface="Arial" panose="020B0604020202020204" pitchFamily="34" charset="0"/>
        <a:buChar char="•"/>
        <a:defRPr sz="3508" b="0" i="0" kern="1200">
          <a:solidFill>
            <a:schemeClr val="tx1"/>
          </a:solidFill>
          <a:latin typeface="Arial" panose="020B0604020202020204" pitchFamily="34" charset="0"/>
          <a:ea typeface="+mn-ea"/>
          <a:cs typeface="+mn-cs"/>
        </a:defRPr>
      </a:lvl3pPr>
      <a:lvl4pPr marL="2806591" indent="-400942" algn="l" defTabSz="1603766" rtl="0" eaLnBrk="1" latinLnBrk="0" hangingPunct="1">
        <a:lnSpc>
          <a:spcPct val="90000"/>
        </a:lnSpc>
        <a:spcBef>
          <a:spcPts val="877"/>
        </a:spcBef>
        <a:buFont typeface="Arial" panose="020B0604020202020204" pitchFamily="34" charset="0"/>
        <a:buChar char="•"/>
        <a:defRPr sz="3157" b="0" i="0" kern="1200">
          <a:solidFill>
            <a:schemeClr val="tx1"/>
          </a:solidFill>
          <a:latin typeface="Arial" panose="020B0604020202020204" pitchFamily="34" charset="0"/>
          <a:ea typeface="+mn-ea"/>
          <a:cs typeface="+mn-cs"/>
        </a:defRPr>
      </a:lvl4pPr>
      <a:lvl5pPr marL="3608474" indent="-400942" algn="l" defTabSz="1603766" rtl="0" eaLnBrk="1" latinLnBrk="0" hangingPunct="1">
        <a:lnSpc>
          <a:spcPct val="90000"/>
        </a:lnSpc>
        <a:spcBef>
          <a:spcPts val="877"/>
        </a:spcBef>
        <a:buFont typeface="Arial" panose="020B0604020202020204" pitchFamily="34" charset="0"/>
        <a:buChar char="•"/>
        <a:defRPr sz="3157" b="0" i="0" kern="1200">
          <a:solidFill>
            <a:schemeClr val="tx1"/>
          </a:solidFill>
          <a:latin typeface="Arial" panose="020B0604020202020204" pitchFamily="34" charset="0"/>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de-DE"/>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6788" y="202413"/>
            <a:ext cx="20990060" cy="29870398"/>
          </a:xfrm>
          <a:prstGeom prst="rect">
            <a:avLst/>
          </a:prstGeom>
          <a:noFill/>
          <a:ln w="101600">
            <a:solidFill>
              <a:srgbClr val="A51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5" name="Snip Diagonal Corner Rectangle 4"/>
          <p:cNvSpPr/>
          <p:nvPr/>
        </p:nvSpPr>
        <p:spPr>
          <a:xfrm>
            <a:off x="499966" y="507212"/>
            <a:ext cx="20398033" cy="2275254"/>
          </a:xfrm>
          <a:prstGeom prst="snip2Diag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52" name="TextBox 51"/>
          <p:cNvSpPr txBox="1"/>
          <p:nvPr/>
        </p:nvSpPr>
        <p:spPr>
          <a:xfrm>
            <a:off x="745315" y="741109"/>
            <a:ext cx="11851497" cy="831886"/>
          </a:xfrm>
          <a:prstGeom prst="rect">
            <a:avLst/>
          </a:prstGeom>
          <a:noFill/>
        </p:spPr>
        <p:txBody>
          <a:bodyPr wrap="square" lIns="91439" tIns="45716" rIns="91439" bIns="45716" rtlCol="0" anchor="t">
            <a:spAutoFit/>
          </a:bodyPr>
          <a:lstStyle/>
          <a:p>
            <a:r>
              <a:rPr lang="en-US" sz="2403" b="1" dirty="0" err="1">
                <a:ln w="3175">
                  <a:noFill/>
                </a:ln>
                <a:solidFill>
                  <a:srgbClr val="A51E37"/>
                </a:solidFill>
                <a:latin typeface="Arial"/>
                <a:ea typeface="Bangla MN" charset="0"/>
                <a:cs typeface="Arial"/>
              </a:rPr>
              <a:t>Aktuelle</a:t>
            </a:r>
            <a:r>
              <a:rPr lang="en-US" sz="2403" b="1" dirty="0">
                <a:ln w="3175">
                  <a:noFill/>
                </a:ln>
                <a:solidFill>
                  <a:srgbClr val="A51E37"/>
                </a:solidFill>
                <a:latin typeface="Arial"/>
                <a:ea typeface="Bangla MN" charset="0"/>
                <a:cs typeface="Arial"/>
              </a:rPr>
              <a:t> </a:t>
            </a:r>
            <a:r>
              <a:rPr lang="en-US" sz="2403" b="1" dirty="0" err="1">
                <a:ln w="3175">
                  <a:noFill/>
                </a:ln>
                <a:solidFill>
                  <a:srgbClr val="A51E37"/>
                </a:solidFill>
                <a:latin typeface="Arial"/>
                <a:ea typeface="Bangla MN" charset="0"/>
                <a:cs typeface="Arial"/>
              </a:rPr>
              <a:t>Diskurse</a:t>
            </a:r>
            <a:r>
              <a:rPr lang="en-US" sz="2403" b="1" dirty="0">
                <a:ln w="3175">
                  <a:noFill/>
                </a:ln>
                <a:solidFill>
                  <a:srgbClr val="A51E37"/>
                </a:solidFill>
                <a:latin typeface="Arial"/>
                <a:ea typeface="Bangla MN" charset="0"/>
                <a:cs typeface="Arial"/>
              </a:rPr>
              <a:t> in China – KI-</a:t>
            </a:r>
            <a:r>
              <a:rPr lang="en-US" sz="2403" b="1" dirty="0" err="1">
                <a:ln w="3175">
                  <a:noFill/>
                </a:ln>
                <a:solidFill>
                  <a:srgbClr val="A51E37"/>
                </a:solidFill>
                <a:latin typeface="Arial"/>
                <a:ea typeface="Bangla MN" charset="0"/>
                <a:cs typeface="Arial"/>
              </a:rPr>
              <a:t>basierte</a:t>
            </a:r>
            <a:r>
              <a:rPr lang="en-US" sz="2403" b="1" dirty="0">
                <a:ln w="3175">
                  <a:noFill/>
                </a:ln>
                <a:solidFill>
                  <a:srgbClr val="A51E37"/>
                </a:solidFill>
                <a:latin typeface="Arial"/>
                <a:ea typeface="Bangla MN" charset="0"/>
                <a:cs typeface="Arial"/>
              </a:rPr>
              <a:t> </a:t>
            </a:r>
            <a:r>
              <a:rPr lang="en-US" sz="2403" b="1" dirty="0" err="1">
                <a:ln w="3175">
                  <a:noFill/>
                </a:ln>
                <a:solidFill>
                  <a:srgbClr val="A51E37"/>
                </a:solidFill>
                <a:latin typeface="Arial"/>
                <a:ea typeface="Bangla MN" charset="0"/>
                <a:cs typeface="Arial"/>
              </a:rPr>
              <a:t>Neukonzeption</a:t>
            </a:r>
            <a:r>
              <a:rPr lang="en-US" sz="2403" b="1" dirty="0">
                <a:ln w="3175">
                  <a:noFill/>
                </a:ln>
                <a:solidFill>
                  <a:srgbClr val="A51E37"/>
                </a:solidFill>
                <a:latin typeface="Arial"/>
                <a:ea typeface="Bangla MN" charset="0"/>
                <a:cs typeface="Arial"/>
              </a:rPr>
              <a:t> des </a:t>
            </a:r>
            <a:r>
              <a:rPr lang="en-US" sz="2403" b="1" dirty="0" err="1">
                <a:ln w="3175">
                  <a:noFill/>
                </a:ln>
                <a:solidFill>
                  <a:srgbClr val="A51E37"/>
                </a:solidFill>
                <a:latin typeface="Arial"/>
                <a:ea typeface="Bangla MN" charset="0"/>
                <a:cs typeface="Arial"/>
              </a:rPr>
              <a:t>Sprachunterrichts</a:t>
            </a:r>
            <a:r>
              <a:rPr lang="en-US" sz="2403" b="1" dirty="0">
                <a:ln w="3175">
                  <a:noFill/>
                </a:ln>
                <a:solidFill>
                  <a:srgbClr val="A51E37"/>
                </a:solidFill>
                <a:latin typeface="Arial"/>
                <a:ea typeface="Bangla MN" charset="0"/>
                <a:cs typeface="Arial"/>
              </a:rPr>
              <a:t> </a:t>
            </a:r>
            <a:r>
              <a:rPr lang="en-US" sz="2403" b="1" dirty="0" err="1">
                <a:ln w="3175">
                  <a:noFill/>
                </a:ln>
                <a:solidFill>
                  <a:srgbClr val="A51E37"/>
                </a:solidFill>
                <a:latin typeface="Arial"/>
                <a:ea typeface="Bangla MN" charset="0"/>
                <a:cs typeface="Arial"/>
              </a:rPr>
              <a:t>zur</a:t>
            </a:r>
            <a:r>
              <a:rPr lang="en-US" sz="2403" b="1" dirty="0">
                <a:ln w="3175">
                  <a:noFill/>
                </a:ln>
                <a:solidFill>
                  <a:srgbClr val="A51E37"/>
                </a:solidFill>
                <a:latin typeface="Arial"/>
                <a:ea typeface="Bangla MN" charset="0"/>
                <a:cs typeface="Arial"/>
              </a:rPr>
              <a:t> </a:t>
            </a:r>
            <a:r>
              <a:rPr lang="en-US" sz="2403" b="1" dirty="0" err="1">
                <a:ln w="3175">
                  <a:noFill/>
                </a:ln>
                <a:solidFill>
                  <a:srgbClr val="A51E37"/>
                </a:solidFill>
                <a:latin typeface="Arial"/>
                <a:ea typeface="Bangla MN" charset="0"/>
                <a:cs typeface="Arial"/>
              </a:rPr>
              <a:t>Förderung</a:t>
            </a:r>
            <a:r>
              <a:rPr lang="en-US" sz="2403" b="1" dirty="0">
                <a:ln w="3175">
                  <a:noFill/>
                </a:ln>
                <a:solidFill>
                  <a:srgbClr val="A51E37"/>
                </a:solidFill>
                <a:latin typeface="Arial"/>
                <a:ea typeface="Bangla MN" charset="0"/>
                <a:cs typeface="Arial"/>
              </a:rPr>
              <a:t> der </a:t>
            </a:r>
            <a:r>
              <a:rPr lang="en-US" sz="2403" b="1" dirty="0" err="1">
                <a:ln w="3175">
                  <a:noFill/>
                </a:ln>
                <a:solidFill>
                  <a:srgbClr val="A51E37"/>
                </a:solidFill>
                <a:latin typeface="Arial"/>
                <a:ea typeface="Bangla MN" charset="0"/>
                <a:cs typeface="Arial"/>
              </a:rPr>
              <a:t>Textkompetenz</a:t>
            </a:r>
            <a:endParaRPr lang="en-US" sz="2403" b="1" dirty="0">
              <a:ln w="3175">
                <a:noFill/>
              </a:ln>
              <a:solidFill>
                <a:srgbClr val="A51E37"/>
              </a:solidFill>
              <a:latin typeface="Arial"/>
              <a:ea typeface="Bangla MN" charset="0"/>
              <a:cs typeface="Arial"/>
            </a:endParaRPr>
          </a:p>
        </p:txBody>
      </p:sp>
      <p:sp>
        <p:nvSpPr>
          <p:cNvPr id="115" name="TextBox 114"/>
          <p:cNvSpPr txBox="1"/>
          <p:nvPr/>
        </p:nvSpPr>
        <p:spPr>
          <a:xfrm>
            <a:off x="745318" y="1548529"/>
            <a:ext cx="8677847" cy="462106"/>
          </a:xfrm>
          <a:prstGeom prst="rect">
            <a:avLst/>
          </a:prstGeom>
          <a:noFill/>
        </p:spPr>
        <p:txBody>
          <a:bodyPr wrap="square" lIns="91439" tIns="45716" rIns="91439" bIns="45716" rtlCol="0" anchor="t">
            <a:spAutoFit/>
          </a:bodyPr>
          <a:lstStyle/>
          <a:p>
            <a:r>
              <a:rPr lang="en-US" sz="2403" b="1" dirty="0">
                <a:latin typeface="Arial"/>
                <a:ea typeface="Bangla MN" charset="0"/>
                <a:cs typeface="Arial"/>
              </a:rPr>
              <a:t>Vera Schick</a:t>
            </a:r>
            <a:endParaRPr lang="en-US" sz="2403" b="1" baseline="30000" dirty="0">
              <a:latin typeface="Arial"/>
              <a:ea typeface="Bangla MN" charset="0"/>
              <a:cs typeface="Arial"/>
            </a:endParaRPr>
          </a:p>
        </p:txBody>
      </p:sp>
      <p:sp>
        <p:nvSpPr>
          <p:cNvPr id="30" name="TextBox 29">
            <a:extLst>
              <a:ext uri="{FF2B5EF4-FFF2-40B4-BE49-F238E27FC236}">
                <a16:creationId xmlns:a16="http://schemas.microsoft.com/office/drawing/2014/main" id="{EABD6380-F16B-42AE-AB20-AED81D8BA8F5}"/>
              </a:ext>
            </a:extLst>
          </p:cNvPr>
          <p:cNvSpPr txBox="1"/>
          <p:nvPr/>
        </p:nvSpPr>
        <p:spPr>
          <a:xfrm>
            <a:off x="737210" y="2017398"/>
            <a:ext cx="9366403" cy="399973"/>
          </a:xfrm>
          <a:prstGeom prst="rect">
            <a:avLst/>
          </a:prstGeom>
          <a:noFill/>
        </p:spPr>
        <p:txBody>
          <a:bodyPr wrap="square" lIns="91439" tIns="45716" rIns="91439" bIns="45716" rtlCol="0" anchor="t">
            <a:spAutoFit/>
          </a:bodyPr>
          <a:lstStyle/>
          <a:p>
            <a:r>
              <a:rPr lang="en-US" sz="1999" dirty="0" err="1">
                <a:latin typeface="Arial"/>
                <a:ea typeface="Bangla MN" charset="0"/>
                <a:cs typeface="Arial"/>
              </a:rPr>
              <a:t>Philosophische</a:t>
            </a:r>
            <a:r>
              <a:rPr lang="en-US" sz="1999" dirty="0">
                <a:latin typeface="Arial"/>
                <a:ea typeface="Bangla MN" charset="0"/>
                <a:cs typeface="Arial"/>
              </a:rPr>
              <a:t> </a:t>
            </a:r>
            <a:r>
              <a:rPr lang="en-US" sz="1999" dirty="0" err="1">
                <a:latin typeface="Arial"/>
                <a:ea typeface="Bangla MN" charset="0"/>
                <a:cs typeface="Arial"/>
              </a:rPr>
              <a:t>Fakultät</a:t>
            </a:r>
            <a:r>
              <a:rPr lang="en-US" sz="1999" dirty="0">
                <a:latin typeface="Arial"/>
                <a:ea typeface="Bangla MN" charset="0"/>
                <a:cs typeface="Arial"/>
              </a:rPr>
              <a:t>/</a:t>
            </a:r>
            <a:r>
              <a:rPr lang="en-US" sz="1999" dirty="0" err="1">
                <a:latin typeface="Arial"/>
                <a:ea typeface="Bangla MN" charset="0"/>
                <a:cs typeface="Arial"/>
              </a:rPr>
              <a:t>Asien</a:t>
            </a:r>
            <a:r>
              <a:rPr lang="en-US" sz="1999" dirty="0">
                <a:latin typeface="Arial"/>
                <a:ea typeface="Bangla MN" charset="0"/>
                <a:cs typeface="Arial"/>
              </a:rPr>
              <a:t>-Orient-</a:t>
            </a:r>
            <a:r>
              <a:rPr lang="en-US" sz="1999" dirty="0" err="1">
                <a:latin typeface="Arial"/>
                <a:ea typeface="Bangla MN" charset="0"/>
                <a:cs typeface="Arial"/>
              </a:rPr>
              <a:t>Institut</a:t>
            </a:r>
            <a:r>
              <a:rPr lang="en-US" sz="1999" dirty="0">
                <a:latin typeface="Arial"/>
                <a:ea typeface="Bangla MN" charset="0"/>
                <a:cs typeface="Arial"/>
              </a:rPr>
              <a:t>/</a:t>
            </a:r>
            <a:r>
              <a:rPr lang="en-US" sz="1999" dirty="0" err="1">
                <a:latin typeface="Arial"/>
                <a:ea typeface="Bangla MN" charset="0"/>
                <a:cs typeface="Arial"/>
              </a:rPr>
              <a:t>Abteilung</a:t>
            </a:r>
            <a:r>
              <a:rPr lang="en-US" sz="1999" dirty="0">
                <a:latin typeface="Arial"/>
                <a:ea typeface="Bangla MN" charset="0"/>
                <a:cs typeface="Arial"/>
              </a:rPr>
              <a:t> für </a:t>
            </a:r>
            <a:r>
              <a:rPr lang="en-US" sz="1999" dirty="0" err="1">
                <a:latin typeface="Arial"/>
                <a:ea typeface="Bangla MN" charset="0"/>
                <a:cs typeface="Arial"/>
              </a:rPr>
              <a:t>Sinologie</a:t>
            </a:r>
            <a:r>
              <a:rPr lang="en-US" sz="1999" dirty="0">
                <a:latin typeface="Arial"/>
                <a:ea typeface="Bangla MN" charset="0"/>
                <a:cs typeface="Arial"/>
              </a:rPr>
              <a:t> </a:t>
            </a:r>
            <a:endParaRPr lang="en-US" sz="1999" dirty="0">
              <a:latin typeface="Arial" panose="020B0604020202020204" pitchFamily="34" charset="0"/>
              <a:ea typeface="Bangla MN" charset="0"/>
              <a:cs typeface="Arial" panose="020B0604020202020204" pitchFamily="34" charset="0"/>
            </a:endParaRPr>
          </a:p>
        </p:txBody>
      </p:sp>
      <p:pic>
        <p:nvPicPr>
          <p:cNvPr id="4" name="Grafik 3" descr="Ein Bild, das Text, Schrift, Grafiken, Grafikdesign enthält.&#10;&#10;Automatisch generierte Beschreibung">
            <a:extLst>
              <a:ext uri="{FF2B5EF4-FFF2-40B4-BE49-F238E27FC236}">
                <a16:creationId xmlns:a16="http://schemas.microsoft.com/office/drawing/2014/main" id="{677ACE1F-AA55-4FC9-2CDF-BD02026D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659" y="645174"/>
            <a:ext cx="4533332" cy="1164091"/>
          </a:xfrm>
          <a:prstGeom prst="rect">
            <a:avLst/>
          </a:prstGeom>
        </p:spPr>
      </p:pic>
      <p:grpSp>
        <p:nvGrpSpPr>
          <p:cNvPr id="11" name="Gruppieren 10">
            <a:extLst>
              <a:ext uri="{FF2B5EF4-FFF2-40B4-BE49-F238E27FC236}">
                <a16:creationId xmlns:a16="http://schemas.microsoft.com/office/drawing/2014/main" id="{76B51D90-4E5C-C966-A625-644086F34D9A}"/>
              </a:ext>
            </a:extLst>
          </p:cNvPr>
          <p:cNvGrpSpPr/>
          <p:nvPr/>
        </p:nvGrpSpPr>
        <p:grpSpPr>
          <a:xfrm>
            <a:off x="499969" y="2965997"/>
            <a:ext cx="5951252" cy="7318253"/>
            <a:chOff x="707853" y="3173376"/>
            <a:chExt cx="6471963" cy="5753934"/>
          </a:xfrm>
        </p:grpSpPr>
        <p:grpSp>
          <p:nvGrpSpPr>
            <p:cNvPr id="39" name="Group 38"/>
            <p:cNvGrpSpPr/>
            <p:nvPr/>
          </p:nvGrpSpPr>
          <p:grpSpPr>
            <a:xfrm>
              <a:off x="707853" y="3173376"/>
              <a:ext cx="6471963" cy="5753934"/>
              <a:chOff x="914400" y="6442641"/>
              <a:chExt cx="11658600" cy="6938135"/>
            </a:xfrm>
            <a:solidFill>
              <a:schemeClr val="bg1"/>
            </a:solidFill>
          </p:grpSpPr>
          <p:sp>
            <p:nvSpPr>
              <p:cNvPr id="34" name="Rectangle 33"/>
              <p:cNvSpPr/>
              <p:nvPr/>
            </p:nvSpPr>
            <p:spPr>
              <a:xfrm>
                <a:off x="914400" y="6762267"/>
                <a:ext cx="11658600" cy="6618509"/>
              </a:xfrm>
              <a:prstGeom prst="rect">
                <a:avLst/>
              </a:prstGeom>
              <a:grp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17" name="TextBox 16"/>
              <p:cNvSpPr txBox="1"/>
              <p:nvPr/>
            </p:nvSpPr>
            <p:spPr>
              <a:xfrm>
                <a:off x="3458984" y="6442641"/>
                <a:ext cx="6929940" cy="438104"/>
              </a:xfrm>
              <a:prstGeom prst="rect">
                <a:avLst/>
              </a:prstGeom>
              <a:grpFill/>
            </p:spPr>
            <p:txBody>
              <a:bodyPr wrap="square" lIns="91439" tIns="45716" rIns="91439" bIns="45716" rtlCol="0" anchor="t">
                <a:spAutoFit/>
              </a:bodyPr>
              <a:lstStyle/>
              <a:p>
                <a:pPr algn="ctr"/>
                <a:r>
                  <a:rPr lang="en-US" sz="2403" dirty="0" err="1">
                    <a:solidFill>
                      <a:srgbClr val="A51E37"/>
                    </a:solidFill>
                    <a:latin typeface="Arial"/>
                    <a:ea typeface="Bangla MN" charset="0"/>
                    <a:cs typeface="Arial"/>
                  </a:rPr>
                  <a:t>Zusammenfassung</a:t>
                </a:r>
                <a:endParaRPr lang="en-US" sz="2403" dirty="0">
                  <a:solidFill>
                    <a:srgbClr val="A51E37"/>
                  </a:solidFill>
                  <a:latin typeface="Arial"/>
                  <a:ea typeface="Bangla MN" charset="0"/>
                  <a:cs typeface="Arial"/>
                </a:endParaRPr>
              </a:p>
            </p:txBody>
          </p:sp>
        </p:grpSp>
        <p:sp>
          <p:nvSpPr>
            <p:cNvPr id="9" name="Textfeld 8">
              <a:extLst>
                <a:ext uri="{FF2B5EF4-FFF2-40B4-BE49-F238E27FC236}">
                  <a16:creationId xmlns:a16="http://schemas.microsoft.com/office/drawing/2014/main" id="{10B2D2E2-AACD-71C5-2435-8284A3B81235}"/>
                </a:ext>
              </a:extLst>
            </p:cNvPr>
            <p:cNvSpPr txBox="1"/>
            <p:nvPr/>
          </p:nvSpPr>
          <p:spPr>
            <a:xfrm>
              <a:off x="998075" y="3902514"/>
              <a:ext cx="5980918" cy="4233162"/>
            </a:xfrm>
            <a:prstGeom prst="rect">
              <a:avLst/>
            </a:prstGeom>
            <a:noFill/>
          </p:spPr>
          <p:txBody>
            <a:bodyPr wrap="square" lIns="91439" tIns="45716" rIns="91439" bIns="45716" rtlCol="0" anchor="t">
              <a:spAutoFit/>
            </a:bodyPr>
            <a:lstStyle/>
            <a:p>
              <a:r>
                <a:rPr lang="de-DE" sz="1999" b="1" dirty="0">
                  <a:latin typeface="Arial" panose="020B0604020202020204" pitchFamily="34" charset="0"/>
                  <a:cs typeface="Arial" panose="020B0604020202020204" pitchFamily="34" charset="0"/>
                </a:rPr>
                <a:t>Format:</a:t>
              </a:r>
            </a:p>
            <a:p>
              <a:r>
                <a:rPr lang="de-DE" sz="1999" dirty="0">
                  <a:latin typeface="Arial" panose="020B0604020202020204" pitchFamily="34" charset="0"/>
                  <a:cs typeface="Arial" panose="020B0604020202020204" pitchFamily="34" charset="0"/>
                </a:rPr>
                <a:t>Sprachliche Übung (Kooperation mit externem Entwicklerteam; kollegiale Hospitation)</a:t>
              </a:r>
            </a:p>
            <a:p>
              <a:endParaRPr lang="de-DE" sz="800" dirty="0">
                <a:latin typeface="Arial" panose="020B0604020202020204" pitchFamily="34" charset="0"/>
                <a:cs typeface="Arial" panose="020B0604020202020204" pitchFamily="34" charset="0"/>
              </a:endParaRPr>
            </a:p>
            <a:p>
              <a:r>
                <a:rPr lang="de-DE" sz="1999" b="1" dirty="0">
                  <a:latin typeface="Arial" panose="020B0604020202020204" pitchFamily="34" charset="0"/>
                  <a:cs typeface="Arial" panose="020B0604020202020204" pitchFamily="34" charset="0"/>
                </a:rPr>
                <a:t>Name des Formats:</a:t>
              </a:r>
              <a:br>
                <a:rPr lang="de-DE" sz="1999" dirty="0">
                  <a:latin typeface="Arial" panose="020B0604020202020204" pitchFamily="34" charset="0"/>
                  <a:cs typeface="Arial" panose="020B0604020202020204" pitchFamily="34" charset="0"/>
                </a:rPr>
              </a:br>
              <a:r>
                <a:rPr lang="de-DE" sz="1999" dirty="0">
                  <a:latin typeface="Arial" panose="020B0604020202020204" pitchFamily="34" charset="0"/>
                  <a:cs typeface="Arial" panose="020B0604020202020204" pitchFamily="34" charset="0"/>
                </a:rPr>
                <a:t>„Aktuelle Diskurse in China“ (durchgeführt von Frau Ma Jun)</a:t>
              </a:r>
            </a:p>
            <a:p>
              <a:endParaRPr lang="de-DE" sz="800" dirty="0">
                <a:latin typeface="Arial" panose="020B0604020202020204" pitchFamily="34" charset="0"/>
                <a:cs typeface="Arial" panose="020B0604020202020204" pitchFamily="34" charset="0"/>
              </a:endParaRPr>
            </a:p>
            <a:p>
              <a:r>
                <a:rPr lang="de-DE" sz="1999" b="1" dirty="0">
                  <a:latin typeface="Arial" panose="020B0604020202020204" pitchFamily="34" charset="0"/>
                  <a:cs typeface="Arial" panose="020B0604020202020204" pitchFamily="34" charset="0"/>
                </a:rPr>
                <a:t>Zielgruppe:</a:t>
              </a:r>
              <a:br>
                <a:rPr lang="de-DE" sz="1999" dirty="0">
                  <a:latin typeface="Arial" panose="020B0604020202020204" pitchFamily="34" charset="0"/>
                  <a:cs typeface="Arial" panose="020B0604020202020204" pitchFamily="34" charset="0"/>
                </a:rPr>
              </a:br>
              <a:r>
                <a:rPr lang="de-DE" sz="1999" dirty="0">
                  <a:latin typeface="Arial" panose="020B0604020202020204" pitchFamily="34" charset="0"/>
                  <a:cs typeface="Arial" panose="020B0604020202020204" pitchFamily="34" charset="0"/>
                </a:rPr>
                <a:t>Studierende der Sinologie in den BA- und MA-Studiengängen (höhere Semesterstufen)</a:t>
              </a:r>
            </a:p>
            <a:p>
              <a:endParaRPr lang="de-DE" sz="800" dirty="0">
                <a:latin typeface="Arial" panose="020B0604020202020204" pitchFamily="34" charset="0"/>
                <a:cs typeface="Arial" panose="020B0604020202020204" pitchFamily="34" charset="0"/>
              </a:endParaRPr>
            </a:p>
            <a:p>
              <a:r>
                <a:rPr lang="de-DE" sz="1999" b="1" dirty="0">
                  <a:latin typeface="Arial" panose="020B0604020202020204" pitchFamily="34" charset="0"/>
                  <a:cs typeface="Arial" panose="020B0604020202020204" pitchFamily="34" charset="0"/>
                </a:rPr>
                <a:t>Kurzbeschreibung:</a:t>
              </a:r>
              <a:br>
                <a:rPr lang="de-DE" sz="1999" dirty="0">
                  <a:latin typeface="Arial" panose="020B0604020202020204" pitchFamily="34" charset="0"/>
                  <a:cs typeface="Arial" panose="020B0604020202020204" pitchFamily="34" charset="0"/>
                </a:rPr>
              </a:br>
              <a:r>
                <a:rPr lang="de-DE" sz="1999" dirty="0">
                  <a:latin typeface="Arial" panose="020B0604020202020204" pitchFamily="34" charset="0"/>
                  <a:cs typeface="Arial" panose="020B0604020202020204" pitchFamily="34" charset="0"/>
                </a:rPr>
                <a:t>Das Projekt erprobt im Rahmen einer Sprachübung den Einsatz des KI-gestützten Tools </a:t>
              </a:r>
              <a:r>
                <a:rPr lang="de-DE" sz="1999" i="1" dirty="0" err="1">
                  <a:latin typeface="Arial" panose="020B0604020202020204" pitchFamily="34" charset="0"/>
                  <a:cs typeface="Arial" panose="020B0604020202020204" pitchFamily="34" charset="0"/>
                </a:rPr>
                <a:t>mylingua</a:t>
              </a:r>
              <a:r>
                <a:rPr lang="de-DE" sz="1999" dirty="0">
                  <a:latin typeface="Arial" panose="020B0604020202020204" pitchFamily="34" charset="0"/>
                  <a:cs typeface="Arial" panose="020B0604020202020204" pitchFamily="34" charset="0"/>
                </a:rPr>
                <a:t>, um den </a:t>
              </a:r>
              <a:r>
                <a:rPr lang="de-DE" sz="1999" dirty="0" err="1">
                  <a:latin typeface="Arial" panose="020B0604020202020204" pitchFamily="34" charset="0"/>
                  <a:cs typeface="Arial" panose="020B0604020202020204" pitchFamily="34" charset="0"/>
                </a:rPr>
                <a:t>Chinesischunterricht</a:t>
              </a:r>
              <a:r>
                <a:rPr lang="de-DE" sz="1999" dirty="0">
                  <a:latin typeface="Arial" panose="020B0604020202020204" pitchFamily="34" charset="0"/>
                  <a:cs typeface="Arial" panose="020B0604020202020204" pitchFamily="34" charset="0"/>
                </a:rPr>
                <a:t> methodisch-didaktisch neu zu gestalten und die Text-, Diskurs- und Medienkompetenz der Sinologiestudierenden nachhaltig zu stärken.</a:t>
              </a:r>
              <a:endParaRPr lang="de-DE" sz="1999" dirty="0"/>
            </a:p>
          </p:txBody>
        </p:sp>
      </p:grpSp>
      <p:grpSp>
        <p:nvGrpSpPr>
          <p:cNvPr id="12" name="Gruppieren 11">
            <a:extLst>
              <a:ext uri="{FF2B5EF4-FFF2-40B4-BE49-F238E27FC236}">
                <a16:creationId xmlns:a16="http://schemas.microsoft.com/office/drawing/2014/main" id="{7F194ACA-A856-1372-5885-D49BE25FECEB}"/>
              </a:ext>
            </a:extLst>
          </p:cNvPr>
          <p:cNvGrpSpPr/>
          <p:nvPr/>
        </p:nvGrpSpPr>
        <p:grpSpPr>
          <a:xfrm>
            <a:off x="6770807" y="2992954"/>
            <a:ext cx="7739554" cy="7443596"/>
            <a:chOff x="674195" y="9278497"/>
            <a:chExt cx="6471236" cy="6105239"/>
          </a:xfrm>
        </p:grpSpPr>
        <p:grpSp>
          <p:nvGrpSpPr>
            <p:cNvPr id="37" name="Group 36"/>
            <p:cNvGrpSpPr/>
            <p:nvPr/>
          </p:nvGrpSpPr>
          <p:grpSpPr>
            <a:xfrm>
              <a:off x="674195" y="9278497"/>
              <a:ext cx="6471236" cy="6021744"/>
              <a:chOff x="811087" y="19305058"/>
              <a:chExt cx="11657559" cy="12740176"/>
            </a:xfrm>
            <a:solidFill>
              <a:schemeClr val="bg1"/>
            </a:solidFill>
          </p:grpSpPr>
          <p:sp>
            <p:nvSpPr>
              <p:cNvPr id="35" name="Rectangle 34"/>
              <p:cNvSpPr/>
              <p:nvPr/>
            </p:nvSpPr>
            <p:spPr>
              <a:xfrm>
                <a:off x="811087" y="19826090"/>
                <a:ext cx="11657559" cy="12219144"/>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dirty="0"/>
              </a:p>
            </p:txBody>
          </p:sp>
          <p:sp>
            <p:nvSpPr>
              <p:cNvPr id="36" name="TextBox 35"/>
              <p:cNvSpPr txBox="1"/>
              <p:nvPr/>
            </p:nvSpPr>
            <p:spPr>
              <a:xfrm>
                <a:off x="3622881" y="19305058"/>
                <a:ext cx="6338573" cy="801890"/>
              </a:xfrm>
              <a:prstGeom prst="rect">
                <a:avLst/>
              </a:prstGeom>
              <a:grpFill/>
              <a:ln>
                <a:noFill/>
              </a:ln>
            </p:spPr>
            <p:txBody>
              <a:bodyPr wrap="square" lIns="91439" tIns="45716" rIns="91439" bIns="45716" rtlCol="0" anchor="t">
                <a:spAutoFit/>
              </a:bodyPr>
              <a:lstStyle/>
              <a:p>
                <a:pPr algn="ctr"/>
                <a:r>
                  <a:rPr lang="en-US" sz="2403" err="1">
                    <a:solidFill>
                      <a:srgbClr val="A51E37"/>
                    </a:solidFill>
                    <a:latin typeface="Arial"/>
                    <a:ea typeface="Bangla MN" charset="0"/>
                    <a:cs typeface="Arial"/>
                  </a:rPr>
                  <a:t>Herausforderung</a:t>
                </a:r>
                <a:endParaRPr lang="en-US" sz="2403">
                  <a:solidFill>
                    <a:srgbClr val="A51E37"/>
                  </a:solidFill>
                  <a:latin typeface="Arial"/>
                  <a:ea typeface="Bangla MN" charset="0"/>
                  <a:cs typeface="Arial"/>
                </a:endParaRPr>
              </a:p>
            </p:txBody>
          </p:sp>
        </p:grpSp>
        <p:sp>
          <p:nvSpPr>
            <p:cNvPr id="10" name="Textfeld 9">
              <a:extLst>
                <a:ext uri="{FF2B5EF4-FFF2-40B4-BE49-F238E27FC236}">
                  <a16:creationId xmlns:a16="http://schemas.microsoft.com/office/drawing/2014/main" id="{6B868EF2-311B-A17A-3939-BE9F2994DD16}"/>
                </a:ext>
              </a:extLst>
            </p:cNvPr>
            <p:cNvSpPr txBox="1"/>
            <p:nvPr/>
          </p:nvSpPr>
          <p:spPr>
            <a:xfrm>
              <a:off x="868720" y="9754366"/>
              <a:ext cx="5982056" cy="5629370"/>
            </a:xfrm>
            <a:prstGeom prst="rect">
              <a:avLst/>
            </a:prstGeom>
            <a:noFill/>
          </p:spPr>
          <p:txBody>
            <a:bodyPr wrap="square" lIns="91439" tIns="45716" rIns="91439" bIns="45716" rtlCol="0" anchor="t">
              <a:spAutoFit/>
            </a:bodyPr>
            <a:lstStyle/>
            <a:p>
              <a:r>
                <a:rPr lang="de-DE" sz="2000" dirty="0">
                  <a:latin typeface="Arial" panose="020B0604020202020204" pitchFamily="34" charset="0"/>
                  <a:cs typeface="Arial" panose="020B0604020202020204" pitchFamily="34" charset="0"/>
                </a:rPr>
                <a:t>Das Studium der Sinologie ist mit hohen sprachlichen und kognitiven Anforderungen verbunden, die aus der Distanz des Chinesischen als Fremdsprache resultieren. Das komplexe Schriftsystem mit seinem umfangreichen Zeicheninventar und der fehlenden Graphem-Phonem-Korrespondenz erfordert einen langwierigen, stark gesteuerten Lernprozess. Auch Morphologie und Syntax verlangen ein Umdenken vertrauter sprachlogischer Muster. Im Umgang mit authentischen Texten kumulieren diese Herausforderungen: Zeichen müssen entschlüsselt, syntaktische Strukturen erschlossen und höhere Textkompetenzen im Sinne reflektierten Lesens und Analysieren entwickelt werden. Zugleich zeigt sich die Studierendenschaft zunehmend heterogen. Unterschiedliche sprachliche Voraussetzungen, Lernstrategien und biografische Hintergründe – auch durch die Einbeziehung chinesischer Muttersprachler – führen zu divergierenden Lernrhythmen und Interessen. Der Sprachunterricht in den sinologischen Studiengängen steht damit vor der Aufgabe, den Zugang zu einer sprachlich wie kulturell </a:t>
              </a:r>
              <a:r>
                <a:rPr lang="de-DE" sz="2000" dirty="0" err="1">
                  <a:latin typeface="Arial" panose="020B0604020202020204" pitchFamily="34" charset="0"/>
                  <a:cs typeface="Arial" panose="020B0604020202020204" pitchFamily="34" charset="0"/>
                </a:rPr>
                <a:t>distanten</a:t>
              </a:r>
              <a:r>
                <a:rPr lang="de-DE" sz="2000" dirty="0">
                  <a:latin typeface="Arial" panose="020B0604020202020204" pitchFamily="34" charset="0"/>
                  <a:cs typeface="Arial" panose="020B0604020202020204" pitchFamily="34" charset="0"/>
                </a:rPr>
                <a:t> Schriftkultur zu eröffnen und individuelle Lernwege in einen gemeinsamen, dialogischen Prozess zu integrieren. [Folien 2+3]</a:t>
              </a:r>
            </a:p>
          </p:txBody>
        </p:sp>
      </p:grpSp>
      <p:grpSp>
        <p:nvGrpSpPr>
          <p:cNvPr id="14" name="Gruppieren 13">
            <a:extLst>
              <a:ext uri="{FF2B5EF4-FFF2-40B4-BE49-F238E27FC236}">
                <a16:creationId xmlns:a16="http://schemas.microsoft.com/office/drawing/2014/main" id="{9AE8B048-2B96-0454-EADD-D2DEFE440F37}"/>
              </a:ext>
            </a:extLst>
          </p:cNvPr>
          <p:cNvGrpSpPr/>
          <p:nvPr/>
        </p:nvGrpSpPr>
        <p:grpSpPr>
          <a:xfrm>
            <a:off x="14884659" y="3053958"/>
            <a:ext cx="5927893" cy="7310509"/>
            <a:chOff x="731546" y="15694307"/>
            <a:chExt cx="6444822" cy="6919793"/>
          </a:xfrm>
        </p:grpSpPr>
        <p:grpSp>
          <p:nvGrpSpPr>
            <p:cNvPr id="7" name="Gruppieren 6">
              <a:extLst>
                <a:ext uri="{FF2B5EF4-FFF2-40B4-BE49-F238E27FC236}">
                  <a16:creationId xmlns:a16="http://schemas.microsoft.com/office/drawing/2014/main" id="{F6435900-D836-60C6-3701-05A01614C303}"/>
                </a:ext>
              </a:extLst>
            </p:cNvPr>
            <p:cNvGrpSpPr/>
            <p:nvPr/>
          </p:nvGrpSpPr>
          <p:grpSpPr>
            <a:xfrm>
              <a:off x="731546" y="15694307"/>
              <a:ext cx="6444822" cy="6919793"/>
              <a:chOff x="731546" y="15694307"/>
              <a:chExt cx="6444822" cy="6919793"/>
            </a:xfrm>
          </p:grpSpPr>
          <p:sp>
            <p:nvSpPr>
              <p:cNvPr id="77" name="Rectangle 76">
                <a:extLst>
                  <a:ext uri="{FF2B5EF4-FFF2-40B4-BE49-F238E27FC236}">
                    <a16:creationId xmlns:a16="http://schemas.microsoft.com/office/drawing/2014/main" id="{D32A5D87-7F7D-AD4A-AEA5-662F84FE5E2D}"/>
                  </a:ext>
                </a:extLst>
              </p:cNvPr>
              <p:cNvSpPr/>
              <p:nvPr/>
            </p:nvSpPr>
            <p:spPr>
              <a:xfrm>
                <a:off x="731546" y="15858716"/>
                <a:ext cx="6444822" cy="675538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dirty="0"/>
              </a:p>
            </p:txBody>
          </p:sp>
          <p:sp>
            <p:nvSpPr>
              <p:cNvPr id="78" name="TextBox 77">
                <a:extLst>
                  <a:ext uri="{FF2B5EF4-FFF2-40B4-BE49-F238E27FC236}">
                    <a16:creationId xmlns:a16="http://schemas.microsoft.com/office/drawing/2014/main" id="{505F8FE6-358E-B041-960A-E8BB7198256E}"/>
                  </a:ext>
                </a:extLst>
              </p:cNvPr>
              <p:cNvSpPr txBox="1"/>
              <p:nvPr/>
            </p:nvSpPr>
            <p:spPr>
              <a:xfrm>
                <a:off x="2716707" y="15694307"/>
                <a:ext cx="2474499" cy="437408"/>
              </a:xfrm>
              <a:prstGeom prst="rect">
                <a:avLst/>
              </a:prstGeom>
              <a:solidFill>
                <a:schemeClr val="bg1"/>
              </a:solidFill>
              <a:ln>
                <a:noFill/>
              </a:ln>
            </p:spPr>
            <p:txBody>
              <a:bodyPr wrap="square" lIns="91439" tIns="45716" rIns="91439" bIns="45716" rtlCol="0" anchor="t">
                <a:spAutoFit/>
              </a:bodyPr>
              <a:lstStyle/>
              <a:p>
                <a:pPr algn="ctr"/>
                <a:r>
                  <a:rPr lang="en-US" sz="2403" dirty="0" err="1">
                    <a:solidFill>
                      <a:srgbClr val="A51E37"/>
                    </a:solidFill>
                    <a:latin typeface="Arial"/>
                    <a:ea typeface="Bangla MN" charset="0"/>
                    <a:cs typeface="Arial"/>
                  </a:rPr>
                  <a:t>Zielsetzung</a:t>
                </a:r>
                <a:endParaRPr lang="en-US" sz="2403" dirty="0">
                  <a:solidFill>
                    <a:srgbClr val="A51E37"/>
                  </a:solidFill>
                  <a:latin typeface="Arial"/>
                  <a:ea typeface="Bangla MN" charset="0"/>
                  <a:cs typeface="Arial"/>
                </a:endParaRPr>
              </a:p>
            </p:txBody>
          </p:sp>
        </p:grpSp>
        <p:sp>
          <p:nvSpPr>
            <p:cNvPr id="13" name="Textfeld 12">
              <a:extLst>
                <a:ext uri="{FF2B5EF4-FFF2-40B4-BE49-F238E27FC236}">
                  <a16:creationId xmlns:a16="http://schemas.microsoft.com/office/drawing/2014/main" id="{F560AF43-D4F6-8B2B-55B1-0C4D11ABEBAF}"/>
                </a:ext>
              </a:extLst>
            </p:cNvPr>
            <p:cNvSpPr txBox="1"/>
            <p:nvPr/>
          </p:nvSpPr>
          <p:spPr>
            <a:xfrm>
              <a:off x="1116108" y="16425749"/>
              <a:ext cx="5754904" cy="4455478"/>
            </a:xfrm>
            <a:prstGeom prst="rect">
              <a:avLst/>
            </a:prstGeom>
            <a:noFill/>
          </p:spPr>
          <p:txBody>
            <a:bodyPr wrap="square" lIns="91439" tIns="45716" rIns="91439" bIns="45716" rtlCol="0" anchor="t">
              <a:spAutoFit/>
            </a:bodyPr>
            <a:lstStyle/>
            <a:p>
              <a:r>
                <a:rPr lang="de-DE" sz="1999" dirty="0">
                  <a:latin typeface="Arial" panose="020B0604020202020204" pitchFamily="34" charset="0"/>
                  <a:cs typeface="Arial" panose="020B0604020202020204" pitchFamily="34" charset="0"/>
                </a:rPr>
                <a:t>Ziel ist es, die Textkompetenz der Studierenden in den sinologischen Bachelor- und Masterprogrammen nachhaltig zu fördern und ihre Fähigkeit zum kritischen Lesen und Diskutieren chinesischer Texte zu stärken. Durch aktuelle Lerninhalte, die an den individuellen wissenschaftlichen Interessen der Studierenden ausgerichtet sind, soll die Motivation erhöht werden. Darüber hinaus soll der Einsatz KI-gestützter Technologie kritisch evaluiert werden.</a:t>
              </a:r>
            </a:p>
            <a:p>
              <a:r>
                <a:rPr lang="de-DE" sz="1999" dirty="0">
                  <a:latin typeface="Arial" panose="020B0604020202020204" pitchFamily="34" charset="0"/>
                  <a:cs typeface="Arial" panose="020B0604020202020204" pitchFamily="34" charset="0"/>
                </a:rPr>
                <a:t>Auf struktureller Ebene wird angestrebt, den Einsatz von </a:t>
              </a:r>
              <a:r>
                <a:rPr lang="de-DE" sz="1999" i="1" dirty="0" err="1">
                  <a:latin typeface="Arial" panose="020B0604020202020204" pitchFamily="34" charset="0"/>
                  <a:cs typeface="Arial" panose="020B0604020202020204" pitchFamily="34" charset="0"/>
                </a:rPr>
                <a:t>mylingua</a:t>
              </a:r>
              <a:r>
                <a:rPr lang="de-DE" sz="1999" dirty="0">
                  <a:latin typeface="Arial" panose="020B0604020202020204" pitchFamily="34" charset="0"/>
                  <a:cs typeface="Arial" panose="020B0604020202020204" pitchFamily="34" charset="0"/>
                </a:rPr>
                <a:t> auf weitere Semesterstufen auszuweiten und zu verstetigen.</a:t>
              </a:r>
            </a:p>
          </p:txBody>
        </p:sp>
      </p:grpSp>
      <p:grpSp>
        <p:nvGrpSpPr>
          <p:cNvPr id="16" name="Gruppieren 15">
            <a:extLst>
              <a:ext uri="{FF2B5EF4-FFF2-40B4-BE49-F238E27FC236}">
                <a16:creationId xmlns:a16="http://schemas.microsoft.com/office/drawing/2014/main" id="{130877E6-4D73-364C-A6CA-4975111E8B4D}"/>
              </a:ext>
            </a:extLst>
          </p:cNvPr>
          <p:cNvGrpSpPr/>
          <p:nvPr/>
        </p:nvGrpSpPr>
        <p:grpSpPr>
          <a:xfrm>
            <a:off x="330030" y="10866445"/>
            <a:ext cx="9969130" cy="7299780"/>
            <a:chOff x="7463596" y="3317487"/>
            <a:chExt cx="14270115" cy="5615339"/>
          </a:xfrm>
        </p:grpSpPr>
        <p:grpSp>
          <p:nvGrpSpPr>
            <p:cNvPr id="8" name="Group 7">
              <a:extLst>
                <a:ext uri="{FF2B5EF4-FFF2-40B4-BE49-F238E27FC236}">
                  <a16:creationId xmlns:a16="http://schemas.microsoft.com/office/drawing/2014/main" id="{F3A17757-1132-41D3-B375-A1C6758D8BC6}"/>
                </a:ext>
              </a:extLst>
            </p:cNvPr>
            <p:cNvGrpSpPr/>
            <p:nvPr/>
          </p:nvGrpSpPr>
          <p:grpSpPr>
            <a:xfrm>
              <a:off x="7463596" y="3317487"/>
              <a:ext cx="14270115" cy="5615339"/>
              <a:chOff x="12617171" y="24020360"/>
              <a:chExt cx="18153841" cy="6087901"/>
            </a:xfrm>
          </p:grpSpPr>
          <p:grpSp>
            <p:nvGrpSpPr>
              <p:cNvPr id="6" name="Group 5"/>
              <p:cNvGrpSpPr/>
              <p:nvPr/>
            </p:nvGrpSpPr>
            <p:grpSpPr>
              <a:xfrm>
                <a:off x="13058880" y="24020360"/>
                <a:ext cx="17712132" cy="6087901"/>
                <a:chOff x="13536444" y="21378905"/>
                <a:chExt cx="13899016" cy="8043231"/>
              </a:xfrm>
            </p:grpSpPr>
            <p:sp>
              <p:nvSpPr>
                <p:cNvPr id="50" name="Rectangle 49"/>
                <p:cNvSpPr/>
                <p:nvPr/>
              </p:nvSpPr>
              <p:spPr>
                <a:xfrm>
                  <a:off x="13536444" y="21566383"/>
                  <a:ext cx="13899016" cy="785575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51" name="TextBox 50"/>
                <p:cNvSpPr txBox="1"/>
                <p:nvPr/>
              </p:nvSpPr>
              <p:spPr>
                <a:xfrm>
                  <a:off x="18482803" y="21378905"/>
                  <a:ext cx="4006298" cy="405986"/>
                </a:xfrm>
                <a:prstGeom prst="rect">
                  <a:avLst/>
                </a:prstGeom>
                <a:solidFill>
                  <a:schemeClr val="bg1"/>
                </a:solidFill>
              </p:spPr>
              <p:txBody>
                <a:bodyPr wrap="square" lIns="91439" tIns="45716" rIns="91439" bIns="45716" rtlCol="0" anchor="t">
                  <a:spAutoFit/>
                </a:bodyPr>
                <a:lstStyle/>
                <a:p>
                  <a:pPr algn="ctr"/>
                  <a:r>
                    <a:rPr lang="en-US" sz="2403" err="1">
                      <a:solidFill>
                        <a:srgbClr val="A51E37"/>
                      </a:solidFill>
                      <a:latin typeface="Arial"/>
                      <a:ea typeface="Bangla MN" charset="0"/>
                      <a:cs typeface="Arial"/>
                    </a:rPr>
                    <a:t>Lösungsansatz</a:t>
                  </a:r>
                  <a:endParaRPr lang="en-US" sz="2403">
                    <a:solidFill>
                      <a:srgbClr val="A51E37"/>
                    </a:solidFill>
                    <a:latin typeface="Arial"/>
                    <a:ea typeface="Bangla MN" charset="0"/>
                    <a:cs typeface="Arial"/>
                  </a:endParaRPr>
                </a:p>
              </p:txBody>
            </p:sp>
          </p:grpSp>
          <p:sp>
            <p:nvSpPr>
              <p:cNvPr id="18" name="TextBox 17"/>
              <p:cNvSpPr txBox="1"/>
              <p:nvPr/>
            </p:nvSpPr>
            <p:spPr>
              <a:xfrm>
                <a:off x="12617171" y="24652548"/>
                <a:ext cx="18114020" cy="177546"/>
              </a:xfrm>
              <a:prstGeom prst="rect">
                <a:avLst/>
              </a:prstGeom>
              <a:noFill/>
            </p:spPr>
            <p:txBody>
              <a:bodyPr wrap="square" rtlCol="0">
                <a:spAutoFit/>
              </a:bodyPr>
              <a:lstStyle/>
              <a:p>
                <a:pPr marL="124130">
                  <a:spcAft>
                    <a:spcPts val="1034"/>
                  </a:spcAft>
                </a:pPr>
                <a:r>
                  <a:rPr lang="en-US" sz="1135" dirty="0">
                    <a:latin typeface="Al Bayan Plain" charset="-78"/>
                    <a:ea typeface="Al Bayan Plain" charset="-78"/>
                    <a:cs typeface="Al Bayan Plain" charset="-78"/>
                  </a:rPr>
                  <a:t> </a:t>
                </a:r>
              </a:p>
            </p:txBody>
          </p:sp>
        </p:grpSp>
        <p:sp>
          <p:nvSpPr>
            <p:cNvPr id="15" name="Textfeld 14">
              <a:extLst>
                <a:ext uri="{FF2B5EF4-FFF2-40B4-BE49-F238E27FC236}">
                  <a16:creationId xmlns:a16="http://schemas.microsoft.com/office/drawing/2014/main" id="{C6FF1109-5DEA-319B-5647-F6D8B2702F90}"/>
                </a:ext>
              </a:extLst>
            </p:cNvPr>
            <p:cNvSpPr txBox="1"/>
            <p:nvPr/>
          </p:nvSpPr>
          <p:spPr>
            <a:xfrm>
              <a:off x="8159576" y="3900603"/>
              <a:ext cx="13161431" cy="2201828"/>
            </a:xfrm>
            <a:prstGeom prst="rect">
              <a:avLst/>
            </a:prstGeom>
            <a:noFill/>
          </p:spPr>
          <p:txBody>
            <a:bodyPr wrap="square" lIns="91439" tIns="45716" rIns="91439" bIns="45716" rtlCol="0" anchor="t">
              <a:spAutoFit/>
            </a:bodyPr>
            <a:lstStyle/>
            <a:p>
              <a:r>
                <a:rPr lang="de-DE" sz="2000" dirty="0">
                  <a:latin typeface="Arial" panose="020B0604020202020204" pitchFamily="34" charset="0"/>
                  <a:cs typeface="Arial" panose="020B0604020202020204" pitchFamily="34" charset="0"/>
                </a:rPr>
                <a:t>Das Projekt entwickelt ein digital gestütztes Lehrformat, das den </a:t>
              </a:r>
              <a:r>
                <a:rPr lang="de-DE" sz="2000" dirty="0" err="1">
                  <a:latin typeface="Arial" panose="020B0604020202020204" pitchFamily="34" charset="0"/>
                  <a:cs typeface="Arial" panose="020B0604020202020204" pitchFamily="34" charset="0"/>
                </a:rPr>
                <a:t>Chinesischunterricht</a:t>
              </a:r>
              <a:r>
                <a:rPr lang="de-DE" sz="2000" dirty="0">
                  <a:latin typeface="Arial" panose="020B0604020202020204" pitchFamily="34" charset="0"/>
                  <a:cs typeface="Arial" panose="020B0604020202020204" pitchFamily="34" charset="0"/>
                </a:rPr>
                <a:t> methodisch und didaktisch neu ausrichtet. Zentrales Element ist das KI-basierte Tool </a:t>
              </a:r>
              <a:r>
                <a:rPr lang="de-DE" sz="2000" i="1" dirty="0" err="1">
                  <a:latin typeface="Arial" panose="020B0604020202020204" pitchFamily="34" charset="0"/>
                  <a:cs typeface="Arial" panose="020B0604020202020204" pitchFamily="34" charset="0"/>
                </a:rPr>
                <a:t>mylingua</a:t>
              </a:r>
              <a:r>
                <a:rPr lang="de-DE" sz="2000" dirty="0">
                  <a:latin typeface="Arial" panose="020B0604020202020204" pitchFamily="34" charset="0"/>
                  <a:cs typeface="Arial" panose="020B0604020202020204" pitchFamily="34" charset="0"/>
                </a:rPr>
                <a:t>, mit dem die Lerner chinesische Texte entsprechend ihrer individuellen Lernprofile aufbereiten können (z. B. Markierung der Wortgrenzen, Hervorhebung der unbekannten Vokabeln, integrierte Übersetzungshilfe). Auf diese Weise wird der Zugang zu komplexen Sprachstrukturen erleichtert. Die Texterschließung wird in die Selbstlernphase verlagert, während die Präsenzzeit verstärkt der Diskussion, Analyse und kritischen Reflexion der Texte dient.</a:t>
              </a:r>
            </a:p>
          </p:txBody>
        </p:sp>
      </p:grpSp>
      <p:grpSp>
        <p:nvGrpSpPr>
          <p:cNvPr id="28" name="Gruppieren 27">
            <a:extLst>
              <a:ext uri="{FF2B5EF4-FFF2-40B4-BE49-F238E27FC236}">
                <a16:creationId xmlns:a16="http://schemas.microsoft.com/office/drawing/2014/main" id="{C26A46C4-9006-7416-961A-2DCCC618A100}"/>
              </a:ext>
            </a:extLst>
          </p:cNvPr>
          <p:cNvGrpSpPr/>
          <p:nvPr/>
        </p:nvGrpSpPr>
        <p:grpSpPr>
          <a:xfrm>
            <a:off x="10608656" y="10845493"/>
            <a:ext cx="10242545" cy="7300085"/>
            <a:chOff x="10125532" y="6402371"/>
            <a:chExt cx="9811750" cy="7052296"/>
          </a:xfrm>
        </p:grpSpPr>
        <p:grpSp>
          <p:nvGrpSpPr>
            <p:cNvPr id="40" name="Group 39"/>
            <p:cNvGrpSpPr/>
            <p:nvPr/>
          </p:nvGrpSpPr>
          <p:grpSpPr>
            <a:xfrm>
              <a:off x="10125532" y="6402371"/>
              <a:ext cx="9811750" cy="7052296"/>
              <a:chOff x="640301" y="20078217"/>
              <a:chExt cx="11616995" cy="9901888"/>
            </a:xfrm>
          </p:grpSpPr>
          <p:sp>
            <p:nvSpPr>
              <p:cNvPr id="41" name="Rectangle 40"/>
              <p:cNvSpPr/>
              <p:nvPr/>
            </p:nvSpPr>
            <p:spPr>
              <a:xfrm>
                <a:off x="640301" y="20333508"/>
                <a:ext cx="11616995" cy="9646597"/>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dirty="0"/>
              </a:p>
            </p:txBody>
          </p:sp>
          <p:sp>
            <p:nvSpPr>
              <p:cNvPr id="42" name="TextBox 41"/>
              <p:cNvSpPr txBox="1"/>
              <p:nvPr/>
            </p:nvSpPr>
            <p:spPr>
              <a:xfrm>
                <a:off x="4792749" y="20078217"/>
                <a:ext cx="3733327" cy="495156"/>
              </a:xfrm>
              <a:prstGeom prst="rect">
                <a:avLst/>
              </a:prstGeom>
              <a:solidFill>
                <a:schemeClr val="bg1"/>
              </a:solidFill>
              <a:ln>
                <a:noFill/>
              </a:ln>
            </p:spPr>
            <p:txBody>
              <a:bodyPr wrap="square" lIns="91439" tIns="45716" rIns="91439" bIns="45716" rtlCol="0" anchor="t">
                <a:spAutoFit/>
              </a:bodyPr>
              <a:lstStyle/>
              <a:p>
                <a:pPr algn="ctr"/>
                <a:r>
                  <a:rPr lang="en-US" sz="2248" err="1">
                    <a:solidFill>
                      <a:srgbClr val="A51E37"/>
                    </a:solidFill>
                    <a:latin typeface="Arial"/>
                    <a:ea typeface="Bangla MN" charset="0"/>
                    <a:cs typeface="Arial"/>
                  </a:rPr>
                  <a:t>I</a:t>
                </a:r>
                <a:r>
                  <a:rPr lang="en-US" sz="2403" err="1">
                    <a:solidFill>
                      <a:srgbClr val="A51E37"/>
                    </a:solidFill>
                    <a:latin typeface="Arial"/>
                    <a:ea typeface="Bangla MN" charset="0"/>
                    <a:cs typeface="Arial"/>
                  </a:rPr>
                  <a:t>nnovationscharakter</a:t>
                </a:r>
                <a:endParaRPr lang="en-US" sz="2403">
                  <a:solidFill>
                    <a:srgbClr val="A51E37"/>
                  </a:solidFill>
                  <a:latin typeface="Arial"/>
                  <a:ea typeface="Bangla MN" charset="0"/>
                  <a:cs typeface="Arial"/>
                </a:endParaRPr>
              </a:p>
            </p:txBody>
          </p:sp>
        </p:grpSp>
        <p:sp>
          <p:nvSpPr>
            <p:cNvPr id="20" name="Textfeld 19">
              <a:extLst>
                <a:ext uri="{FF2B5EF4-FFF2-40B4-BE49-F238E27FC236}">
                  <a16:creationId xmlns:a16="http://schemas.microsoft.com/office/drawing/2014/main" id="{199257F9-B97A-DD06-EB8C-B73620DCA040}"/>
                </a:ext>
              </a:extLst>
            </p:cNvPr>
            <p:cNvSpPr txBox="1"/>
            <p:nvPr/>
          </p:nvSpPr>
          <p:spPr>
            <a:xfrm>
              <a:off x="10538853" y="7132575"/>
              <a:ext cx="8837949" cy="4549135"/>
            </a:xfrm>
            <a:prstGeom prst="rect">
              <a:avLst/>
            </a:prstGeom>
            <a:noFill/>
          </p:spPr>
          <p:txBody>
            <a:bodyPr wrap="square" lIns="91439" tIns="45716" rIns="91439" bIns="45716" rtlCol="0" anchor="t">
              <a:spAutoFit/>
            </a:bodyPr>
            <a:lstStyle/>
            <a:p>
              <a:r>
                <a:rPr lang="de-DE" sz="2000" dirty="0">
                  <a:latin typeface="Arial" panose="020B0604020202020204" pitchFamily="34" charset="0"/>
                  <a:cs typeface="Arial" panose="020B0604020202020204" pitchFamily="34" charset="0"/>
                </a:rPr>
                <a:t>Der Innovationscharakter des Projekts liegt in der Verbindung von KI-gestützter Sprachdidaktik, </a:t>
              </a:r>
              <a:r>
                <a:rPr lang="de-DE" sz="2000" dirty="0" err="1">
                  <a:latin typeface="Arial" panose="020B0604020202020204" pitchFamily="34" charset="0"/>
                  <a:cs typeface="Arial" panose="020B0604020202020204" pitchFamily="34" charset="0"/>
                </a:rPr>
                <a:t>lernerzentrierter</a:t>
              </a:r>
              <a:r>
                <a:rPr lang="de-DE" sz="2000" dirty="0">
                  <a:latin typeface="Arial" panose="020B0604020202020204" pitchFamily="34" charset="0"/>
                  <a:cs typeface="Arial" panose="020B0604020202020204" pitchFamily="34" charset="0"/>
                </a:rPr>
                <a:t> Methodik und inhaltlich-diskursiver Vertiefung. Mit </a:t>
              </a:r>
              <a:r>
                <a:rPr lang="de-DE" sz="2000" i="1" dirty="0" err="1">
                  <a:latin typeface="Arial" panose="020B0604020202020204" pitchFamily="34" charset="0"/>
                  <a:cs typeface="Arial" panose="020B0604020202020204" pitchFamily="34" charset="0"/>
                </a:rPr>
                <a:t>mylingua</a:t>
              </a:r>
              <a:r>
                <a:rPr lang="de-DE" sz="2000" dirty="0">
                  <a:latin typeface="Arial" panose="020B0604020202020204" pitchFamily="34" charset="0"/>
                  <a:cs typeface="Arial" panose="020B0604020202020204" pitchFamily="34" charset="0"/>
                </a:rPr>
                <a:t> wird erstmals ein digitales Tool systematisch in den universitären </a:t>
              </a:r>
              <a:r>
                <a:rPr lang="de-DE" sz="2000" dirty="0" err="1">
                  <a:latin typeface="Arial" panose="020B0604020202020204" pitchFamily="34" charset="0"/>
                  <a:cs typeface="Arial" panose="020B0604020202020204" pitchFamily="34" charset="0"/>
                </a:rPr>
                <a:t>Chinesischunterricht</a:t>
              </a:r>
              <a:r>
                <a:rPr lang="de-DE" sz="2000" dirty="0">
                  <a:latin typeface="Arial" panose="020B0604020202020204" pitchFamily="34" charset="0"/>
                  <a:cs typeface="Arial" panose="020B0604020202020204" pitchFamily="34" charset="0"/>
                </a:rPr>
                <a:t> integriert. Die Kombination mit einem </a:t>
              </a:r>
              <a:r>
                <a:rPr lang="de-DE" sz="2000" dirty="0" err="1">
                  <a:latin typeface="Arial" panose="020B0604020202020204" pitchFamily="34" charset="0"/>
                  <a:cs typeface="Arial" panose="020B0604020202020204" pitchFamily="34" charset="0"/>
                </a:rPr>
                <a:t>Inverted</a:t>
              </a:r>
              <a:r>
                <a:rPr lang="de-DE" sz="2000" dirty="0">
                  <a:latin typeface="Arial" panose="020B0604020202020204" pitchFamily="34" charset="0"/>
                  <a:cs typeface="Arial" panose="020B0604020202020204" pitchFamily="34" charset="0"/>
                </a:rPr>
                <a:t> Classroom-Ansatz stärkt die Eigenverantwortung der Studierenden: Die Texterschließung erfolgt in der digitalen Selbstlernphase, während die Präsenzzeit für Diskussion, Analyse und kritische Reflexion genutzt wird. Umgesetzt wird das Konzept in der Sprachübung „Aktuelle Diskurse in China“, in der die Studierenden eigene Themen wählen, als „Experte“ / „Expertin“ Diskussionssitzungen gestalten und den Einsatz des KI-Tools reflektieren. Dadurch werden sie befähigt, sprachliche, kulturelle und analytische Kompetenzen eigenständig zu vertiefen. Die Verbindung digitaler Unterstützung mit aktiver Beteiligung und inhaltlicher Mitgestaltung stärkt nachhaltig Text-, Diskurs- und Medienkompetenz und trägt zur Digitalisierung, Individualisierung und inhaltlichen Öffnung des fremdsprachlichen Lernens in der Hochschullehre bei. [Folie 4]</a:t>
              </a:r>
            </a:p>
          </p:txBody>
        </p:sp>
      </p:grpSp>
      <p:grpSp>
        <p:nvGrpSpPr>
          <p:cNvPr id="3" name="Gruppieren 2">
            <a:extLst>
              <a:ext uri="{FF2B5EF4-FFF2-40B4-BE49-F238E27FC236}">
                <a16:creationId xmlns:a16="http://schemas.microsoft.com/office/drawing/2014/main" id="{07C0C5FA-F61D-2FB2-82B2-879B3F116A87}"/>
              </a:ext>
            </a:extLst>
          </p:cNvPr>
          <p:cNvGrpSpPr/>
          <p:nvPr/>
        </p:nvGrpSpPr>
        <p:grpSpPr>
          <a:xfrm>
            <a:off x="572593" y="18434360"/>
            <a:ext cx="9726567" cy="11333644"/>
            <a:chOff x="406622" y="21854852"/>
            <a:chExt cx="5141938" cy="9406890"/>
          </a:xfrm>
        </p:grpSpPr>
        <p:grpSp>
          <p:nvGrpSpPr>
            <p:cNvPr id="22" name="Gruppieren 21">
              <a:extLst>
                <a:ext uri="{FF2B5EF4-FFF2-40B4-BE49-F238E27FC236}">
                  <a16:creationId xmlns:a16="http://schemas.microsoft.com/office/drawing/2014/main" id="{A62DF119-0C47-05F3-32C9-334243923C2B}"/>
                </a:ext>
              </a:extLst>
            </p:cNvPr>
            <p:cNvGrpSpPr/>
            <p:nvPr/>
          </p:nvGrpSpPr>
          <p:grpSpPr>
            <a:xfrm>
              <a:off x="406622" y="22056466"/>
              <a:ext cx="5141938" cy="9205276"/>
              <a:chOff x="22105510" y="3338190"/>
              <a:chExt cx="7280023" cy="13032948"/>
            </a:xfrm>
          </p:grpSpPr>
          <p:sp>
            <p:nvSpPr>
              <p:cNvPr id="47" name="Rectangle 46"/>
              <p:cNvSpPr/>
              <p:nvPr/>
            </p:nvSpPr>
            <p:spPr>
              <a:xfrm>
                <a:off x="22105510" y="3338190"/>
                <a:ext cx="7280023" cy="13032948"/>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21" name="Textfeld 20">
                <a:extLst>
                  <a:ext uri="{FF2B5EF4-FFF2-40B4-BE49-F238E27FC236}">
                    <a16:creationId xmlns:a16="http://schemas.microsoft.com/office/drawing/2014/main" id="{F64D39DE-A593-2A20-7F56-EEB1AEC82FE7}"/>
                  </a:ext>
                </a:extLst>
              </p:cNvPr>
              <p:cNvSpPr txBox="1"/>
              <p:nvPr/>
            </p:nvSpPr>
            <p:spPr>
              <a:xfrm>
                <a:off x="22287874" y="3960701"/>
                <a:ext cx="6881864" cy="11754411"/>
              </a:xfrm>
              <a:prstGeom prst="rect">
                <a:avLst/>
              </a:prstGeom>
              <a:noFill/>
            </p:spPr>
            <p:txBody>
              <a:bodyPr wrap="square" lIns="91439" tIns="45716" rIns="91439" bIns="45716" rtlCol="0" anchor="t">
                <a:spAutoFit/>
              </a:bodyPr>
              <a:lstStyle/>
              <a:p>
                <a:r>
                  <a:rPr lang="de-DE" sz="2000" dirty="0">
                    <a:latin typeface="Arial" panose="020B0604020202020204" pitchFamily="34" charset="0"/>
                    <a:cs typeface="Arial" panose="020B0604020202020204" pitchFamily="34" charset="0"/>
                  </a:rPr>
                  <a:t>Die Studierenden wählten ihre Themen eigenständig, was zu einem breiten Spektrum führte, darunter Politik, Wirtschaft, Gesellschaft, Bildung und Erziehung, Sprache und Schrift, Medizin und Ernährung sowie Prominente. Diese Selbstbestimmung erhöhte die Identifikation mit den Themen, förderte eine kreative Aufarbeitung der Inhalte und resultierte in sprachlich lebendigen Präsentationen. Studentisch moderierte Diskussionsrunden trugen zudem zur kritisch-reflektierten Auseinandersetzung mit den Inhalten bei.</a:t>
                </a:r>
              </a:p>
              <a:p>
                <a:r>
                  <a:rPr lang="de-DE" sz="2000" dirty="0">
                    <a:latin typeface="Arial" panose="020B0604020202020204" pitchFamily="34" charset="0"/>
                    <a:cs typeface="Arial" panose="020B0604020202020204" pitchFamily="34" charset="0"/>
                  </a:rPr>
                  <a:t>Auf Basis der Beobachtungen lassen sich Ansatzpunkte für eine Weiterentwicklung ableiten, insbesondere organisatorische Aspekte wie die Einreichung von Textvorschlägen, die Abgabe der Textproduktionen, das Zeitmanagement im Unterricht sowie die Leistungsmessung und -bewertung, die gezielt optimiert werden können. [Folien 5-7]</a:t>
                </a:r>
              </a:p>
              <a:p>
                <a:endParaRPr lang="de-DE" sz="800" dirty="0">
                  <a:solidFill>
                    <a:prstClr val="black"/>
                  </a:solidFill>
                  <a:latin typeface="Arial" panose="020B0604020202020204" pitchFamily="34" charset="0"/>
                  <a:cs typeface="Arial" panose="020B0604020202020204" pitchFamily="34" charset="0"/>
                </a:endParaRPr>
              </a:p>
              <a:p>
                <a:r>
                  <a:rPr lang="de-DE" sz="2000" dirty="0">
                    <a:solidFill>
                      <a:prstClr val="black"/>
                    </a:solidFill>
                    <a:latin typeface="Arial" panose="020B0604020202020204" pitchFamily="34" charset="0"/>
                    <a:cs typeface="Arial" panose="020B0604020202020204" pitchFamily="34" charset="0"/>
                  </a:rPr>
                  <a:t>Das Projekt hat innerhalb der deutschsprachigen Sinologie Modellcharakter und wurde mehrfach auf Tagungen und Konferenzen vorgestellt:</a:t>
                </a:r>
              </a:p>
              <a:p>
                <a:endParaRPr lang="de-DE" sz="800" dirty="0">
                  <a:solidFill>
                    <a:prstClr val="black"/>
                  </a:solidFill>
                  <a:latin typeface="Arial" panose="020B0604020202020204" pitchFamily="34" charset="0"/>
                  <a:cs typeface="Arial" panose="020B0604020202020204" pitchFamily="34" charset="0"/>
                </a:endParaRPr>
              </a:p>
              <a:p>
                <a:pPr marL="501177" indent="-501177" defTabSz="1603766">
                  <a:buFont typeface="Arial" panose="020B0604020202020204" pitchFamily="34" charset="0"/>
                  <a:buChar char="•"/>
                </a:pPr>
                <a:r>
                  <a:rPr lang="de-DE" sz="2000" dirty="0">
                    <a:solidFill>
                      <a:prstClr val="black"/>
                    </a:solidFill>
                    <a:latin typeface="Arial" panose="020B0604020202020204" pitchFamily="34" charset="0"/>
                    <a:cs typeface="Arial" panose="020B0604020202020204" pitchFamily="34" charset="0"/>
                  </a:rPr>
                  <a:t>13.4.2024: „Personalisiertes </a:t>
                </a:r>
                <a:r>
                  <a:rPr lang="de-DE" sz="2000" dirty="0" err="1">
                    <a:solidFill>
                      <a:prstClr val="black"/>
                    </a:solidFill>
                    <a:latin typeface="Arial" panose="020B0604020202020204" pitchFamily="34" charset="0"/>
                    <a:cs typeface="Arial" panose="020B0604020202020204" pitchFamily="34" charset="0"/>
                  </a:rPr>
                  <a:t>Chinesischlernen</a:t>
                </a:r>
                <a:r>
                  <a:rPr lang="de-DE" sz="2000" dirty="0">
                    <a:solidFill>
                      <a:prstClr val="black"/>
                    </a:solidFill>
                    <a:latin typeface="Arial" panose="020B0604020202020204" pitchFamily="34" charset="0"/>
                    <a:cs typeface="Arial" panose="020B0604020202020204" pitchFamily="34" charset="0"/>
                  </a:rPr>
                  <a:t> mit dem Einsatz moderner (KI) Technologie“, Vortrag bei der 23. Tagung des Fachverbands Chinesisch, Heidelberg (gemeinsam mit dem Entwicklerteam von </a:t>
                </a:r>
                <a:r>
                  <a:rPr lang="de-DE" sz="2000" i="1" dirty="0" err="1">
                    <a:solidFill>
                      <a:prstClr val="black"/>
                    </a:solidFill>
                    <a:latin typeface="Arial" panose="020B0604020202020204" pitchFamily="34" charset="0"/>
                    <a:cs typeface="Arial" panose="020B0604020202020204" pitchFamily="34" charset="0"/>
                  </a:rPr>
                  <a:t>mylingua</a:t>
                </a:r>
                <a:r>
                  <a:rPr lang="de-DE" sz="2000" dirty="0">
                    <a:solidFill>
                      <a:prstClr val="black"/>
                    </a:solidFill>
                    <a:latin typeface="Arial" panose="020B0604020202020204" pitchFamily="34" charset="0"/>
                    <a:cs typeface="Arial" panose="020B0604020202020204" pitchFamily="34" charset="0"/>
                  </a:rPr>
                  <a:t>)</a:t>
                </a:r>
              </a:p>
              <a:p>
                <a:pPr marL="501177" indent="-501177" defTabSz="1603766">
                  <a:buFont typeface="Arial" panose="020B0604020202020204" pitchFamily="34" charset="0"/>
                  <a:buChar char="•"/>
                </a:pPr>
                <a:r>
                  <a:rPr lang="de-DE" sz="2000" dirty="0">
                    <a:solidFill>
                      <a:prstClr val="black"/>
                    </a:solidFill>
                    <a:latin typeface="Arial" panose="020B0604020202020204" pitchFamily="34" charset="0"/>
                    <a:cs typeface="Arial" panose="020B0604020202020204" pitchFamily="34" charset="0"/>
                  </a:rPr>
                  <a:t>25.7.2024: Webinar zur Nutzung von </a:t>
                </a:r>
                <a:r>
                  <a:rPr lang="de-DE" sz="2000" i="1" dirty="0" err="1">
                    <a:solidFill>
                      <a:prstClr val="black"/>
                    </a:solidFill>
                    <a:latin typeface="Arial" panose="020B0604020202020204" pitchFamily="34" charset="0"/>
                    <a:cs typeface="Arial" panose="020B0604020202020204" pitchFamily="34" charset="0"/>
                  </a:rPr>
                  <a:t>mylingua</a:t>
                </a:r>
                <a:r>
                  <a:rPr lang="de-DE" sz="2000" dirty="0">
                    <a:solidFill>
                      <a:prstClr val="black"/>
                    </a:solidFill>
                    <a:latin typeface="Arial" panose="020B0604020202020204" pitchFamily="34" charset="0"/>
                    <a:cs typeface="Arial" panose="020B0604020202020204" pitchFamily="34" charset="0"/>
                  </a:rPr>
                  <a:t> im </a:t>
                </a:r>
                <a:r>
                  <a:rPr lang="de-DE" sz="2000" dirty="0" err="1">
                    <a:solidFill>
                      <a:prstClr val="black"/>
                    </a:solidFill>
                    <a:latin typeface="Arial" panose="020B0604020202020204" pitchFamily="34" charset="0"/>
                    <a:cs typeface="Arial" panose="020B0604020202020204" pitchFamily="34" charset="0"/>
                  </a:rPr>
                  <a:t>Chinesischunterricht</a:t>
                </a:r>
                <a:r>
                  <a:rPr lang="de-DE" sz="2000" dirty="0">
                    <a:solidFill>
                      <a:prstClr val="black"/>
                    </a:solidFill>
                    <a:latin typeface="Arial" panose="020B0604020202020204" pitchFamily="34" charset="0"/>
                    <a:cs typeface="Arial" panose="020B0604020202020204" pitchFamily="34" charset="0"/>
                  </a:rPr>
                  <a:t> der Tübinger Sinologie (Kooperation mit dem Fachverband Chinesisch)</a:t>
                </a:r>
              </a:p>
              <a:p>
                <a:pPr marL="501177" indent="-501177" defTabSz="1603766">
                  <a:buFont typeface="Arial" panose="020B0604020202020204" pitchFamily="34" charset="0"/>
                  <a:buChar char="•"/>
                </a:pPr>
                <a:r>
                  <a:rPr lang="de-DE" sz="2000" dirty="0">
                    <a:solidFill>
                      <a:prstClr val="black"/>
                    </a:solidFill>
                    <a:latin typeface="Arial" panose="020B0604020202020204" pitchFamily="34" charset="0"/>
                    <a:cs typeface="Arial" panose="020B0604020202020204" pitchFamily="34" charset="0"/>
                  </a:rPr>
                  <a:t>23.11.2024: Vorstellung des Projekts beim 2. Süddeutschen Chinesisch-lehrkräftetreffen, Tübingen</a:t>
                </a:r>
              </a:p>
              <a:p>
                <a:pPr marL="501177" indent="-501177" defTabSz="1603766">
                  <a:buFont typeface="Arial" panose="020B0604020202020204" pitchFamily="34" charset="0"/>
                  <a:buChar char="•"/>
                </a:pPr>
                <a:r>
                  <a:rPr lang="de-DE" sz="2000" dirty="0">
                    <a:solidFill>
                      <a:prstClr val="black"/>
                    </a:solidFill>
                    <a:latin typeface="Arial" panose="020B0604020202020204" pitchFamily="34" charset="0"/>
                    <a:cs typeface="Arial" panose="020B0604020202020204" pitchFamily="34" charset="0"/>
                  </a:rPr>
                  <a:t>23.11.2024: Vorstellung des Projekts bei der Konferenz „Chinesisch-unterricht der mittleren und fortgeschrittenen Niveaustufen für Bachelorstudiengänge im deutschsprachigen Raum“, Bonn</a:t>
                </a:r>
                <a:endParaRPr lang="de-DE" sz="2000" dirty="0">
                  <a:latin typeface="Arial" panose="020B0604020202020204" pitchFamily="34" charset="0"/>
                  <a:cs typeface="Arial" panose="020B0604020202020204" pitchFamily="34" charset="0"/>
                </a:endParaRPr>
              </a:p>
              <a:p>
                <a:pPr defTabSz="1603766"/>
                <a:endParaRPr lang="de-DE" sz="800" dirty="0">
                  <a:latin typeface="Arial" panose="020B0604020202020204" pitchFamily="34" charset="0"/>
                  <a:cs typeface="Arial" panose="020B0604020202020204" pitchFamily="34" charset="0"/>
                </a:endParaRPr>
              </a:p>
              <a:p>
                <a:pPr defTabSz="1603766"/>
                <a:r>
                  <a:rPr lang="de-DE" sz="2000" dirty="0">
                    <a:latin typeface="Arial" panose="020B0604020202020204" pitchFamily="34" charset="0"/>
                    <a:cs typeface="Arial" panose="020B0604020202020204" pitchFamily="34" charset="0"/>
                  </a:rPr>
                  <a:t>Seit Abschluss des Projekts fanden auf Basis des aktualisierten methodisch-didaktischen Konzepts weitere Sprachübungen in den BA- und MA-Studiengängen der Sinologie an der Universität Tübingen statt. Die Finanzierung erfolgte bis Juli 2025 durch das China Centrum Tübingen (Jun.-Prof. Dr. Emily Graf). Über eine Weiterfinanzierung sowie die strukturelle und institutionelle Verankerung wird derzeit beraten.</a:t>
                </a:r>
              </a:p>
            </p:txBody>
          </p:sp>
        </p:grpSp>
        <p:sp>
          <p:nvSpPr>
            <p:cNvPr id="53" name="TextBox 52"/>
            <p:cNvSpPr txBox="1"/>
            <p:nvPr/>
          </p:nvSpPr>
          <p:spPr>
            <a:xfrm>
              <a:off x="2194387" y="21854852"/>
              <a:ext cx="1776632" cy="383547"/>
            </a:xfrm>
            <a:prstGeom prst="rect">
              <a:avLst/>
            </a:prstGeom>
            <a:solidFill>
              <a:schemeClr val="bg1"/>
            </a:solidFill>
          </p:spPr>
          <p:txBody>
            <a:bodyPr wrap="square" lIns="91439" tIns="45716" rIns="91439" bIns="45716" rtlCol="0" anchor="t">
              <a:spAutoFit/>
            </a:bodyPr>
            <a:lstStyle/>
            <a:p>
              <a:pPr algn="ctr"/>
              <a:r>
                <a:rPr lang="en-US" sz="2403" dirty="0" err="1">
                  <a:solidFill>
                    <a:srgbClr val="A51E37"/>
                  </a:solidFill>
                  <a:latin typeface="Arial"/>
                  <a:ea typeface="Bangla MN" charset="0"/>
                  <a:cs typeface="Arial"/>
                </a:rPr>
                <a:t>Erfahrungen</a:t>
              </a:r>
              <a:endParaRPr lang="en-US" sz="2403" dirty="0">
                <a:solidFill>
                  <a:srgbClr val="A51E37"/>
                </a:solidFill>
                <a:latin typeface="Arial"/>
                <a:ea typeface="Bangla MN" charset="0"/>
                <a:cs typeface="Arial"/>
              </a:endParaRPr>
            </a:p>
          </p:txBody>
        </p:sp>
      </p:grpSp>
      <p:grpSp>
        <p:nvGrpSpPr>
          <p:cNvPr id="27" name="Gruppieren 26">
            <a:extLst>
              <a:ext uri="{FF2B5EF4-FFF2-40B4-BE49-F238E27FC236}">
                <a16:creationId xmlns:a16="http://schemas.microsoft.com/office/drawing/2014/main" id="{3187543A-7ADA-104C-3346-1E3D3F942D2B}"/>
              </a:ext>
            </a:extLst>
          </p:cNvPr>
          <p:cNvGrpSpPr/>
          <p:nvPr/>
        </p:nvGrpSpPr>
        <p:grpSpPr>
          <a:xfrm>
            <a:off x="10580707" y="18488693"/>
            <a:ext cx="10242544" cy="11340265"/>
            <a:chOff x="15813620" y="17853555"/>
            <a:chExt cx="5101627" cy="5329049"/>
          </a:xfrm>
        </p:grpSpPr>
        <p:grpSp>
          <p:nvGrpSpPr>
            <p:cNvPr id="19" name="Group 42">
              <a:extLst>
                <a:ext uri="{FF2B5EF4-FFF2-40B4-BE49-F238E27FC236}">
                  <a16:creationId xmlns:a16="http://schemas.microsoft.com/office/drawing/2014/main" id="{01B17549-47C2-2273-65AC-1364705287CA}"/>
                </a:ext>
              </a:extLst>
            </p:cNvPr>
            <p:cNvGrpSpPr/>
            <p:nvPr/>
          </p:nvGrpSpPr>
          <p:grpSpPr>
            <a:xfrm>
              <a:off x="15813620" y="17853555"/>
              <a:ext cx="5101627" cy="5329049"/>
              <a:chOff x="844051" y="18791998"/>
              <a:chExt cx="11929274" cy="9074299"/>
            </a:xfrm>
          </p:grpSpPr>
          <p:sp>
            <p:nvSpPr>
              <p:cNvPr id="24" name="Rectangle 43">
                <a:extLst>
                  <a:ext uri="{FF2B5EF4-FFF2-40B4-BE49-F238E27FC236}">
                    <a16:creationId xmlns:a16="http://schemas.microsoft.com/office/drawing/2014/main" id="{10F28981-D45D-7913-E1FF-777D82003894}"/>
                  </a:ext>
                </a:extLst>
              </p:cNvPr>
              <p:cNvSpPr/>
              <p:nvPr/>
            </p:nvSpPr>
            <p:spPr>
              <a:xfrm>
                <a:off x="844051" y="18991667"/>
                <a:ext cx="11929274" cy="88746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dirty="0"/>
              </a:p>
            </p:txBody>
          </p:sp>
          <p:sp>
            <p:nvSpPr>
              <p:cNvPr id="25" name="TextBox 44">
                <a:extLst>
                  <a:ext uri="{FF2B5EF4-FFF2-40B4-BE49-F238E27FC236}">
                    <a16:creationId xmlns:a16="http://schemas.microsoft.com/office/drawing/2014/main" id="{9542B8C7-FFDF-8C83-F5D4-B0857134328F}"/>
                  </a:ext>
                </a:extLst>
              </p:cNvPr>
              <p:cNvSpPr txBox="1"/>
              <p:nvPr/>
            </p:nvSpPr>
            <p:spPr>
              <a:xfrm>
                <a:off x="4161562" y="18791998"/>
                <a:ext cx="5389814" cy="369770"/>
              </a:xfrm>
              <a:prstGeom prst="rect">
                <a:avLst/>
              </a:prstGeom>
              <a:solidFill>
                <a:schemeClr val="bg1"/>
              </a:solidFill>
            </p:spPr>
            <p:txBody>
              <a:bodyPr wrap="square" lIns="91439" tIns="45716" rIns="91439" bIns="45716" rtlCol="0" anchor="t">
                <a:spAutoFit/>
              </a:bodyPr>
              <a:lstStyle/>
              <a:p>
                <a:pPr algn="ctr"/>
                <a:r>
                  <a:rPr lang="en-US" sz="2403" dirty="0" err="1">
                    <a:solidFill>
                      <a:srgbClr val="A51E37"/>
                    </a:solidFill>
                    <a:latin typeface="Arial"/>
                    <a:ea typeface="Bangla MN" charset="0"/>
                    <a:cs typeface="Arial"/>
                  </a:rPr>
                  <a:t>Studentische</a:t>
                </a:r>
                <a:r>
                  <a:rPr lang="en-US" sz="2403" dirty="0">
                    <a:solidFill>
                      <a:srgbClr val="C00000"/>
                    </a:solidFill>
                    <a:latin typeface="Arial"/>
                    <a:ea typeface="Bangla MN" charset="0"/>
                    <a:cs typeface="Arial"/>
                  </a:rPr>
                  <a:t> </a:t>
                </a:r>
                <a:r>
                  <a:rPr lang="en-US" sz="2403" dirty="0" err="1">
                    <a:solidFill>
                      <a:srgbClr val="C00000"/>
                    </a:solidFill>
                    <a:latin typeface="Arial"/>
                    <a:ea typeface="Bangla MN" charset="0"/>
                    <a:cs typeface="Arial"/>
                  </a:rPr>
                  <a:t>Perspektive</a:t>
                </a:r>
                <a:endParaRPr lang="en-US" sz="2403" dirty="0">
                  <a:solidFill>
                    <a:srgbClr val="C00000"/>
                  </a:solidFill>
                  <a:latin typeface="Arial"/>
                  <a:ea typeface="Bangla MN" charset="0"/>
                  <a:cs typeface="Arial"/>
                </a:endParaRPr>
              </a:p>
            </p:txBody>
          </p:sp>
        </p:grpSp>
        <p:sp>
          <p:nvSpPr>
            <p:cNvPr id="26" name="Textfeld 25">
              <a:extLst>
                <a:ext uri="{FF2B5EF4-FFF2-40B4-BE49-F238E27FC236}">
                  <a16:creationId xmlns:a16="http://schemas.microsoft.com/office/drawing/2014/main" id="{F1ADB718-062B-E06B-6626-F21F95A61E7E}"/>
                </a:ext>
              </a:extLst>
            </p:cNvPr>
            <p:cNvSpPr txBox="1"/>
            <p:nvPr/>
          </p:nvSpPr>
          <p:spPr>
            <a:xfrm>
              <a:off x="16036329" y="18253957"/>
              <a:ext cx="4601417" cy="1634329"/>
            </a:xfrm>
            <a:prstGeom prst="rect">
              <a:avLst/>
            </a:prstGeom>
            <a:noFill/>
          </p:spPr>
          <p:txBody>
            <a:bodyPr wrap="square" lIns="91439" tIns="45716" rIns="91439" bIns="45716" rtlCol="0" anchor="t">
              <a:spAutoFit/>
            </a:bodyPr>
            <a:lstStyle/>
            <a:p>
              <a:r>
                <a:rPr lang="de-DE" sz="2000" dirty="0">
                  <a:latin typeface="Arial" panose="020B0604020202020204" pitchFamily="34" charset="0"/>
                  <a:cs typeface="Arial" panose="020B0604020202020204" pitchFamily="34" charset="0"/>
                </a:rPr>
                <a:t>Die studentische Perspektive wurde bereits bei der Projektkonzeption einbezogen. Während der Durchführung des Kurses standen Lehrende und Studierende in einem kontinuierlichen Austausch über den Lehr-Lernprozess. In den Reflexionsphasen wurden Erfahrungen und Perspektiven gemeinsam diskutiert; die Anregungen der Studierenden wurden in die Weiterentwicklung der methodisch-didaktischen Gestaltung integriert. Am Beginn und Ende des Kurses fanden zudem Feedbackrunden mit dem Entwicklerteam von </a:t>
              </a:r>
              <a:r>
                <a:rPr lang="de-DE" sz="2000" i="1" dirty="0" err="1">
                  <a:latin typeface="Arial" panose="020B0604020202020204" pitchFamily="34" charset="0"/>
                  <a:cs typeface="Arial" panose="020B0604020202020204" pitchFamily="34" charset="0"/>
                </a:rPr>
                <a:t>mylingua</a:t>
              </a:r>
              <a:r>
                <a:rPr lang="de-DE" sz="2000" dirty="0">
                  <a:latin typeface="Arial" panose="020B0604020202020204" pitchFamily="34" charset="0"/>
                  <a:cs typeface="Arial" panose="020B0604020202020204" pitchFamily="34" charset="0"/>
                </a:rPr>
                <a:t> statt, deren Rückmeldungen unmittelbar in die nutzerorientierte Optimierung des Tools einflossen. Schließlich diente </a:t>
              </a:r>
              <a:r>
                <a:rPr lang="de-DE" sz="2000" i="1" dirty="0" err="1">
                  <a:latin typeface="Arial" panose="020B0604020202020204" pitchFamily="34" charset="0"/>
                  <a:cs typeface="Arial" panose="020B0604020202020204" pitchFamily="34" charset="0"/>
                </a:rPr>
                <a:t>mylingua</a:t>
              </a:r>
              <a:r>
                <a:rPr lang="de-DE" sz="2000" dirty="0">
                  <a:latin typeface="Arial" panose="020B0604020202020204" pitchFamily="34" charset="0"/>
                  <a:cs typeface="Arial" panose="020B0604020202020204" pitchFamily="34" charset="0"/>
                </a:rPr>
                <a:t> auch als Instrument der Evaluation: Die Kurse wurden sowohl quantitativ als auch qualitativ ausgewertet [Folien 8-12] und ergänzend fotografisch dokumentiert [Folien 13+14].</a:t>
              </a:r>
            </a:p>
          </p:txBody>
        </p:sp>
      </p:grpSp>
    </p:spTree>
    <p:extLst>
      <p:ext uri="{BB962C8B-B14F-4D97-AF65-F5344CB8AC3E}">
        <p14:creationId xmlns:p14="http://schemas.microsoft.com/office/powerpoint/2010/main" val="28362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89">
            <a:extLst>
              <a:ext uri="{FF2B5EF4-FFF2-40B4-BE49-F238E27FC236}">
                <a16:creationId xmlns:a16="http://schemas.microsoft.com/office/drawing/2014/main" id="{24013F5E-48DC-9E59-FAF6-837FF94A356A}"/>
              </a:ext>
            </a:extLst>
          </p:cNvPr>
          <p:cNvSpPr/>
          <p:nvPr/>
        </p:nvSpPr>
        <p:spPr>
          <a:xfrm rot="10800000">
            <a:off x="1090896" y="11734822"/>
            <a:ext cx="7322599" cy="8584383"/>
          </a:xfrm>
          <a:prstGeom prst="roundRect">
            <a:avLst>
              <a:gd name="adj" fmla="val 5011"/>
            </a:avLst>
          </a:prstGeom>
          <a:solidFill>
            <a:srgbClr val="0043F4">
              <a:alpha val="10000"/>
            </a:srgbClr>
          </a:solidFill>
          <a:ln>
            <a:noFill/>
          </a:ln>
          <a:effectLst>
            <a:outerShdw blurRad="254000" dist="127000" dir="5400000" algn="t" rotWithShape="0">
              <a:srgbClr val="0043F4">
                <a:alpha val="10792"/>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cxnSp>
        <p:nvCxnSpPr>
          <p:cNvPr id="9" name="Straight Connector 8">
            <a:extLst>
              <a:ext uri="{FF2B5EF4-FFF2-40B4-BE49-F238E27FC236}">
                <a16:creationId xmlns:a16="http://schemas.microsoft.com/office/drawing/2014/main" id="{CCDDB270-2010-C9E6-FDA4-D43FF6780B49}"/>
              </a:ext>
            </a:extLst>
          </p:cNvPr>
          <p:cNvCxnSpPr>
            <a:cxnSpLocks/>
          </p:cNvCxnSpPr>
          <p:nvPr/>
        </p:nvCxnSpPr>
        <p:spPr>
          <a:xfrm flipV="1">
            <a:off x="4294002" y="15521977"/>
            <a:ext cx="0" cy="3307374"/>
          </a:xfrm>
          <a:prstGeom prst="line">
            <a:avLst/>
          </a:prstGeom>
          <a:ln>
            <a:solidFill>
              <a:srgbClr val="0043F4">
                <a:alpha val="50000"/>
              </a:srgb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5C441D6-7478-3699-73D2-76A8DE917E33}"/>
              </a:ext>
            </a:extLst>
          </p:cNvPr>
          <p:cNvGrpSpPr/>
          <p:nvPr/>
        </p:nvGrpSpPr>
        <p:grpSpPr>
          <a:xfrm>
            <a:off x="5706654" y="15465940"/>
            <a:ext cx="688191" cy="3363412"/>
            <a:chOff x="1767083" y="3649072"/>
            <a:chExt cx="392376" cy="1917669"/>
          </a:xfrm>
        </p:grpSpPr>
        <p:cxnSp>
          <p:nvCxnSpPr>
            <p:cNvPr id="13" name="Straight Connector 12">
              <a:extLst>
                <a:ext uri="{FF2B5EF4-FFF2-40B4-BE49-F238E27FC236}">
                  <a16:creationId xmlns:a16="http://schemas.microsoft.com/office/drawing/2014/main" id="{9C7CCA2F-D167-71C8-2589-980C74290FF1}"/>
                </a:ext>
              </a:extLst>
            </p:cNvPr>
            <p:cNvCxnSpPr>
              <a:cxnSpLocks/>
            </p:cNvCxnSpPr>
            <p:nvPr/>
          </p:nvCxnSpPr>
          <p:spPr>
            <a:xfrm flipV="1">
              <a:off x="1954306" y="3989294"/>
              <a:ext cx="0" cy="1577447"/>
            </a:xfrm>
            <a:prstGeom prst="line">
              <a:avLst/>
            </a:prstGeom>
            <a:ln cmpd="sng">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ADCF46-8446-CE6D-219B-055B214A1BBC}"/>
                </a:ext>
              </a:extLst>
            </p:cNvPr>
            <p:cNvSpPr txBox="1"/>
            <p:nvPr/>
          </p:nvSpPr>
          <p:spPr>
            <a:xfrm>
              <a:off x="1767083" y="3649072"/>
              <a:ext cx="392376" cy="239019"/>
            </a:xfrm>
            <a:prstGeom prst="rect">
              <a:avLst/>
            </a:prstGeom>
            <a:noFill/>
          </p:spPr>
          <p:txBody>
            <a:bodyPr wrap="square">
              <a:spAutoFit/>
            </a:bodyPr>
            <a:lstStyle/>
            <a:p>
              <a:pPr algn="ctr" defTabSz="1603766">
                <a:lnSpc>
                  <a:spcPct val="150000"/>
                </a:lnSpc>
                <a:spcBef>
                  <a:spcPts val="702"/>
                </a:spcBef>
              </a:pPr>
              <a:r>
                <a:rPr lang="de-DE" sz="1579" dirty="0" err="1">
                  <a:solidFill>
                    <a:srgbClr val="E97132"/>
                  </a:solidFill>
                  <a:latin typeface="Inter Light" panose="02000503000000020004" pitchFamily="2" charset="0"/>
                  <a:ea typeface="Inter Light" panose="02000503000000020004" pitchFamily="2" charset="0"/>
                </a:rPr>
                <a:t>Ø</a:t>
              </a:r>
              <a:endParaRPr lang="de-DE" sz="1579" dirty="0">
                <a:solidFill>
                  <a:srgbClr val="E97132"/>
                </a:solidFill>
                <a:latin typeface="Inter Light" panose="02000503000000020004" pitchFamily="2" charset="0"/>
                <a:ea typeface="Inter Light" panose="02000503000000020004" pitchFamily="2" charset="0"/>
              </a:endParaRPr>
            </a:p>
          </p:txBody>
        </p:sp>
      </p:grpSp>
      <p:sp>
        <p:nvSpPr>
          <p:cNvPr id="71" name="Textfeld 70">
            <a:extLst>
              <a:ext uri="{FF2B5EF4-FFF2-40B4-BE49-F238E27FC236}">
                <a16:creationId xmlns:a16="http://schemas.microsoft.com/office/drawing/2014/main" id="{D7B4B261-429F-A3D1-27D9-A2B2BCBF18F5}"/>
              </a:ext>
            </a:extLst>
          </p:cNvPr>
          <p:cNvSpPr txBox="1"/>
          <p:nvPr/>
        </p:nvSpPr>
        <p:spPr>
          <a:xfrm>
            <a:off x="6669238" y="37515503"/>
            <a:ext cx="184731" cy="578172"/>
          </a:xfrm>
          <a:prstGeom prst="rect">
            <a:avLst/>
          </a:prstGeom>
          <a:noFill/>
        </p:spPr>
        <p:txBody>
          <a:bodyPr wrap="none" rtlCol="0">
            <a:spAutoFit/>
          </a:bodyPr>
          <a:lstStyle/>
          <a:p>
            <a:pPr defTabSz="1603766"/>
            <a:endParaRPr lang="en-US" sz="3157" dirty="0">
              <a:solidFill>
                <a:prstClr val="black"/>
              </a:solidFill>
              <a:latin typeface="Aptos" panose="02110004020202020204"/>
            </a:endParaRPr>
          </a:p>
        </p:txBody>
      </p:sp>
      <p:sp>
        <p:nvSpPr>
          <p:cNvPr id="10" name="Titel 1">
            <a:extLst>
              <a:ext uri="{FF2B5EF4-FFF2-40B4-BE49-F238E27FC236}">
                <a16:creationId xmlns:a16="http://schemas.microsoft.com/office/drawing/2014/main" id="{E09CC78C-65B2-BE10-030C-E6457DACCB48}"/>
              </a:ext>
            </a:extLst>
          </p:cNvPr>
          <p:cNvSpPr txBox="1">
            <a:spLocks/>
          </p:cNvSpPr>
          <p:nvPr/>
        </p:nvSpPr>
        <p:spPr>
          <a:xfrm>
            <a:off x="1090896" y="10006299"/>
            <a:ext cx="18724125" cy="1117854"/>
          </a:xfrm>
          <a:prstGeom prst="rect">
            <a:avLst/>
          </a:prstGeom>
        </p:spPr>
        <p:txBody>
          <a:bodyPr vert="horz" lIns="160377" tIns="80189" rIns="160377" bIns="8018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603766">
              <a:lnSpc>
                <a:spcPts val="5683"/>
              </a:lnSpc>
              <a:spcBef>
                <a:spcPts val="0"/>
              </a:spcBef>
              <a:defRPr/>
            </a:pPr>
            <a:r>
              <a:rPr lang="de-DE" sz="3600" b="1" dirty="0">
                <a:solidFill>
                  <a:srgbClr val="A51E37"/>
                </a:solidFill>
                <a:latin typeface="Arial" panose="020B0604020202020204" pitchFamily="34" charset="0"/>
                <a:cs typeface="Arial" panose="020B0604020202020204" pitchFamily="34" charset="0"/>
              </a:rPr>
              <a:t>Positive Bewertung der Expertenrolle durch Studierende</a:t>
            </a:r>
            <a:endParaRPr lang="en-GB" sz="3600" b="1" dirty="0">
              <a:solidFill>
                <a:srgbClr val="A51E37"/>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2080F62C-9C9E-78BD-2069-168789188733}"/>
              </a:ext>
            </a:extLst>
          </p:cNvPr>
          <p:cNvGraphicFramePr/>
          <p:nvPr/>
        </p:nvGraphicFramePr>
        <p:xfrm>
          <a:off x="1624641" y="15645373"/>
          <a:ext cx="5368591" cy="381057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EED9E85B-4638-6978-7352-CD03C4303FBC}"/>
              </a:ext>
            </a:extLst>
          </p:cNvPr>
          <p:cNvSpPr txBox="1">
            <a:spLocks/>
          </p:cNvSpPr>
          <p:nvPr/>
        </p:nvSpPr>
        <p:spPr>
          <a:xfrm>
            <a:off x="1611851" y="13185872"/>
            <a:ext cx="5670851" cy="94287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ct val="100000"/>
              </a:lnSpc>
              <a:spcBef>
                <a:spcPts val="702"/>
              </a:spcBef>
            </a:pPr>
            <a:r>
              <a:rPr lang="de-DE" sz="1929" dirty="0">
                <a:solidFill>
                  <a:prstClr val="black"/>
                </a:solidFill>
                <a:latin typeface="Inter" panose="02000503000000020004" pitchFamily="2" charset="0"/>
                <a:ea typeface="Inter" panose="02000503000000020004" pitchFamily="2" charset="0"/>
              </a:rPr>
              <a:t>Bewertung von 0-5 zur Frage: </a:t>
            </a:r>
          </a:p>
          <a:p>
            <a:pPr defTabSz="1603766">
              <a:lnSpc>
                <a:spcPct val="100000"/>
              </a:lnSpc>
              <a:spcBef>
                <a:spcPts val="702"/>
              </a:spcBef>
            </a:pPr>
            <a:r>
              <a:rPr lang="de-DE" sz="1929" dirty="0">
                <a:solidFill>
                  <a:prstClr val="black"/>
                </a:solidFill>
                <a:latin typeface="Inter Medium" panose="02000503000000020004" pitchFamily="2" charset="0"/>
                <a:ea typeface="Inter Medium" panose="02000503000000020004" pitchFamily="2" charset="0"/>
              </a:rPr>
              <a:t>„Die Möglichkeit, eine Sitzung als „Experte“/„Expertin“ zu gestalten, war eine positive Erfahrung</a:t>
            </a:r>
          </a:p>
          <a:p>
            <a:pPr defTabSz="1603766">
              <a:lnSpc>
                <a:spcPct val="100000"/>
              </a:lnSpc>
              <a:spcBef>
                <a:spcPts val="702"/>
              </a:spcBef>
            </a:pPr>
            <a:r>
              <a:rPr lang="de-DE" sz="1929" i="1" dirty="0">
                <a:solidFill>
                  <a:prstClr val="black"/>
                </a:solidFill>
                <a:latin typeface="Inter" panose="02000503000000020004" pitchFamily="2" charset="0"/>
                <a:ea typeface="Inter" panose="02000503000000020004" pitchFamily="2" charset="0"/>
              </a:rPr>
              <a:t>n=8</a:t>
            </a:r>
          </a:p>
        </p:txBody>
      </p:sp>
      <p:cxnSp>
        <p:nvCxnSpPr>
          <p:cNvPr id="7" name="Straight Connector 6">
            <a:extLst>
              <a:ext uri="{FF2B5EF4-FFF2-40B4-BE49-F238E27FC236}">
                <a16:creationId xmlns:a16="http://schemas.microsoft.com/office/drawing/2014/main" id="{021FB44C-37C0-06CD-2FDF-F1D7191461D5}"/>
              </a:ext>
            </a:extLst>
          </p:cNvPr>
          <p:cNvCxnSpPr/>
          <p:nvPr/>
        </p:nvCxnSpPr>
        <p:spPr>
          <a:xfrm>
            <a:off x="1743535" y="14573192"/>
            <a:ext cx="528715" cy="0"/>
          </a:xfrm>
          <a:prstGeom prst="line">
            <a:avLst/>
          </a:prstGeom>
          <a:ln>
            <a:solidFill>
              <a:srgbClr val="0043F4"/>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F0DD1FC4-E057-E8E4-95F1-4E585908DEC8}"/>
              </a:ext>
            </a:extLst>
          </p:cNvPr>
          <p:cNvGrpSpPr/>
          <p:nvPr/>
        </p:nvGrpSpPr>
        <p:grpSpPr>
          <a:xfrm>
            <a:off x="9120372" y="13232586"/>
            <a:ext cx="11541815" cy="942877"/>
            <a:chOff x="5200034" y="2224663"/>
            <a:chExt cx="6580634" cy="537587"/>
          </a:xfrm>
        </p:grpSpPr>
        <p:pic>
          <p:nvPicPr>
            <p:cNvPr id="8194" name="Picture 2" descr="emoji-timeline">
              <a:extLst>
                <a:ext uri="{FF2B5EF4-FFF2-40B4-BE49-F238E27FC236}">
                  <a16:creationId xmlns:a16="http://schemas.microsoft.com/office/drawing/2014/main" id="{7D56E4B6-B65D-4AFA-292B-B2BED791D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034" y="2267572"/>
              <a:ext cx="452372" cy="452372"/>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190793F9-940F-2839-C231-727CEA20C595}"/>
                </a:ext>
              </a:extLst>
            </p:cNvPr>
            <p:cNvSpPr txBox="1">
              <a:spLocks/>
            </p:cNvSpPr>
            <p:nvPr/>
          </p:nvSpPr>
          <p:spPr>
            <a:xfrm>
              <a:off x="5921406" y="2224663"/>
              <a:ext cx="5859262" cy="53758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r>
                <a:rPr lang="de-DE" sz="2400" dirty="0">
                  <a:latin typeface="Arial" panose="020B0604020202020204" pitchFamily="34" charset="0"/>
                  <a:cs typeface="Arial" panose="020B0604020202020204" pitchFamily="34" charset="0"/>
                </a:rPr>
                <a:t>Durch das Kursformat werden Lernende und Lehrende dazu angeregt, unterschiedliche Rollen und Sichtweisen einzunehmen.</a:t>
              </a:r>
              <a:endParaRPr lang="de-DE" sz="2400"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grpSp>
      <p:grpSp>
        <p:nvGrpSpPr>
          <p:cNvPr id="31" name="Group 30">
            <a:extLst>
              <a:ext uri="{FF2B5EF4-FFF2-40B4-BE49-F238E27FC236}">
                <a16:creationId xmlns:a16="http://schemas.microsoft.com/office/drawing/2014/main" id="{E8FA1D2B-4C3F-78DC-32B0-471E9E80E207}"/>
              </a:ext>
            </a:extLst>
          </p:cNvPr>
          <p:cNvGrpSpPr/>
          <p:nvPr/>
        </p:nvGrpSpPr>
        <p:grpSpPr>
          <a:xfrm>
            <a:off x="9120372" y="17427412"/>
            <a:ext cx="11541815" cy="942877"/>
            <a:chOff x="5200034" y="3112430"/>
            <a:chExt cx="6580634" cy="537587"/>
          </a:xfrm>
        </p:grpSpPr>
        <p:pic>
          <p:nvPicPr>
            <p:cNvPr id="8196" name="Picture 4" descr="emoji-timeline">
              <a:extLst>
                <a:ext uri="{FF2B5EF4-FFF2-40B4-BE49-F238E27FC236}">
                  <a16:creationId xmlns:a16="http://schemas.microsoft.com/office/drawing/2014/main" id="{36878E11-9F3B-3ECB-1257-1DB270253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034" y="3183485"/>
              <a:ext cx="452372" cy="452372"/>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3DAA27E6-2BCC-E2A1-DBF0-32A7F6978B7A}"/>
                </a:ext>
              </a:extLst>
            </p:cNvPr>
            <p:cNvSpPr txBox="1">
              <a:spLocks/>
            </p:cNvSpPr>
            <p:nvPr/>
          </p:nvSpPr>
          <p:spPr>
            <a:xfrm>
              <a:off x="5921406" y="3112430"/>
              <a:ext cx="5859262" cy="53758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r>
                <a:rPr lang="de-DE" sz="2400" dirty="0">
                  <a:latin typeface="Arial" panose="020B0604020202020204" pitchFamily="34" charset="0"/>
                  <a:cs typeface="Arial" panose="020B0604020202020204" pitchFamily="34" charset="0"/>
                </a:rPr>
                <a:t>Das Kursformat stärkt Eigenverantwortung und Lernkompetenz der Studierenden.</a:t>
              </a:r>
              <a:endParaRPr lang="de-DE" sz="2400"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grpSp>
      <p:grpSp>
        <p:nvGrpSpPr>
          <p:cNvPr id="33" name="Group 32">
            <a:extLst>
              <a:ext uri="{FF2B5EF4-FFF2-40B4-BE49-F238E27FC236}">
                <a16:creationId xmlns:a16="http://schemas.microsoft.com/office/drawing/2014/main" id="{0F0B4184-9B8B-BCCA-230F-7C872EECC007}"/>
              </a:ext>
            </a:extLst>
          </p:cNvPr>
          <p:cNvGrpSpPr/>
          <p:nvPr/>
        </p:nvGrpSpPr>
        <p:grpSpPr>
          <a:xfrm>
            <a:off x="9120368" y="15399095"/>
            <a:ext cx="11541819" cy="942877"/>
            <a:chOff x="5200032" y="4310916"/>
            <a:chExt cx="6580636" cy="537587"/>
          </a:xfrm>
        </p:grpSpPr>
        <p:pic>
          <p:nvPicPr>
            <p:cNvPr id="8198" name="Picture 6" descr="emoji-timeline">
              <a:extLst>
                <a:ext uri="{FF2B5EF4-FFF2-40B4-BE49-F238E27FC236}">
                  <a16:creationId xmlns:a16="http://schemas.microsoft.com/office/drawing/2014/main" id="{4C852CDF-BF32-7A33-EDDE-5393938EE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032" y="4361832"/>
              <a:ext cx="452373" cy="452373"/>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59FAEF8B-CDCA-CFF9-8D51-840415D73D88}"/>
                </a:ext>
              </a:extLst>
            </p:cNvPr>
            <p:cNvSpPr txBox="1">
              <a:spLocks/>
            </p:cNvSpPr>
            <p:nvPr/>
          </p:nvSpPr>
          <p:spPr>
            <a:xfrm>
              <a:off x="5921406" y="4310916"/>
              <a:ext cx="5859262" cy="53758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r>
                <a:rPr lang="de-DE" sz="2400" dirty="0">
                  <a:latin typeface="Arial" panose="020B0604020202020204" pitchFamily="34" charset="0"/>
                  <a:cs typeface="Arial" panose="020B0604020202020204" pitchFamily="34" charset="0"/>
                </a:rPr>
                <a:t>Das Konzept schafft einen gemeinsam definierten Raum, in dem Lehrende und Lernende (</a:t>
              </a:r>
              <a:r>
                <a:rPr lang="de-DE" sz="2400" dirty="0" err="1">
                  <a:latin typeface="Arial" panose="020B0604020202020204" pitchFamily="34" charset="0"/>
                  <a:cs typeface="Arial" panose="020B0604020202020204" pitchFamily="34" charset="0"/>
                </a:rPr>
                <a:t>inter</a:t>
              </a:r>
              <a:r>
                <a:rPr lang="de-DE" sz="2400" dirty="0">
                  <a:latin typeface="Arial" panose="020B0604020202020204" pitchFamily="34" charset="0"/>
                  <a:cs typeface="Arial" panose="020B0604020202020204" pitchFamily="34" charset="0"/>
                </a:rPr>
                <a:t>)aktiv Lernprozesse gestalten.</a:t>
              </a:r>
              <a:endParaRPr lang="de-DE" sz="2400"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grpSp>
    </p:spTree>
    <p:extLst>
      <p:ext uri="{BB962C8B-B14F-4D97-AF65-F5344CB8AC3E}">
        <p14:creationId xmlns:p14="http://schemas.microsoft.com/office/powerpoint/2010/main" val="11775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156A3-ABEE-FED0-4191-6979444EAE57}"/>
              </a:ext>
            </a:extLst>
          </p:cNvPr>
          <p:cNvSpPr>
            <a:spLocks noGrp="1"/>
          </p:cNvSpPr>
          <p:nvPr>
            <p:ph type="ctrTitle"/>
          </p:nvPr>
        </p:nvSpPr>
        <p:spPr>
          <a:xfrm>
            <a:off x="1471616" y="735810"/>
            <a:ext cx="18176079" cy="1103753"/>
          </a:xfrm>
        </p:spPr>
        <p:txBody>
          <a:bodyPr>
            <a:normAutofit/>
          </a:bodyPr>
          <a:lstStyle/>
          <a:p>
            <a:pPr algn="l"/>
            <a:r>
              <a:rPr lang="de-DE" sz="4000" b="1" dirty="0">
                <a:solidFill>
                  <a:srgbClr val="A51E37"/>
                </a:solidFill>
                <a:latin typeface="Arial" panose="020B0604020202020204" pitchFamily="34" charset="0"/>
                <a:cs typeface="Arial" panose="020B0604020202020204" pitchFamily="34" charset="0"/>
              </a:rPr>
              <a:t>Evaluation </a:t>
            </a:r>
            <a:r>
              <a:rPr lang="de-DE" sz="2800" b="1" dirty="0">
                <a:solidFill>
                  <a:srgbClr val="A51E37"/>
                </a:solidFill>
                <a:latin typeface="Arial" panose="020B0604020202020204" pitchFamily="34" charset="0"/>
                <a:cs typeface="Arial" panose="020B0604020202020204" pitchFamily="34" charset="0"/>
              </a:rPr>
              <a:t>(Februar 2025)</a:t>
            </a:r>
          </a:p>
        </p:txBody>
      </p:sp>
      <p:pic>
        <p:nvPicPr>
          <p:cNvPr id="5" name="Grafik 4" descr="Ein Bild, das Text, Screenshot, Schrift, Website enthält.&#10;&#10;KI-generierte Inhalte können fehlerhaft sein.">
            <a:extLst>
              <a:ext uri="{FF2B5EF4-FFF2-40B4-BE49-F238E27FC236}">
                <a16:creationId xmlns:a16="http://schemas.microsoft.com/office/drawing/2014/main" id="{79B8039C-9FB8-7C8D-F1C8-991138416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879" y="2107416"/>
            <a:ext cx="11060682" cy="6251930"/>
          </a:xfrm>
          <a:prstGeom prst="rect">
            <a:avLst/>
          </a:prstGeom>
        </p:spPr>
      </p:pic>
      <p:pic>
        <p:nvPicPr>
          <p:cNvPr id="9" name="Grafik 8" descr="Ein Bild, das Text, Schrift, Screenshot enthält.&#10;&#10;KI-generierte Inhalte können fehlerhaft sein.">
            <a:extLst>
              <a:ext uri="{FF2B5EF4-FFF2-40B4-BE49-F238E27FC236}">
                <a16:creationId xmlns:a16="http://schemas.microsoft.com/office/drawing/2014/main" id="{D8FB1197-9546-F25F-3A6B-364083FE2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049" y="8813006"/>
            <a:ext cx="11608342" cy="6518662"/>
          </a:xfrm>
          <a:prstGeom prst="rect">
            <a:avLst/>
          </a:prstGeom>
        </p:spPr>
      </p:pic>
      <p:pic>
        <p:nvPicPr>
          <p:cNvPr id="11" name="Grafik 10" descr="Ein Bild, das Text, Screenshot, Schrift, Design enthält.&#10;&#10;KI-generierte Inhalte können fehlerhaft sein.">
            <a:extLst>
              <a:ext uri="{FF2B5EF4-FFF2-40B4-BE49-F238E27FC236}">
                <a16:creationId xmlns:a16="http://schemas.microsoft.com/office/drawing/2014/main" id="{67C2A035-23E3-900C-6EAE-76AFBAE84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049" y="15862015"/>
            <a:ext cx="11617745" cy="6150571"/>
          </a:xfrm>
          <a:prstGeom prst="rect">
            <a:avLst/>
          </a:prstGeom>
        </p:spPr>
      </p:pic>
      <p:pic>
        <p:nvPicPr>
          <p:cNvPr id="13" name="Grafik 12" descr="Ein Bild, das Text, Screenshot, Schrift, Design enthält.&#10;&#10;KI-generierte Inhalte können fehlerhaft sein.">
            <a:extLst>
              <a:ext uri="{FF2B5EF4-FFF2-40B4-BE49-F238E27FC236}">
                <a16:creationId xmlns:a16="http://schemas.microsoft.com/office/drawing/2014/main" id="{D67C4CE8-2658-4373-A8E4-BCEC428ED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594" y="22563880"/>
            <a:ext cx="11810206" cy="6584348"/>
          </a:xfrm>
          <a:prstGeom prst="rect">
            <a:avLst/>
          </a:prstGeom>
        </p:spPr>
      </p:pic>
    </p:spTree>
    <p:extLst>
      <p:ext uri="{BB962C8B-B14F-4D97-AF65-F5344CB8AC3E}">
        <p14:creationId xmlns:p14="http://schemas.microsoft.com/office/powerpoint/2010/main" val="407197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F8119-A4DD-7C09-53A6-13DA8D357E6A}"/>
              </a:ext>
            </a:extLst>
          </p:cNvPr>
          <p:cNvSpPr>
            <a:spLocks noGrp="1"/>
          </p:cNvSpPr>
          <p:nvPr>
            <p:ph type="title"/>
          </p:nvPr>
        </p:nvSpPr>
        <p:spPr>
          <a:xfrm>
            <a:off x="1470124" y="8889206"/>
            <a:ext cx="18216265" cy="1470079"/>
          </a:xfrm>
        </p:spPr>
        <p:txBody>
          <a:bodyPr>
            <a:normAutofit/>
          </a:bodyPr>
          <a:lstStyle/>
          <a:p>
            <a:r>
              <a:rPr lang="de-DE" sz="4400" b="1" dirty="0">
                <a:solidFill>
                  <a:srgbClr val="C00000"/>
                </a:solidFill>
                <a:latin typeface="Arial" panose="020B0604020202020204" pitchFamily="34" charset="0"/>
                <a:cs typeface="Arial" panose="020B0604020202020204" pitchFamily="34" charset="0"/>
              </a:rPr>
              <a:t>Feedback einer Studentin</a:t>
            </a:r>
            <a:r>
              <a:rPr lang="de-DE" sz="5612" dirty="0">
                <a:solidFill>
                  <a:srgbClr val="C00000"/>
                </a:solidFill>
                <a:latin typeface="Arial" panose="020B0604020202020204" pitchFamily="34" charset="0"/>
                <a:cs typeface="Arial" panose="020B0604020202020204" pitchFamily="34" charset="0"/>
              </a:rPr>
              <a:t> </a:t>
            </a:r>
            <a:r>
              <a:rPr lang="de-DE" sz="3200" dirty="0">
                <a:solidFill>
                  <a:srgbClr val="C00000"/>
                </a:solidFill>
                <a:latin typeface="Arial" panose="020B0604020202020204" pitchFamily="34" charset="0"/>
                <a:cs typeface="Arial" panose="020B0604020202020204" pitchFamily="34" charset="0"/>
              </a:rPr>
              <a:t>(</a:t>
            </a:r>
            <a:r>
              <a:rPr lang="de-DE" sz="3200" dirty="0" err="1">
                <a:solidFill>
                  <a:srgbClr val="C00000"/>
                </a:solidFill>
                <a:latin typeface="Arial" panose="020B0604020202020204" pitchFamily="34" charset="0"/>
                <a:cs typeface="Arial" panose="020B0604020202020204" pitchFamily="34" charset="0"/>
              </a:rPr>
              <a:t>WiSe</a:t>
            </a:r>
            <a:r>
              <a:rPr lang="de-DE" sz="3200" dirty="0">
                <a:solidFill>
                  <a:srgbClr val="C00000"/>
                </a:solidFill>
                <a:latin typeface="Arial" panose="020B0604020202020204" pitchFamily="34" charset="0"/>
                <a:cs typeface="Arial" panose="020B0604020202020204" pitchFamily="34" charset="0"/>
              </a:rPr>
              <a:t> 2024/2025)</a:t>
            </a:r>
          </a:p>
        </p:txBody>
      </p:sp>
      <p:sp>
        <p:nvSpPr>
          <p:cNvPr id="3" name="Inhaltsplatzhalter 2">
            <a:extLst>
              <a:ext uri="{FF2B5EF4-FFF2-40B4-BE49-F238E27FC236}">
                <a16:creationId xmlns:a16="http://schemas.microsoft.com/office/drawing/2014/main" id="{2E9D7882-D278-B7AD-1E2D-D28AB99B9C39}"/>
              </a:ext>
            </a:extLst>
          </p:cNvPr>
          <p:cNvSpPr>
            <a:spLocks noGrp="1"/>
          </p:cNvSpPr>
          <p:nvPr>
            <p:ph idx="1"/>
          </p:nvPr>
        </p:nvSpPr>
        <p:spPr>
          <a:xfrm>
            <a:off x="1470124" y="11403806"/>
            <a:ext cx="18443377" cy="8553469"/>
          </a:xfrm>
        </p:spPr>
        <p:txBody>
          <a:bodyPr>
            <a:normAutofit fontScale="77500" lnSpcReduction="20000"/>
          </a:bodyPr>
          <a:lstStyle/>
          <a:p>
            <a:pPr marL="0" indent="0">
              <a:lnSpc>
                <a:spcPct val="120000"/>
              </a:lnSpc>
              <a:spcBef>
                <a:spcPts val="0"/>
              </a:spcBef>
              <a:buNone/>
            </a:pPr>
            <a:r>
              <a:rPr lang="de-DE" dirty="0"/>
              <a:t>„Von Anfang an bin ich gut mit dem Programm zurechtgekommen. Die übersichtlich gestalteten Benutzeroberflächen ermöglichen eine intuitive Handhabung, sodass man schnell mit den verschiedenen Funktionen vertraut ist. Dabei genieße ich es ganz besonders, endlich in meinem eigenen Tempo arbeiten zu können und dabei aus einer solchen Vielfalt an Themen und Artikeln meinen individuellen Lernplan zu erstellen. Dank der Übersetzungsfunktionen ist es möglich, selbst schwierige Artikel selbstständig zu erschließen und schon nach kurzer Zeit von den eigenen Fortschritten in puncto Wortschatz und Sprachgefühl zu profitieren. Damit wird meine Lernerfahrung zu einem täglichen Erfolgserlebnis. </a:t>
            </a:r>
            <a:r>
              <a:rPr lang="de-DE" i="1" dirty="0" err="1"/>
              <a:t>Mylingua</a:t>
            </a:r>
            <a:r>
              <a:rPr lang="de-DE" dirty="0"/>
              <a:t> motiviert mich, meine sprachlichen Grenzen zu erweitern und immer tiefer in den chinesischen Kulturraum einzutauchen. In meinen Augen wäre das Tool mit Blick auf den Auslandsaufenthalt im nachfolgenden Semester insbesondere auch für die Studenten des dritten Semesters ein großer Gewinn.“</a:t>
            </a:r>
          </a:p>
        </p:txBody>
      </p:sp>
    </p:spTree>
    <p:extLst>
      <p:ext uri="{BB962C8B-B14F-4D97-AF65-F5344CB8AC3E}">
        <p14:creationId xmlns:p14="http://schemas.microsoft.com/office/powerpoint/2010/main" val="174512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Wand, Im Haus, Kleidung, Person enthält.&#10;&#10;Automatisch generierte Beschreibung">
            <a:extLst>
              <a:ext uri="{FF2B5EF4-FFF2-40B4-BE49-F238E27FC236}">
                <a16:creationId xmlns:a16="http://schemas.microsoft.com/office/drawing/2014/main" id="{BBF7A526-0EAD-DBD2-7950-242C710FED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151" y="4127512"/>
            <a:ext cx="11097861" cy="4998443"/>
          </a:xfrm>
          <a:prstGeom prst="rect">
            <a:avLst/>
          </a:prstGeom>
        </p:spPr>
      </p:pic>
      <p:pic>
        <p:nvPicPr>
          <p:cNvPr id="8" name="Grafik 7" descr="Ein Bild, das Im Haus, Mobiliar, Bürogebäude, Wand enthält.&#10;&#10;Automatisch generierte Beschreibung">
            <a:extLst>
              <a:ext uri="{FF2B5EF4-FFF2-40B4-BE49-F238E27FC236}">
                <a16:creationId xmlns:a16="http://schemas.microsoft.com/office/drawing/2014/main" id="{72E02D16-2964-B0AE-D626-8AA729C3F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446" y="12713552"/>
            <a:ext cx="11397123" cy="5133229"/>
          </a:xfrm>
          <a:prstGeom prst="rect">
            <a:avLst/>
          </a:prstGeom>
        </p:spPr>
      </p:pic>
      <p:sp>
        <p:nvSpPr>
          <p:cNvPr id="2" name="Textfeld 1">
            <a:extLst>
              <a:ext uri="{FF2B5EF4-FFF2-40B4-BE49-F238E27FC236}">
                <a16:creationId xmlns:a16="http://schemas.microsoft.com/office/drawing/2014/main" id="{768AB34C-6349-DDA5-53F4-A396859960BC}"/>
              </a:ext>
            </a:extLst>
          </p:cNvPr>
          <p:cNvSpPr txBox="1"/>
          <p:nvPr/>
        </p:nvSpPr>
        <p:spPr>
          <a:xfrm>
            <a:off x="1225984" y="2999720"/>
            <a:ext cx="5285410" cy="707886"/>
          </a:xfrm>
          <a:prstGeom prst="rect">
            <a:avLst/>
          </a:prstGeom>
          <a:noFill/>
        </p:spPr>
        <p:txBody>
          <a:bodyPr wrap="square" rtlCol="0">
            <a:spAutoFit/>
          </a:bodyPr>
          <a:lstStyle/>
          <a:p>
            <a:r>
              <a:rPr lang="de-DE" sz="4000" dirty="0">
                <a:latin typeface="Arial" panose="020B0604020202020204" pitchFamily="34" charset="0"/>
                <a:cs typeface="Arial" panose="020B0604020202020204" pitchFamily="34" charset="0"/>
              </a:rPr>
              <a:t>2. Sitzung</a:t>
            </a:r>
          </a:p>
        </p:txBody>
      </p:sp>
      <p:sp>
        <p:nvSpPr>
          <p:cNvPr id="3" name="Textfeld 2">
            <a:extLst>
              <a:ext uri="{FF2B5EF4-FFF2-40B4-BE49-F238E27FC236}">
                <a16:creationId xmlns:a16="http://schemas.microsoft.com/office/drawing/2014/main" id="{CAC85765-99D9-7132-2BE9-EB780356B266}"/>
              </a:ext>
            </a:extLst>
          </p:cNvPr>
          <p:cNvSpPr txBox="1"/>
          <p:nvPr/>
        </p:nvSpPr>
        <p:spPr>
          <a:xfrm>
            <a:off x="1218446" y="11313897"/>
            <a:ext cx="2465740" cy="707886"/>
          </a:xfrm>
          <a:prstGeom prst="rect">
            <a:avLst/>
          </a:prstGeom>
          <a:noFill/>
        </p:spPr>
        <p:txBody>
          <a:bodyPr wrap="none" rtlCol="0">
            <a:spAutoFit/>
          </a:bodyPr>
          <a:lstStyle/>
          <a:p>
            <a:r>
              <a:rPr lang="de-DE" sz="4000" dirty="0">
                <a:latin typeface="Arial" panose="020B0604020202020204" pitchFamily="34" charset="0"/>
                <a:cs typeface="Arial" panose="020B0604020202020204" pitchFamily="34" charset="0"/>
              </a:rPr>
              <a:t>4. Sitzung</a:t>
            </a:r>
          </a:p>
        </p:txBody>
      </p:sp>
      <p:pic>
        <p:nvPicPr>
          <p:cNvPr id="4" name="Grafik 3" descr="Ein Bild, das Whiteboard, Im Haus, Computer, Wand enthält.&#10;&#10;KI-generierte Inhalte können fehlerhaft sein.">
            <a:extLst>
              <a:ext uri="{FF2B5EF4-FFF2-40B4-BE49-F238E27FC236}">
                <a16:creationId xmlns:a16="http://schemas.microsoft.com/office/drawing/2014/main" id="{B9FA6126-CB77-4090-0619-AEFB83628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471612" y="21434378"/>
            <a:ext cx="11397125" cy="5133229"/>
          </a:xfrm>
          <a:prstGeom prst="rect">
            <a:avLst/>
          </a:prstGeom>
        </p:spPr>
      </p:pic>
      <p:sp>
        <p:nvSpPr>
          <p:cNvPr id="5" name="Textfeld 4">
            <a:extLst>
              <a:ext uri="{FF2B5EF4-FFF2-40B4-BE49-F238E27FC236}">
                <a16:creationId xmlns:a16="http://schemas.microsoft.com/office/drawing/2014/main" id="{DC99292C-DC0D-920A-2A70-08A8A926FB1F}"/>
              </a:ext>
            </a:extLst>
          </p:cNvPr>
          <p:cNvSpPr txBox="1"/>
          <p:nvPr/>
        </p:nvSpPr>
        <p:spPr>
          <a:xfrm>
            <a:off x="1431757" y="19938206"/>
            <a:ext cx="2465740" cy="707886"/>
          </a:xfrm>
          <a:prstGeom prst="rect">
            <a:avLst/>
          </a:prstGeom>
          <a:noFill/>
        </p:spPr>
        <p:txBody>
          <a:bodyPr wrap="none" rtlCol="0">
            <a:spAutoFit/>
          </a:bodyPr>
          <a:lstStyle/>
          <a:p>
            <a:r>
              <a:rPr lang="de-DE" sz="4000" dirty="0">
                <a:latin typeface="Arial" panose="020B0604020202020204" pitchFamily="34" charset="0"/>
                <a:cs typeface="Arial" panose="020B0604020202020204" pitchFamily="34" charset="0"/>
              </a:rPr>
              <a:t>6. Sitzung</a:t>
            </a:r>
          </a:p>
        </p:txBody>
      </p:sp>
      <p:sp>
        <p:nvSpPr>
          <p:cNvPr id="7" name="Textfeld 6">
            <a:extLst>
              <a:ext uri="{FF2B5EF4-FFF2-40B4-BE49-F238E27FC236}">
                <a16:creationId xmlns:a16="http://schemas.microsoft.com/office/drawing/2014/main" id="{229BD071-825E-7965-8095-BE3DE9BD7292}"/>
              </a:ext>
            </a:extLst>
          </p:cNvPr>
          <p:cNvSpPr txBox="1"/>
          <p:nvPr/>
        </p:nvSpPr>
        <p:spPr>
          <a:xfrm>
            <a:off x="1128997" y="1310323"/>
            <a:ext cx="8185536" cy="769441"/>
          </a:xfrm>
          <a:prstGeom prst="rect">
            <a:avLst/>
          </a:prstGeom>
          <a:noFill/>
        </p:spPr>
        <p:txBody>
          <a:bodyPr wrap="square" rtlCol="0">
            <a:spAutoFit/>
          </a:bodyPr>
          <a:lstStyle/>
          <a:p>
            <a:r>
              <a:rPr lang="de-DE" sz="4400" b="1" dirty="0">
                <a:solidFill>
                  <a:srgbClr val="A51E37"/>
                </a:solidFill>
                <a:latin typeface="Arial" panose="020B0604020202020204" pitchFamily="34" charset="0"/>
                <a:cs typeface="Arial" panose="020B0604020202020204" pitchFamily="34" charset="0"/>
              </a:rPr>
              <a:t>Sommersemester 2024</a:t>
            </a:r>
          </a:p>
        </p:txBody>
      </p:sp>
    </p:spTree>
    <p:extLst>
      <p:ext uri="{BB962C8B-B14F-4D97-AF65-F5344CB8AC3E}">
        <p14:creationId xmlns:p14="http://schemas.microsoft.com/office/powerpoint/2010/main" val="229184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Kleidung, Im Haus, Person, Menschliches Gesicht enthält.&#10;&#10;KI-generierte Inhalte können fehlerhaft sein.">
            <a:extLst>
              <a:ext uri="{FF2B5EF4-FFF2-40B4-BE49-F238E27FC236}">
                <a16:creationId xmlns:a16="http://schemas.microsoft.com/office/drawing/2014/main" id="{39196B13-FFF5-F457-94B3-BC7DAD1FF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948" y="12376245"/>
            <a:ext cx="7772400" cy="5522722"/>
          </a:xfrm>
          <a:prstGeom prst="rect">
            <a:avLst/>
          </a:prstGeom>
        </p:spPr>
      </p:pic>
      <p:pic>
        <p:nvPicPr>
          <p:cNvPr id="11" name="Grafik 10" descr="Ein Bild, das Person, Kleidung, Im Haus, Menschen enthält.&#10;&#10;KI-generierte Inhalte können fehlerhaft sein.">
            <a:extLst>
              <a:ext uri="{FF2B5EF4-FFF2-40B4-BE49-F238E27FC236}">
                <a16:creationId xmlns:a16="http://schemas.microsoft.com/office/drawing/2014/main" id="{705737DD-55BA-0C6F-9001-54AEF560C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0245" y="19828300"/>
            <a:ext cx="6653212" cy="8315496"/>
          </a:xfrm>
          <a:prstGeom prst="rect">
            <a:avLst/>
          </a:prstGeom>
        </p:spPr>
      </p:pic>
      <p:pic>
        <p:nvPicPr>
          <p:cNvPr id="15" name="Grafik 14" descr="Ein Bild, das Im Haus, Kleidung, Person, Wand enthält.&#10;&#10;KI-generierte Inhalte können fehlerhaft sein.">
            <a:extLst>
              <a:ext uri="{FF2B5EF4-FFF2-40B4-BE49-F238E27FC236}">
                <a16:creationId xmlns:a16="http://schemas.microsoft.com/office/drawing/2014/main" id="{449664A2-4FAA-901B-503C-BE7F5AC34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484" y="6607911"/>
            <a:ext cx="9247328" cy="4299746"/>
          </a:xfrm>
          <a:prstGeom prst="rect">
            <a:avLst/>
          </a:prstGeom>
        </p:spPr>
      </p:pic>
      <p:sp>
        <p:nvSpPr>
          <p:cNvPr id="2" name="Textfeld 1">
            <a:extLst>
              <a:ext uri="{FF2B5EF4-FFF2-40B4-BE49-F238E27FC236}">
                <a16:creationId xmlns:a16="http://schemas.microsoft.com/office/drawing/2014/main" id="{0D1179A5-F72E-8A4A-0327-B4F7187A6A98}"/>
              </a:ext>
            </a:extLst>
          </p:cNvPr>
          <p:cNvSpPr txBox="1"/>
          <p:nvPr/>
        </p:nvSpPr>
        <p:spPr>
          <a:xfrm>
            <a:off x="2005012" y="3783806"/>
            <a:ext cx="6614183" cy="769441"/>
          </a:xfrm>
          <a:prstGeom prst="rect">
            <a:avLst/>
          </a:prstGeom>
          <a:noFill/>
        </p:spPr>
        <p:txBody>
          <a:bodyPr wrap="none" rtlCol="0">
            <a:spAutoFit/>
          </a:bodyPr>
          <a:lstStyle/>
          <a:p>
            <a:r>
              <a:rPr lang="de-DE" sz="4400" b="1" dirty="0">
                <a:solidFill>
                  <a:srgbClr val="A51E37"/>
                </a:solidFill>
                <a:latin typeface="Arial" panose="020B0604020202020204" pitchFamily="34" charset="0"/>
                <a:cs typeface="Arial" panose="020B0604020202020204" pitchFamily="34" charset="0"/>
              </a:rPr>
              <a:t>Wintersemester 2024/25</a:t>
            </a:r>
          </a:p>
        </p:txBody>
      </p:sp>
      <p:pic>
        <p:nvPicPr>
          <p:cNvPr id="6" name="Grafik 5" descr="Ein Bild, das Kleidung, Person, Im Haus, Menschliches Gesicht enthält.&#10;&#10;KI-generierte Inhalte können fehlerhaft sein.">
            <a:extLst>
              <a:ext uri="{FF2B5EF4-FFF2-40B4-BE49-F238E27FC236}">
                <a16:creationId xmlns:a16="http://schemas.microsoft.com/office/drawing/2014/main" id="{8FAC6B72-DC18-FF85-5B19-64C980DAC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948" y="19633406"/>
            <a:ext cx="7772400" cy="8705284"/>
          </a:xfrm>
          <a:prstGeom prst="rect">
            <a:avLst/>
          </a:prstGeom>
        </p:spPr>
      </p:pic>
      <p:pic>
        <p:nvPicPr>
          <p:cNvPr id="10" name="Grafik 9" descr="Ein Bild, das Kleidung, Im Haus, Stuhl, Person enthält.&#10;&#10;KI-generierte Inhalte können fehlerhaft sein.">
            <a:extLst>
              <a:ext uri="{FF2B5EF4-FFF2-40B4-BE49-F238E27FC236}">
                <a16:creationId xmlns:a16="http://schemas.microsoft.com/office/drawing/2014/main" id="{C58C9688-9EA1-14D7-F75E-31582C916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6741" y="9540791"/>
            <a:ext cx="7772400" cy="7211059"/>
          </a:xfrm>
          <a:prstGeom prst="rect">
            <a:avLst/>
          </a:prstGeom>
        </p:spPr>
      </p:pic>
    </p:spTree>
    <p:extLst>
      <p:ext uri="{BB962C8B-B14F-4D97-AF65-F5344CB8AC3E}">
        <p14:creationId xmlns:p14="http://schemas.microsoft.com/office/powerpoint/2010/main" val="243060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B4999EE4-239C-80A1-F464-CD7AFB10E403}"/>
              </a:ext>
            </a:extLst>
          </p:cNvPr>
          <p:cNvSpPr txBox="1">
            <a:spLocks/>
          </p:cNvSpPr>
          <p:nvPr/>
        </p:nvSpPr>
        <p:spPr>
          <a:xfrm>
            <a:off x="1025827" y="5460206"/>
            <a:ext cx="18272932" cy="1592708"/>
          </a:xfrm>
          <a:prstGeom prst="rect">
            <a:avLst/>
          </a:prstGeom>
        </p:spPr>
        <p:txBody>
          <a:bodyPr vert="horz" lIns="160377" tIns="80189" rIns="160377" bIns="80189"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603766">
              <a:lnSpc>
                <a:spcPts val="5683"/>
              </a:lnSpc>
              <a:spcBef>
                <a:spcPts val="0"/>
              </a:spcBef>
              <a:defRPr/>
            </a:pPr>
            <a:r>
              <a:rPr lang="en-GB" sz="4911" b="1" dirty="0" err="1">
                <a:solidFill>
                  <a:srgbClr val="A51E37"/>
                </a:solidFill>
                <a:latin typeface="Arial" panose="020B0604020202020204" pitchFamily="34" charset="0"/>
                <a:cs typeface="Arial" panose="020B0604020202020204" pitchFamily="34" charset="0"/>
              </a:rPr>
              <a:t>Sprachkurse</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für</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höhere</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Semesterstufen</a:t>
            </a:r>
            <a:r>
              <a:rPr lang="en-GB" sz="4911" b="1" dirty="0">
                <a:solidFill>
                  <a:srgbClr val="A51E37"/>
                </a:solidFill>
                <a:latin typeface="Arial" panose="020B0604020202020204" pitchFamily="34" charset="0"/>
                <a:cs typeface="Arial" panose="020B0604020202020204" pitchFamily="34" charset="0"/>
              </a:rPr>
              <a:t>:</a:t>
            </a:r>
          </a:p>
          <a:p>
            <a:pPr algn="ctr" defTabSz="1603766">
              <a:lnSpc>
                <a:spcPts val="5683"/>
              </a:lnSpc>
              <a:spcBef>
                <a:spcPts val="0"/>
              </a:spcBef>
              <a:defRPr/>
            </a:pPr>
            <a:r>
              <a:rPr lang="en-GB" sz="4911" b="1" dirty="0" err="1">
                <a:solidFill>
                  <a:srgbClr val="A51E37"/>
                </a:solidFill>
                <a:latin typeface="Arial" panose="020B0604020202020204" pitchFamily="34" charset="0"/>
                <a:cs typeface="Arial" panose="020B0604020202020204" pitchFamily="34" charset="0"/>
              </a:rPr>
              <a:t>Herausforderung</a:t>
            </a:r>
            <a:endParaRPr lang="en-GB" sz="4911" b="1" dirty="0">
              <a:solidFill>
                <a:srgbClr val="A51E37"/>
              </a:solidFill>
              <a:latin typeface="Arial" panose="020B0604020202020204" pitchFamily="34" charset="0"/>
              <a:cs typeface="Arial" panose="020B0604020202020204" pitchFamily="34" charset="0"/>
            </a:endParaRPr>
          </a:p>
        </p:txBody>
      </p:sp>
      <p:grpSp>
        <p:nvGrpSpPr>
          <p:cNvPr id="51" name="Gruppieren 50">
            <a:extLst>
              <a:ext uri="{FF2B5EF4-FFF2-40B4-BE49-F238E27FC236}">
                <a16:creationId xmlns:a16="http://schemas.microsoft.com/office/drawing/2014/main" id="{0E8BD637-47D2-345D-7D66-D7FC3B8BD121}"/>
              </a:ext>
            </a:extLst>
          </p:cNvPr>
          <p:cNvGrpSpPr/>
          <p:nvPr/>
        </p:nvGrpSpPr>
        <p:grpSpPr>
          <a:xfrm>
            <a:off x="7575138" y="11899082"/>
            <a:ext cx="6233349" cy="5660383"/>
            <a:chOff x="4131729" y="1882140"/>
            <a:chExt cx="3305254" cy="3001437"/>
          </a:xfrm>
        </p:grpSpPr>
        <p:cxnSp>
          <p:nvCxnSpPr>
            <p:cNvPr id="41" name="Gerade Verbindung 40">
              <a:extLst>
                <a:ext uri="{FF2B5EF4-FFF2-40B4-BE49-F238E27FC236}">
                  <a16:creationId xmlns:a16="http://schemas.microsoft.com/office/drawing/2014/main" id="{8A7DAC35-6042-2C80-7EAE-214BF5E96F9C}"/>
                </a:ext>
              </a:extLst>
            </p:cNvPr>
            <p:cNvCxnSpPr>
              <a:cxnSpLocks/>
            </p:cNvCxnSpPr>
            <p:nvPr/>
          </p:nvCxnSpPr>
          <p:spPr>
            <a:xfrm flipV="1">
              <a:off x="5781842" y="1882140"/>
              <a:ext cx="0" cy="1464433"/>
            </a:xfrm>
            <a:prstGeom prst="line">
              <a:avLst/>
            </a:prstGeom>
            <a:ln w="12700">
              <a:solidFill>
                <a:schemeClr val="tx1">
                  <a:lumMod val="65000"/>
                  <a:lumOff val="35000"/>
                  <a:alpha val="51000"/>
                </a:schemeClr>
              </a:solidFill>
            </a:ln>
            <a:effectLst>
              <a:outerShdw blurRad="254000" dist="127000" algn="b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29E329AF-188F-0075-ED56-EDD1EEACB813}"/>
                </a:ext>
              </a:extLst>
            </p:cNvPr>
            <p:cNvGrpSpPr/>
            <p:nvPr/>
          </p:nvGrpSpPr>
          <p:grpSpPr>
            <a:xfrm>
              <a:off x="4131729" y="2146751"/>
              <a:ext cx="2216700" cy="1173239"/>
              <a:chOff x="4139496" y="1353628"/>
              <a:chExt cx="2216700" cy="1173239"/>
            </a:xfrm>
          </p:grpSpPr>
          <p:sp>
            <p:nvSpPr>
              <p:cNvPr id="25" name="Parallelogramm 24">
                <a:extLst>
                  <a:ext uri="{FF2B5EF4-FFF2-40B4-BE49-F238E27FC236}">
                    <a16:creationId xmlns:a16="http://schemas.microsoft.com/office/drawing/2014/main" id="{372C9127-7100-3035-3A8F-0702A682D01F}"/>
                  </a:ext>
                </a:extLst>
              </p:cNvPr>
              <p:cNvSpPr/>
              <p:nvPr/>
            </p:nvSpPr>
            <p:spPr>
              <a:xfrm rot="5400000">
                <a:off x="5572099" y="1571138"/>
                <a:ext cx="1001607" cy="566587"/>
              </a:xfrm>
              <a:prstGeom prst="parallelogram">
                <a:avLst>
                  <a:gd name="adj" fmla="val 73905"/>
                </a:avLst>
              </a:prstGeom>
              <a:solidFill>
                <a:srgbClr val="0037CB"/>
              </a:solidFill>
              <a:ln>
                <a:noFill/>
              </a:ln>
              <a:effectLst>
                <a:outerShdw blurRad="127000" dist="63500" dir="2700000" algn="tl" rotWithShape="0">
                  <a:srgbClr val="003EE4">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03766"/>
                <a:endParaRPr lang="en-US" sz="3157" dirty="0">
                  <a:solidFill>
                    <a:prstClr val="white"/>
                  </a:solidFill>
                  <a:latin typeface="Aptos" panose="02110004020202020204"/>
                </a:endParaRPr>
              </a:p>
            </p:txBody>
          </p:sp>
          <p:sp>
            <p:nvSpPr>
              <p:cNvPr id="10" name="Pfeil nach links 9">
                <a:extLst>
                  <a:ext uri="{FF2B5EF4-FFF2-40B4-BE49-F238E27FC236}">
                    <a16:creationId xmlns:a16="http://schemas.microsoft.com/office/drawing/2014/main" id="{7FF42003-388E-F334-E190-090066DB7F2B}"/>
                  </a:ext>
                </a:extLst>
              </p:cNvPr>
              <p:cNvSpPr/>
              <p:nvPr/>
            </p:nvSpPr>
            <p:spPr>
              <a:xfrm>
                <a:off x="4139496" y="1663020"/>
                <a:ext cx="2216700" cy="863847"/>
              </a:xfrm>
              <a:prstGeom prst="leftArrow">
                <a:avLst>
                  <a:gd name="adj1" fmla="val 71945"/>
                  <a:gd name="adj2" fmla="val 53336"/>
                </a:avLst>
              </a:prstGeom>
              <a:solidFill>
                <a:srgbClr val="0043F4"/>
              </a:solidFill>
              <a:ln>
                <a:noFill/>
              </a:ln>
              <a:effectLst>
                <a:outerShdw blurRad="127000" dist="63500" sx="99620" sy="99620" algn="ctr" rotWithShape="0">
                  <a:srgbClr val="003EE4">
                    <a:alpha val="29748"/>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03766"/>
                <a:endParaRPr lang="en-US" sz="3157">
                  <a:solidFill>
                    <a:prstClr val="white"/>
                  </a:solidFill>
                  <a:latin typeface="Aptos" panose="02110004020202020204"/>
                </a:endParaRPr>
              </a:p>
            </p:txBody>
          </p:sp>
        </p:grpSp>
        <p:cxnSp>
          <p:nvCxnSpPr>
            <p:cNvPr id="49" name="Gerade Verbindung 48">
              <a:extLst>
                <a:ext uri="{FF2B5EF4-FFF2-40B4-BE49-F238E27FC236}">
                  <a16:creationId xmlns:a16="http://schemas.microsoft.com/office/drawing/2014/main" id="{04B25D66-F58F-EB13-24B2-5614693C5B5B}"/>
                </a:ext>
              </a:extLst>
            </p:cNvPr>
            <p:cNvCxnSpPr>
              <a:cxnSpLocks/>
            </p:cNvCxnSpPr>
            <p:nvPr/>
          </p:nvCxnSpPr>
          <p:spPr>
            <a:xfrm flipV="1">
              <a:off x="5781842" y="3346573"/>
              <a:ext cx="0" cy="1537004"/>
            </a:xfrm>
            <a:prstGeom prst="line">
              <a:avLst/>
            </a:prstGeom>
            <a:ln w="12700">
              <a:solidFill>
                <a:schemeClr val="tx1">
                  <a:lumMod val="65000"/>
                  <a:lumOff val="35000"/>
                  <a:alpha val="51000"/>
                </a:schemeClr>
              </a:solidFill>
            </a:ln>
            <a:effectLst>
              <a:outerShdw blurRad="254000" dist="131555" dir="21540000" algn="b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grpSp>
          <p:nvGrpSpPr>
            <p:cNvPr id="37" name="Gruppieren 36">
              <a:extLst>
                <a:ext uri="{FF2B5EF4-FFF2-40B4-BE49-F238E27FC236}">
                  <a16:creationId xmlns:a16="http://schemas.microsoft.com/office/drawing/2014/main" id="{6757891B-3D11-6160-7FE1-816147F4D619}"/>
                </a:ext>
              </a:extLst>
            </p:cNvPr>
            <p:cNvGrpSpPr/>
            <p:nvPr/>
          </p:nvGrpSpPr>
          <p:grpSpPr>
            <a:xfrm rot="10800000">
              <a:off x="5220283" y="3346573"/>
              <a:ext cx="2216700" cy="1173239"/>
              <a:chOff x="4139496" y="1353628"/>
              <a:chExt cx="2216700" cy="1173239"/>
            </a:xfrm>
          </p:grpSpPr>
          <p:sp>
            <p:nvSpPr>
              <p:cNvPr id="38" name="Parallelogramm 37">
                <a:extLst>
                  <a:ext uri="{FF2B5EF4-FFF2-40B4-BE49-F238E27FC236}">
                    <a16:creationId xmlns:a16="http://schemas.microsoft.com/office/drawing/2014/main" id="{BE48402A-B4F4-82D2-49AB-34877C9763E6}"/>
                  </a:ext>
                </a:extLst>
              </p:cNvPr>
              <p:cNvSpPr/>
              <p:nvPr/>
            </p:nvSpPr>
            <p:spPr>
              <a:xfrm rot="5400000">
                <a:off x="5572099" y="1571138"/>
                <a:ext cx="1001607" cy="566587"/>
              </a:xfrm>
              <a:prstGeom prst="parallelogram">
                <a:avLst>
                  <a:gd name="adj" fmla="val 73905"/>
                </a:avLst>
              </a:prstGeom>
              <a:solidFill>
                <a:srgbClr val="1189D4"/>
              </a:solidFill>
              <a:ln>
                <a:noFill/>
              </a:ln>
              <a:effectLst>
                <a:outerShdw blurRad="127000" dist="63500" dir="2700000" algn="tl" rotWithShape="0">
                  <a:srgbClr val="003EE4">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03766"/>
                <a:endParaRPr lang="en-US" sz="3157" dirty="0">
                  <a:solidFill>
                    <a:prstClr val="white"/>
                  </a:solidFill>
                  <a:latin typeface="Aptos" panose="02110004020202020204"/>
                </a:endParaRPr>
              </a:p>
            </p:txBody>
          </p:sp>
          <p:sp>
            <p:nvSpPr>
              <p:cNvPr id="39" name="Pfeil nach links 38">
                <a:extLst>
                  <a:ext uri="{FF2B5EF4-FFF2-40B4-BE49-F238E27FC236}">
                    <a16:creationId xmlns:a16="http://schemas.microsoft.com/office/drawing/2014/main" id="{2377BA3E-3079-4646-FC31-8C83DDF9AB64}"/>
                  </a:ext>
                </a:extLst>
              </p:cNvPr>
              <p:cNvSpPr/>
              <p:nvPr/>
            </p:nvSpPr>
            <p:spPr>
              <a:xfrm>
                <a:off x="4139496" y="1663020"/>
                <a:ext cx="2216700" cy="863847"/>
              </a:xfrm>
              <a:prstGeom prst="leftArrow">
                <a:avLst>
                  <a:gd name="adj1" fmla="val 71945"/>
                  <a:gd name="adj2" fmla="val 53336"/>
                </a:avLst>
              </a:prstGeom>
              <a:solidFill>
                <a:srgbClr val="16A6FF"/>
              </a:solidFill>
              <a:ln>
                <a:noFill/>
              </a:ln>
              <a:effectLst>
                <a:outerShdw blurRad="127000" dist="63500" sx="99620" sy="99620" algn="ctr" rotWithShape="0">
                  <a:srgbClr val="1189D4">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603766"/>
                <a:endParaRPr lang="en-US" sz="3157" dirty="0">
                  <a:solidFill>
                    <a:prstClr val="white"/>
                  </a:solidFill>
                  <a:latin typeface="Aptos" panose="02110004020202020204"/>
                </a:endParaRPr>
              </a:p>
            </p:txBody>
          </p:sp>
        </p:grpSp>
      </p:grpSp>
      <p:pic>
        <p:nvPicPr>
          <p:cNvPr id="4098" name="Picture 2" descr="emoji-timeline">
            <a:extLst>
              <a:ext uri="{FF2B5EF4-FFF2-40B4-BE49-F238E27FC236}">
                <a16:creationId xmlns:a16="http://schemas.microsoft.com/office/drawing/2014/main" id="{E73E1A8D-6C52-4010-A2FD-076774844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173" y="13279962"/>
            <a:ext cx="820828" cy="820828"/>
          </a:xfrm>
          <a:prstGeom prst="rect">
            <a:avLst/>
          </a:prstGeom>
          <a:noFill/>
          <a:extLst>
            <a:ext uri="{909E8E84-426E-40DD-AFC4-6F175D3DCCD1}">
              <a14:hiddenFill xmlns:a14="http://schemas.microsoft.com/office/drawing/2010/main">
                <a:solidFill>
                  <a:srgbClr val="FFFFFF"/>
                </a:solidFill>
              </a14:hiddenFill>
            </a:ext>
          </a:extLst>
        </p:spPr>
      </p:pic>
      <p:sp>
        <p:nvSpPr>
          <p:cNvPr id="53" name="Content Placeholder 2">
            <a:extLst>
              <a:ext uri="{FF2B5EF4-FFF2-40B4-BE49-F238E27FC236}">
                <a16:creationId xmlns:a16="http://schemas.microsoft.com/office/drawing/2014/main" id="{A6569278-6C08-E1BB-4A4B-1D3A00252906}"/>
              </a:ext>
            </a:extLst>
          </p:cNvPr>
          <p:cNvSpPr txBox="1">
            <a:spLocks/>
          </p:cNvSpPr>
          <p:nvPr/>
        </p:nvSpPr>
        <p:spPr>
          <a:xfrm>
            <a:off x="8911659" y="13418145"/>
            <a:ext cx="2843933" cy="659216"/>
          </a:xfrm>
          <a:prstGeom prst="rect">
            <a:avLst/>
          </a:prstGeom>
        </p:spPr>
        <p:txBody>
          <a:bodyPr vert="horz" lIns="157852" tIns="80189" rIns="157852" bIns="80189" rtlCol="0" anchor="ctr">
            <a:noAutofit/>
          </a:bodyPr>
          <a:lstStyle>
            <a:defPPr>
              <a:defRPr lang="de-DE"/>
            </a:defPPr>
            <a:lvl1pPr indent="0">
              <a:lnSpc>
                <a:spcPts val="2220"/>
              </a:lnSpc>
              <a:spcBef>
                <a:spcPts val="1000"/>
              </a:spcBef>
              <a:buFont typeface="Arial" panose="020B0604020202020204" pitchFamily="34" charset="0"/>
              <a:buNone/>
              <a:defRPr b="1">
                <a:solidFill>
                  <a:schemeClr val="bg2">
                    <a:lumMod val="25000"/>
                  </a:schemeClr>
                </a:solidFill>
                <a:latin typeface="Avenir Book" panose="02000503020000020003" pitchFamily="2" charset="0"/>
              </a:defRPr>
            </a:lvl1pPr>
            <a:lvl2pPr marL="685800" lvl="1" indent="-228600">
              <a:lnSpc>
                <a:spcPts val="2220"/>
              </a:lnSpc>
              <a:spcBef>
                <a:spcPts val="500"/>
              </a:spcBef>
              <a:buFont typeface="Arial" panose="020B0604020202020204" pitchFamily="34" charset="0"/>
              <a:buChar char="•"/>
              <a:defRPr b="1">
                <a:solidFill>
                  <a:schemeClr val="tx1">
                    <a:lumMod val="65000"/>
                    <a:lumOff val="35000"/>
                  </a:schemeClr>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4771"/>
              </a:lnSpc>
              <a:spcBef>
                <a:spcPts val="1754"/>
              </a:spcBef>
            </a:pPr>
            <a:r>
              <a:rPr lang="en-AU" sz="2806" dirty="0" err="1">
                <a:solidFill>
                  <a:prstClr val="white"/>
                </a:solidFill>
                <a:latin typeface="Inter SemiBold" panose="02000503000000020004" pitchFamily="2" charset="0"/>
                <a:ea typeface="Inter SemiBold" panose="02000503000000020004" pitchFamily="2" charset="0"/>
              </a:rPr>
              <a:t>Lernziel</a:t>
            </a:r>
            <a:endParaRPr lang="en-AU" sz="2806" dirty="0">
              <a:solidFill>
                <a:prstClr val="white"/>
              </a:solidFill>
              <a:latin typeface="Inter SemiBold" panose="02000503000000020004" pitchFamily="2" charset="0"/>
              <a:ea typeface="Inter SemiBold" panose="02000503000000020004" pitchFamily="2" charset="0"/>
            </a:endParaRPr>
          </a:p>
        </p:txBody>
      </p:sp>
      <p:sp>
        <p:nvSpPr>
          <p:cNvPr id="54" name="Content Placeholder 2">
            <a:extLst>
              <a:ext uri="{FF2B5EF4-FFF2-40B4-BE49-F238E27FC236}">
                <a16:creationId xmlns:a16="http://schemas.microsoft.com/office/drawing/2014/main" id="{B912F494-F05B-9AD7-551E-B7D1CAB1F70D}"/>
              </a:ext>
            </a:extLst>
          </p:cNvPr>
          <p:cNvSpPr txBox="1">
            <a:spLocks/>
          </p:cNvSpPr>
          <p:nvPr/>
        </p:nvSpPr>
        <p:spPr>
          <a:xfrm>
            <a:off x="10002043" y="15071123"/>
            <a:ext cx="2843933" cy="659216"/>
          </a:xfrm>
          <a:prstGeom prst="rect">
            <a:avLst/>
          </a:prstGeom>
        </p:spPr>
        <p:txBody>
          <a:bodyPr vert="horz" lIns="157852" tIns="80189" rIns="157852" bIns="80189" rtlCol="0" anchor="ctr">
            <a:noAutofit/>
          </a:bodyPr>
          <a:lstStyle>
            <a:defPPr>
              <a:defRPr lang="de-DE"/>
            </a:defPPr>
            <a:lvl1pPr indent="0">
              <a:lnSpc>
                <a:spcPts val="2220"/>
              </a:lnSpc>
              <a:spcBef>
                <a:spcPts val="1000"/>
              </a:spcBef>
              <a:buFont typeface="Arial" panose="020B0604020202020204" pitchFamily="34" charset="0"/>
              <a:buNone/>
              <a:defRPr b="1">
                <a:solidFill>
                  <a:schemeClr val="bg2">
                    <a:lumMod val="25000"/>
                  </a:schemeClr>
                </a:solidFill>
                <a:latin typeface="Avenir Book" panose="02000503020000020003" pitchFamily="2" charset="0"/>
              </a:defRPr>
            </a:lvl1pPr>
            <a:lvl2pPr marL="685800" lvl="1" indent="-228600">
              <a:lnSpc>
                <a:spcPts val="2220"/>
              </a:lnSpc>
              <a:spcBef>
                <a:spcPts val="500"/>
              </a:spcBef>
              <a:buFont typeface="Arial" panose="020B0604020202020204" pitchFamily="34" charset="0"/>
              <a:buChar char="•"/>
              <a:defRPr b="1">
                <a:solidFill>
                  <a:schemeClr val="tx1">
                    <a:lumMod val="65000"/>
                    <a:lumOff val="35000"/>
                  </a:schemeClr>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4771"/>
              </a:lnSpc>
              <a:spcBef>
                <a:spcPts val="1754"/>
              </a:spcBef>
            </a:pPr>
            <a:r>
              <a:rPr lang="en-AU" sz="2806" dirty="0" err="1">
                <a:solidFill>
                  <a:prstClr val="white"/>
                </a:solidFill>
                <a:latin typeface="Inter SemiBold" panose="02000503000000020004" pitchFamily="2" charset="0"/>
                <a:ea typeface="Inter SemiBold" panose="02000503000000020004" pitchFamily="2" charset="0"/>
              </a:rPr>
              <a:t>Problematik</a:t>
            </a:r>
            <a:endParaRPr lang="en-AU" sz="2806" dirty="0">
              <a:solidFill>
                <a:prstClr val="white"/>
              </a:solidFill>
              <a:latin typeface="Inter SemiBold" panose="02000503000000020004" pitchFamily="2" charset="0"/>
              <a:ea typeface="Inter SemiBold" panose="02000503000000020004" pitchFamily="2" charset="0"/>
            </a:endParaRPr>
          </a:p>
        </p:txBody>
      </p:sp>
      <p:pic>
        <p:nvPicPr>
          <p:cNvPr id="4102" name="Picture 6" descr="emoji-timeline">
            <a:extLst>
              <a:ext uri="{FF2B5EF4-FFF2-40B4-BE49-F238E27FC236}">
                <a16:creationId xmlns:a16="http://schemas.microsoft.com/office/drawing/2014/main" id="{8D466625-8321-4240-18F5-85D683479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938" y="15096558"/>
            <a:ext cx="694547" cy="694547"/>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D4EE51CE-19B0-BCBB-939E-A161B9073DD2}"/>
              </a:ext>
            </a:extLst>
          </p:cNvPr>
          <p:cNvSpPr txBox="1">
            <a:spLocks/>
          </p:cNvSpPr>
          <p:nvPr/>
        </p:nvSpPr>
        <p:spPr>
          <a:xfrm>
            <a:off x="1398182" y="13358824"/>
            <a:ext cx="5318016" cy="1592708"/>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1754"/>
              </a:spcBef>
            </a:pPr>
            <a:r>
              <a:rPr lang="en-US" sz="2806" dirty="0" err="1">
                <a:solidFill>
                  <a:prstClr val="black"/>
                </a:solidFill>
                <a:latin typeface="Arial" panose="020B0604020202020204" pitchFamily="34" charset="0"/>
                <a:cs typeface="Arial" panose="020B0604020202020204" pitchFamily="34" charset="0"/>
              </a:rPr>
              <a:t>Entwicklung</a:t>
            </a:r>
            <a:r>
              <a:rPr lang="en-US" sz="2806" dirty="0">
                <a:solidFill>
                  <a:prstClr val="black"/>
                </a:solidFill>
                <a:latin typeface="Arial" panose="020B0604020202020204" pitchFamily="34" charset="0"/>
                <a:cs typeface="Arial" panose="020B0604020202020204" pitchFamily="34" charset="0"/>
              </a:rPr>
              <a:t> von </a:t>
            </a:r>
            <a:r>
              <a:rPr lang="en-US" sz="2806" dirty="0" err="1">
                <a:solidFill>
                  <a:prstClr val="black"/>
                </a:solidFill>
                <a:latin typeface="Arial" panose="020B0604020202020204" pitchFamily="34" charset="0"/>
                <a:cs typeface="Arial" panose="020B0604020202020204" pitchFamily="34" charset="0"/>
              </a:rPr>
              <a:t>Literalität</a:t>
            </a:r>
            <a:r>
              <a:rPr lang="en-US" sz="2806" dirty="0">
                <a:solidFill>
                  <a:prstClr val="black"/>
                </a:solidFill>
                <a:latin typeface="Arial" panose="020B0604020202020204" pitchFamily="34" charset="0"/>
                <a:cs typeface="Arial" panose="020B0604020202020204" pitchFamily="34" charset="0"/>
              </a:rPr>
              <a:t> und </a:t>
            </a:r>
            <a:r>
              <a:rPr lang="en-US" sz="2806" dirty="0" err="1">
                <a:solidFill>
                  <a:prstClr val="black"/>
                </a:solidFill>
                <a:latin typeface="Arial" panose="020B0604020202020204" pitchFamily="34" charset="0"/>
                <a:cs typeface="Arial" panose="020B0604020202020204" pitchFamily="34" charset="0"/>
              </a:rPr>
              <a:t>höherer</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Textkompetenz</a:t>
            </a:r>
            <a:endParaRPr lang="en-US" sz="2806" dirty="0">
              <a:solidFill>
                <a:prstClr val="black"/>
              </a:solidFill>
              <a:latin typeface="Arial" panose="020B0604020202020204" pitchFamily="34" charset="0"/>
              <a:cs typeface="Arial" panose="020B0604020202020204" pitchFamily="34" charset="0"/>
            </a:endParaRPr>
          </a:p>
        </p:txBody>
      </p:sp>
      <p:sp>
        <p:nvSpPr>
          <p:cNvPr id="56" name="Content Placeholder 2">
            <a:extLst>
              <a:ext uri="{FF2B5EF4-FFF2-40B4-BE49-F238E27FC236}">
                <a16:creationId xmlns:a16="http://schemas.microsoft.com/office/drawing/2014/main" id="{8F493753-9B84-3F5F-7460-BF2972384963}"/>
              </a:ext>
            </a:extLst>
          </p:cNvPr>
          <p:cNvSpPr txBox="1">
            <a:spLocks/>
          </p:cNvSpPr>
          <p:nvPr/>
        </p:nvSpPr>
        <p:spPr>
          <a:xfrm>
            <a:off x="14282361" y="13279962"/>
            <a:ext cx="5703084" cy="406607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1754"/>
              </a:spcBef>
            </a:pPr>
            <a:r>
              <a:rPr lang="en-US" sz="2806" dirty="0">
                <a:solidFill>
                  <a:prstClr val="black"/>
                </a:solidFill>
                <a:latin typeface="Arial" panose="020B0604020202020204" pitchFamily="34" charset="0"/>
                <a:cs typeface="Arial" panose="020B0604020202020204" pitchFamily="34" charset="0"/>
              </a:rPr>
              <a:t>Hoher </a:t>
            </a:r>
            <a:r>
              <a:rPr lang="en-US" sz="2806" dirty="0" err="1">
                <a:solidFill>
                  <a:prstClr val="black"/>
                </a:solidFill>
                <a:latin typeface="Arial" panose="020B0604020202020204" pitchFamily="34" charset="0"/>
                <a:cs typeface="Arial" panose="020B0604020202020204" pitchFamily="34" charset="0"/>
              </a:rPr>
              <a:t>Zeitaufwand</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für</a:t>
            </a:r>
            <a:r>
              <a:rPr lang="en-US" sz="2806" dirty="0">
                <a:solidFill>
                  <a:prstClr val="black"/>
                </a:solidFill>
                <a:latin typeface="Arial" panose="020B0604020202020204" pitchFamily="34" charset="0"/>
                <a:cs typeface="Arial" panose="020B0604020202020204" pitchFamily="34" charset="0"/>
              </a:rPr>
              <a:t> das </a:t>
            </a:r>
            <a:r>
              <a:rPr lang="en-US" sz="2806" dirty="0" err="1">
                <a:solidFill>
                  <a:prstClr val="black"/>
                </a:solidFill>
                <a:latin typeface="Arial" panose="020B0604020202020204" pitchFamily="34" charset="0"/>
                <a:cs typeface="Arial" panose="020B0604020202020204" pitchFamily="34" charset="0"/>
              </a:rPr>
              <a:t>Dechiffrieren</a:t>
            </a:r>
            <a:r>
              <a:rPr lang="en-US" sz="2806" dirty="0">
                <a:solidFill>
                  <a:prstClr val="black"/>
                </a:solidFill>
                <a:latin typeface="Arial" panose="020B0604020202020204" pitchFamily="34" charset="0"/>
                <a:cs typeface="Arial" panose="020B0604020202020204" pitchFamily="34" charset="0"/>
              </a:rPr>
              <a:t> von </a:t>
            </a:r>
            <a:r>
              <a:rPr lang="en-US" sz="2806" dirty="0" err="1">
                <a:solidFill>
                  <a:prstClr val="black"/>
                </a:solidFill>
                <a:latin typeface="Arial" panose="020B0604020202020204" pitchFamily="34" charset="0"/>
                <a:cs typeface="Arial" panose="020B0604020202020204" pitchFamily="34" charset="0"/>
              </a:rPr>
              <a:t>Texten</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mit</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meist</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geringer</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individueller</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Relevanz</a:t>
            </a:r>
            <a:endParaRPr lang="en-US" sz="2806" dirty="0">
              <a:solidFill>
                <a:prstClr val="black"/>
              </a:solidFill>
              <a:latin typeface="Arial" panose="020B0604020202020204" pitchFamily="34" charset="0"/>
              <a:cs typeface="Arial" panose="020B0604020202020204" pitchFamily="34" charset="0"/>
            </a:endParaRPr>
          </a:p>
          <a:p>
            <a:pPr defTabSz="1603766">
              <a:lnSpc>
                <a:spcPts val="3192"/>
              </a:lnSpc>
              <a:spcBef>
                <a:spcPts val="1754"/>
              </a:spcBef>
            </a:pPr>
            <a:r>
              <a:rPr lang="en-US" sz="2806" dirty="0">
                <a:solidFill>
                  <a:prstClr val="black"/>
                </a:solidFill>
                <a:latin typeface="Arial" panose="020B0604020202020204" pitchFamily="34" charset="0"/>
                <a:cs typeface="Arial" panose="020B0604020202020204" pitchFamily="34" charset="0"/>
              </a:rPr>
              <a:t>Wenig Raum und Zeit für </a:t>
            </a:r>
            <a:r>
              <a:rPr lang="en-US" sz="2806" dirty="0" err="1">
                <a:solidFill>
                  <a:prstClr val="black"/>
                </a:solidFill>
                <a:latin typeface="Arial" panose="020B0604020202020204" pitchFamily="34" charset="0"/>
                <a:cs typeface="Arial" panose="020B0604020202020204" pitchFamily="34" charset="0"/>
              </a:rPr>
              <a:t>vertiefte</a:t>
            </a:r>
            <a:r>
              <a:rPr lang="en-US" sz="2806" dirty="0">
                <a:solidFill>
                  <a:prstClr val="black"/>
                </a:solidFill>
                <a:latin typeface="Arial" panose="020B0604020202020204" pitchFamily="34" charset="0"/>
                <a:cs typeface="Arial" panose="020B0604020202020204" pitchFamily="34" charset="0"/>
              </a:rPr>
              <a:t> und </a:t>
            </a:r>
            <a:r>
              <a:rPr lang="en-US" sz="2806" dirty="0" err="1">
                <a:solidFill>
                  <a:prstClr val="black"/>
                </a:solidFill>
                <a:latin typeface="Arial" panose="020B0604020202020204" pitchFamily="34" charset="0"/>
                <a:cs typeface="Arial" panose="020B0604020202020204" pitchFamily="34" charset="0"/>
              </a:rPr>
              <a:t>kritische</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Auseinandersetzung</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mit</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Textinhalten</a:t>
            </a:r>
            <a:endParaRPr lang="en-US" sz="2806" dirty="0">
              <a:solidFill>
                <a:prstClr val="black"/>
              </a:solidFill>
              <a:latin typeface="Arial" panose="020B0604020202020204" pitchFamily="34" charset="0"/>
              <a:cs typeface="Arial" panose="020B0604020202020204" pitchFamily="34" charset="0"/>
            </a:endParaRPr>
          </a:p>
          <a:p>
            <a:pPr defTabSz="1603766">
              <a:lnSpc>
                <a:spcPts val="3192"/>
              </a:lnSpc>
              <a:spcBef>
                <a:spcPts val="1754"/>
              </a:spcBef>
            </a:pPr>
            <a:r>
              <a:rPr lang="en-US" sz="2806" dirty="0">
                <a:solidFill>
                  <a:prstClr val="black"/>
                </a:solidFill>
                <a:latin typeface="Arial" panose="020B0604020202020204" pitchFamily="34" charset="0"/>
                <a:cs typeface="Arial" panose="020B0604020202020204" pitchFamily="34" charset="0"/>
              </a:rPr>
              <a:t>Stark </a:t>
            </a:r>
            <a:r>
              <a:rPr lang="en-US" sz="2806" dirty="0" err="1">
                <a:solidFill>
                  <a:prstClr val="black"/>
                </a:solidFill>
                <a:latin typeface="Arial" panose="020B0604020202020204" pitchFamily="34" charset="0"/>
                <a:cs typeface="Arial" panose="020B0604020202020204" pitchFamily="34" charset="0"/>
              </a:rPr>
              <a:t>heterogene</a:t>
            </a:r>
            <a:r>
              <a:rPr lang="en-US" sz="2806" dirty="0">
                <a:solidFill>
                  <a:prstClr val="black"/>
                </a:solidFill>
                <a:latin typeface="Arial" panose="020B0604020202020204" pitchFamily="34" charset="0"/>
                <a:cs typeface="Arial" panose="020B0604020202020204" pitchFamily="34" charset="0"/>
              </a:rPr>
              <a:t> </a:t>
            </a:r>
            <a:r>
              <a:rPr lang="en-US" sz="2806" dirty="0" err="1">
                <a:solidFill>
                  <a:prstClr val="black"/>
                </a:solidFill>
                <a:latin typeface="Arial" panose="020B0604020202020204" pitchFamily="34" charset="0"/>
                <a:cs typeface="Arial" panose="020B0604020202020204" pitchFamily="34" charset="0"/>
              </a:rPr>
              <a:t>Lerngruppen</a:t>
            </a:r>
            <a:endParaRPr lang="en-US" sz="2806" dirty="0">
              <a:solidFill>
                <a:prstClr val="black"/>
              </a:solidFill>
              <a:latin typeface="Arial" panose="020B0604020202020204" pitchFamily="34" charset="0"/>
              <a:cs typeface="Arial" panose="020B0604020202020204" pitchFamily="34" charset="0"/>
            </a:endParaRPr>
          </a:p>
        </p:txBody>
      </p:sp>
      <p:sp>
        <p:nvSpPr>
          <p:cNvPr id="57" name="TextBox 1">
            <a:extLst>
              <a:ext uri="{FF2B5EF4-FFF2-40B4-BE49-F238E27FC236}">
                <a16:creationId xmlns:a16="http://schemas.microsoft.com/office/drawing/2014/main" id="{80A499E7-91D2-4D61-661B-1A95B02964B0}"/>
              </a:ext>
            </a:extLst>
          </p:cNvPr>
          <p:cNvSpPr txBox="1"/>
          <p:nvPr/>
        </p:nvSpPr>
        <p:spPr>
          <a:xfrm>
            <a:off x="5962654" y="18873435"/>
            <a:ext cx="4442196" cy="710563"/>
          </a:xfrm>
          <a:prstGeom prst="roundRect">
            <a:avLst>
              <a:gd name="adj" fmla="val 50000"/>
            </a:avLst>
          </a:prstGeom>
          <a:solidFill>
            <a:srgbClr val="0037CB">
              <a:alpha val="10000"/>
            </a:srgbClr>
          </a:solidFill>
        </p:spPr>
        <p:txBody>
          <a:bodyPr wrap="square" lIns="63141" tIns="63141" rIns="63141" bIns="63141" rtlCol="0" anchor="ctr">
            <a:spAutoFit/>
          </a:bodyPr>
          <a:lstStyle/>
          <a:p>
            <a:pPr algn="ctr" defTabSz="1603766"/>
            <a:r>
              <a:rPr lang="de-DE" sz="2455" dirty="0">
                <a:solidFill>
                  <a:prstClr val="black"/>
                </a:solidFill>
                <a:latin typeface="Inter" panose="02000503000000020004" pitchFamily="2" charset="0"/>
                <a:ea typeface="Inter" panose="02000503000000020004" pitchFamily="2" charset="0"/>
              </a:rPr>
              <a:t>Gehemmter Fortschritt </a:t>
            </a:r>
            <a:endParaRPr lang="en-DE" sz="2455" dirty="0">
              <a:solidFill>
                <a:prstClr val="black"/>
              </a:solidFill>
              <a:latin typeface="Inter" panose="02000503000000020004" pitchFamily="2" charset="0"/>
              <a:ea typeface="Inter" panose="02000503000000020004" pitchFamily="2" charset="0"/>
            </a:endParaRPr>
          </a:p>
        </p:txBody>
      </p:sp>
      <p:sp>
        <p:nvSpPr>
          <p:cNvPr id="58" name="TextBox 1">
            <a:extLst>
              <a:ext uri="{FF2B5EF4-FFF2-40B4-BE49-F238E27FC236}">
                <a16:creationId xmlns:a16="http://schemas.microsoft.com/office/drawing/2014/main" id="{7DAF0C9D-0C94-6BA4-4CC5-9B6336055E52}"/>
              </a:ext>
            </a:extLst>
          </p:cNvPr>
          <p:cNvSpPr txBox="1"/>
          <p:nvPr/>
        </p:nvSpPr>
        <p:spPr>
          <a:xfrm>
            <a:off x="10871761" y="18873435"/>
            <a:ext cx="4442196" cy="710563"/>
          </a:xfrm>
          <a:prstGeom prst="roundRect">
            <a:avLst>
              <a:gd name="adj" fmla="val 50000"/>
            </a:avLst>
          </a:prstGeom>
          <a:solidFill>
            <a:srgbClr val="0037CB">
              <a:alpha val="10000"/>
            </a:srgbClr>
          </a:solidFill>
        </p:spPr>
        <p:txBody>
          <a:bodyPr wrap="square" lIns="63141" tIns="63141" rIns="63141" bIns="63141" rtlCol="0" anchor="ctr">
            <a:spAutoFit/>
          </a:bodyPr>
          <a:lstStyle/>
          <a:p>
            <a:pPr algn="ctr" defTabSz="1603766"/>
            <a:r>
              <a:rPr lang="de-DE" sz="2455" dirty="0">
                <a:solidFill>
                  <a:prstClr val="black"/>
                </a:solidFill>
                <a:latin typeface="Inter" panose="02000503000000020004" pitchFamily="2" charset="0"/>
                <a:ea typeface="Inter" panose="02000503000000020004" pitchFamily="2" charset="0"/>
              </a:rPr>
              <a:t>Gehemmte Motivation</a:t>
            </a:r>
            <a:endParaRPr lang="en-DE" sz="2455" dirty="0">
              <a:solidFill>
                <a:prstClr val="black"/>
              </a:solidFill>
              <a:latin typeface="Inter" panose="02000503000000020004" pitchFamily="2" charset="0"/>
              <a:ea typeface="Inter" panose="02000503000000020004" pitchFamily="2" charset="0"/>
            </a:endParaRPr>
          </a:p>
        </p:txBody>
      </p:sp>
      <p:pic>
        <p:nvPicPr>
          <p:cNvPr id="59" name="Grafik 58" descr="Ein Bild, das Grafiken, Kunst enthält.&#10;&#10;Automatisch generierte Beschreibung">
            <a:extLst>
              <a:ext uri="{FF2B5EF4-FFF2-40B4-BE49-F238E27FC236}">
                <a16:creationId xmlns:a16="http://schemas.microsoft.com/office/drawing/2014/main" id="{46707DE5-A64C-A351-22B3-E617638E2CF3}"/>
              </a:ext>
            </a:extLst>
          </p:cNvPr>
          <p:cNvPicPr>
            <a:picLocks noChangeAspect="1"/>
          </p:cNvPicPr>
          <p:nvPr/>
        </p:nvPicPr>
        <p:blipFill>
          <a:blip r:embed="rId5"/>
          <a:stretch>
            <a:fillRect/>
          </a:stretch>
        </p:blipFill>
        <p:spPr>
          <a:xfrm rot="5010625">
            <a:off x="9522310" y="17606333"/>
            <a:ext cx="1178911" cy="733694"/>
          </a:xfrm>
          <a:prstGeom prst="rect">
            <a:avLst/>
          </a:prstGeom>
        </p:spPr>
      </p:pic>
      <p:sp>
        <p:nvSpPr>
          <p:cNvPr id="61" name="Textfeld 60">
            <a:extLst>
              <a:ext uri="{FF2B5EF4-FFF2-40B4-BE49-F238E27FC236}">
                <a16:creationId xmlns:a16="http://schemas.microsoft.com/office/drawing/2014/main" id="{1D4E8B2C-70E3-1387-01C2-A3C306B57E93}"/>
              </a:ext>
            </a:extLst>
          </p:cNvPr>
          <p:cNvSpPr txBox="1"/>
          <p:nvPr/>
        </p:nvSpPr>
        <p:spPr>
          <a:xfrm>
            <a:off x="8285204" y="17671383"/>
            <a:ext cx="1781874" cy="632224"/>
          </a:xfrm>
          <a:prstGeom prst="rect">
            <a:avLst/>
          </a:prstGeom>
          <a:noFill/>
        </p:spPr>
        <p:txBody>
          <a:bodyPr wrap="square">
            <a:spAutoFit/>
          </a:bodyPr>
          <a:lstStyle/>
          <a:p>
            <a:pPr defTabSz="1603766"/>
            <a:r>
              <a:rPr lang="de-DE" sz="1754" dirty="0">
                <a:solidFill>
                  <a:srgbClr val="0043F4"/>
                </a:solidFill>
                <a:latin typeface="Inter Light" panose="02000503000000020004" pitchFamily="2" charset="0"/>
                <a:ea typeface="Inter Light" panose="02000503000000020004" pitchFamily="2" charset="0"/>
              </a:rPr>
              <a:t>Folgen der Diskrepanz</a:t>
            </a:r>
            <a:endParaRPr lang="en-US" sz="1754" dirty="0">
              <a:solidFill>
                <a:srgbClr val="0043F4"/>
              </a:solidFill>
              <a:latin typeface="Inter Light" panose="02000503000000020004" pitchFamily="2" charset="0"/>
              <a:ea typeface="Inter Light" panose="02000503000000020004" pitchFamily="2" charset="0"/>
            </a:endParaRPr>
          </a:p>
        </p:txBody>
      </p:sp>
    </p:spTree>
    <p:extLst>
      <p:ext uri="{BB962C8B-B14F-4D97-AF65-F5344CB8AC3E}">
        <p14:creationId xmlns:p14="http://schemas.microsoft.com/office/powerpoint/2010/main" val="420878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feld 70">
            <a:extLst>
              <a:ext uri="{FF2B5EF4-FFF2-40B4-BE49-F238E27FC236}">
                <a16:creationId xmlns:a16="http://schemas.microsoft.com/office/drawing/2014/main" id="{D7B4B261-429F-A3D1-27D9-A2B2BCBF18F5}"/>
              </a:ext>
            </a:extLst>
          </p:cNvPr>
          <p:cNvSpPr txBox="1"/>
          <p:nvPr/>
        </p:nvSpPr>
        <p:spPr>
          <a:xfrm>
            <a:off x="6669238" y="37515503"/>
            <a:ext cx="184731" cy="578172"/>
          </a:xfrm>
          <a:prstGeom prst="rect">
            <a:avLst/>
          </a:prstGeom>
          <a:noFill/>
        </p:spPr>
        <p:txBody>
          <a:bodyPr wrap="none" rtlCol="0">
            <a:spAutoFit/>
          </a:bodyPr>
          <a:lstStyle/>
          <a:p>
            <a:pPr defTabSz="1603766"/>
            <a:endParaRPr lang="en-US" sz="3157" dirty="0">
              <a:solidFill>
                <a:prstClr val="black"/>
              </a:solidFill>
              <a:latin typeface="Aptos" panose="02110004020202020204"/>
            </a:endParaRPr>
          </a:p>
        </p:txBody>
      </p:sp>
      <p:sp>
        <p:nvSpPr>
          <p:cNvPr id="7" name="Titel 1">
            <a:extLst>
              <a:ext uri="{FF2B5EF4-FFF2-40B4-BE49-F238E27FC236}">
                <a16:creationId xmlns:a16="http://schemas.microsoft.com/office/drawing/2014/main" id="{6983598F-C6C0-B33D-B4F3-BCE4350E9273}"/>
              </a:ext>
            </a:extLst>
          </p:cNvPr>
          <p:cNvSpPr txBox="1">
            <a:spLocks/>
          </p:cNvSpPr>
          <p:nvPr/>
        </p:nvSpPr>
        <p:spPr>
          <a:xfrm>
            <a:off x="1656069" y="7110384"/>
            <a:ext cx="18071485" cy="1592708"/>
          </a:xfrm>
          <a:prstGeom prst="rect">
            <a:avLst/>
          </a:prstGeom>
        </p:spPr>
        <p:txBody>
          <a:bodyPr vert="horz" lIns="160377" tIns="80189" rIns="160377" bIns="80189"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603766">
              <a:lnSpc>
                <a:spcPts val="5683"/>
              </a:lnSpc>
              <a:spcBef>
                <a:spcPts val="0"/>
              </a:spcBef>
              <a:defRPr/>
            </a:pPr>
            <a:r>
              <a:rPr lang="en-GB" sz="4911" b="1" dirty="0" err="1">
                <a:solidFill>
                  <a:srgbClr val="A51E37"/>
                </a:solidFill>
                <a:latin typeface="Arial" panose="020B0604020202020204" pitchFamily="34" charset="0"/>
                <a:cs typeface="Arial" panose="020B0604020202020204" pitchFamily="34" charset="0"/>
              </a:rPr>
              <a:t>Sprachkurse</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für</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höhere</a:t>
            </a:r>
            <a:r>
              <a:rPr lang="en-GB" sz="4911" b="1" dirty="0">
                <a:solidFill>
                  <a:srgbClr val="A51E37"/>
                </a:solidFill>
                <a:latin typeface="Arial" panose="020B0604020202020204" pitchFamily="34" charset="0"/>
                <a:cs typeface="Arial" panose="020B0604020202020204" pitchFamily="34" charset="0"/>
              </a:rPr>
              <a:t> </a:t>
            </a:r>
            <a:r>
              <a:rPr lang="en-GB" sz="4911" b="1" dirty="0" err="1">
                <a:solidFill>
                  <a:srgbClr val="A51E37"/>
                </a:solidFill>
                <a:latin typeface="Arial" panose="020B0604020202020204" pitchFamily="34" charset="0"/>
                <a:cs typeface="Arial" panose="020B0604020202020204" pitchFamily="34" charset="0"/>
              </a:rPr>
              <a:t>Semesterstufen</a:t>
            </a:r>
            <a:r>
              <a:rPr lang="en-GB" sz="4911" b="1" dirty="0">
                <a:solidFill>
                  <a:srgbClr val="A51E37"/>
                </a:solidFill>
                <a:latin typeface="Arial" panose="020B0604020202020204" pitchFamily="34" charset="0"/>
                <a:cs typeface="Arial" panose="020B0604020202020204" pitchFamily="34" charset="0"/>
              </a:rPr>
              <a:t>:</a:t>
            </a:r>
          </a:p>
          <a:p>
            <a:pPr algn="ctr" defTabSz="1603766">
              <a:lnSpc>
                <a:spcPts val="5683"/>
              </a:lnSpc>
              <a:spcBef>
                <a:spcPts val="0"/>
              </a:spcBef>
              <a:defRPr/>
            </a:pPr>
            <a:r>
              <a:rPr lang="en-GB" sz="4911" b="1" dirty="0" err="1">
                <a:solidFill>
                  <a:srgbClr val="A51E37"/>
                </a:solidFill>
                <a:latin typeface="Arial" panose="020B0604020202020204" pitchFamily="34" charset="0"/>
                <a:cs typeface="Arial" panose="020B0604020202020204" pitchFamily="34" charset="0"/>
              </a:rPr>
              <a:t>Handlungsansätze</a:t>
            </a:r>
            <a:endParaRPr lang="en-GB" sz="4911" b="1" dirty="0">
              <a:solidFill>
                <a:srgbClr val="A51E37"/>
              </a:solidFill>
              <a:latin typeface="Arial" panose="020B0604020202020204" pitchFamily="34" charset="0"/>
              <a:cs typeface="Arial" panose="020B0604020202020204" pitchFamily="34" charset="0"/>
            </a:endParaRPr>
          </a:p>
        </p:txBody>
      </p:sp>
      <p:sp>
        <p:nvSpPr>
          <p:cNvPr id="10" name="Abgerundetes Rechteck 89">
            <a:extLst>
              <a:ext uri="{FF2B5EF4-FFF2-40B4-BE49-F238E27FC236}">
                <a16:creationId xmlns:a16="http://schemas.microsoft.com/office/drawing/2014/main" id="{B9DF0297-4F26-BFD6-6227-141AF5F6307C}"/>
              </a:ext>
            </a:extLst>
          </p:cNvPr>
          <p:cNvSpPr/>
          <p:nvPr/>
        </p:nvSpPr>
        <p:spPr>
          <a:xfrm>
            <a:off x="3451357" y="13092320"/>
            <a:ext cx="6820315" cy="5409524"/>
          </a:xfrm>
          <a:prstGeom prst="roundRect">
            <a:avLst>
              <a:gd name="adj" fmla="val 8684"/>
            </a:avLst>
          </a:prstGeom>
          <a:solidFill>
            <a:schemeClr val="bg1"/>
          </a:solidFill>
          <a:ln>
            <a:noFill/>
          </a:ln>
          <a:effectLst>
            <a:outerShdw blurRad="254000" dist="127000" dir="5400000" algn="t" rotWithShape="0">
              <a:srgbClr val="0043F4">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grpSp>
        <p:nvGrpSpPr>
          <p:cNvPr id="11" name="Gruppieren 10">
            <a:extLst>
              <a:ext uri="{FF2B5EF4-FFF2-40B4-BE49-F238E27FC236}">
                <a16:creationId xmlns:a16="http://schemas.microsoft.com/office/drawing/2014/main" id="{B726E8D1-C3CD-E866-923C-2CA221E61F80}"/>
              </a:ext>
            </a:extLst>
          </p:cNvPr>
          <p:cNvGrpSpPr/>
          <p:nvPr/>
        </p:nvGrpSpPr>
        <p:grpSpPr>
          <a:xfrm>
            <a:off x="3451350" y="13059765"/>
            <a:ext cx="6820317" cy="1711165"/>
            <a:chOff x="4593348" y="2327164"/>
            <a:chExt cx="3005303" cy="975631"/>
          </a:xfrm>
        </p:grpSpPr>
        <p:sp>
          <p:nvSpPr>
            <p:cNvPr id="12" name="Abgerundetes Rechteck 89">
              <a:extLst>
                <a:ext uri="{FF2B5EF4-FFF2-40B4-BE49-F238E27FC236}">
                  <a16:creationId xmlns:a16="http://schemas.microsoft.com/office/drawing/2014/main" id="{45F15EEF-066A-B3F8-5288-A246309573A8}"/>
                </a:ext>
              </a:extLst>
            </p:cNvPr>
            <p:cNvSpPr/>
            <p:nvPr/>
          </p:nvSpPr>
          <p:spPr>
            <a:xfrm>
              <a:off x="4593348" y="2750318"/>
              <a:ext cx="3005302" cy="552477"/>
            </a:xfrm>
            <a:prstGeom prst="roundRect">
              <a:avLst>
                <a:gd name="adj" fmla="val 0"/>
              </a:avLst>
            </a:prstGeom>
            <a:solidFill>
              <a:srgbClr val="0043F4"/>
            </a:solidFill>
            <a:ln>
              <a:noFill/>
            </a:ln>
            <a:effectLst>
              <a:outerShdw blurRad="254000" dist="127000" dir="5400000" algn="t" rotWithShape="0">
                <a:srgbClr val="0043F4">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sp>
          <p:nvSpPr>
            <p:cNvPr id="15" name="Abgerundetes Rechteck 89">
              <a:extLst>
                <a:ext uri="{FF2B5EF4-FFF2-40B4-BE49-F238E27FC236}">
                  <a16:creationId xmlns:a16="http://schemas.microsoft.com/office/drawing/2014/main" id="{C6904BA3-EC51-D7AE-0C3B-E0F2DE784975}"/>
                </a:ext>
              </a:extLst>
            </p:cNvPr>
            <p:cNvSpPr/>
            <p:nvPr/>
          </p:nvSpPr>
          <p:spPr>
            <a:xfrm rot="10800000">
              <a:off x="4593349" y="2327164"/>
              <a:ext cx="3005302" cy="618850"/>
            </a:xfrm>
            <a:prstGeom prst="roundRect">
              <a:avLst>
                <a:gd name="adj" fmla="val 29064"/>
              </a:avLst>
            </a:prstGeom>
            <a:solidFill>
              <a:srgbClr val="0043F4"/>
            </a:solidFill>
            <a:ln>
              <a:noFill/>
            </a:ln>
            <a:effectLst>
              <a:outerShdw blurRad="254000" dist="127000" dir="5400000" algn="t" rotWithShape="0">
                <a:srgbClr val="0043F4">
                  <a:alpha val="10792"/>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grpSp>
      <p:sp>
        <p:nvSpPr>
          <p:cNvPr id="20" name="Abgerundetes Rechteck 89">
            <a:extLst>
              <a:ext uri="{FF2B5EF4-FFF2-40B4-BE49-F238E27FC236}">
                <a16:creationId xmlns:a16="http://schemas.microsoft.com/office/drawing/2014/main" id="{0478E851-961C-6BC1-DB4F-606232F208B5}"/>
              </a:ext>
            </a:extLst>
          </p:cNvPr>
          <p:cNvSpPr/>
          <p:nvPr/>
        </p:nvSpPr>
        <p:spPr>
          <a:xfrm>
            <a:off x="11111959" y="13092320"/>
            <a:ext cx="6820315" cy="5409524"/>
          </a:xfrm>
          <a:prstGeom prst="roundRect">
            <a:avLst>
              <a:gd name="adj" fmla="val 8684"/>
            </a:avLst>
          </a:prstGeom>
          <a:solidFill>
            <a:schemeClr val="bg1"/>
          </a:solidFill>
          <a:ln>
            <a:noFill/>
          </a:ln>
          <a:effectLst>
            <a:outerShdw blurRad="254000" dist="127000" dir="5400000" algn="t" rotWithShape="0">
              <a:srgbClr val="0043F4">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grpSp>
        <p:nvGrpSpPr>
          <p:cNvPr id="21" name="Gruppieren 20">
            <a:extLst>
              <a:ext uri="{FF2B5EF4-FFF2-40B4-BE49-F238E27FC236}">
                <a16:creationId xmlns:a16="http://schemas.microsoft.com/office/drawing/2014/main" id="{E107D28E-E563-E0F1-9CD9-EE6708DCA7C0}"/>
              </a:ext>
            </a:extLst>
          </p:cNvPr>
          <p:cNvGrpSpPr/>
          <p:nvPr/>
        </p:nvGrpSpPr>
        <p:grpSpPr>
          <a:xfrm>
            <a:off x="11111957" y="13069155"/>
            <a:ext cx="6820317" cy="1711165"/>
            <a:chOff x="4593348" y="2327164"/>
            <a:chExt cx="3005303" cy="975631"/>
          </a:xfrm>
        </p:grpSpPr>
        <p:sp>
          <p:nvSpPr>
            <p:cNvPr id="22" name="Abgerundetes Rechteck 89">
              <a:extLst>
                <a:ext uri="{FF2B5EF4-FFF2-40B4-BE49-F238E27FC236}">
                  <a16:creationId xmlns:a16="http://schemas.microsoft.com/office/drawing/2014/main" id="{E232C1D7-B1C6-42F4-3F65-46AB4C11B59F}"/>
                </a:ext>
              </a:extLst>
            </p:cNvPr>
            <p:cNvSpPr/>
            <p:nvPr/>
          </p:nvSpPr>
          <p:spPr>
            <a:xfrm>
              <a:off x="4593348" y="2750318"/>
              <a:ext cx="3005302" cy="552477"/>
            </a:xfrm>
            <a:prstGeom prst="roundRect">
              <a:avLst>
                <a:gd name="adj" fmla="val 0"/>
              </a:avLst>
            </a:prstGeom>
            <a:solidFill>
              <a:srgbClr val="0043F4"/>
            </a:solidFill>
            <a:ln>
              <a:noFill/>
            </a:ln>
            <a:effectLst>
              <a:outerShdw blurRad="254000" dist="127000" dir="5400000" algn="t" rotWithShape="0">
                <a:srgbClr val="0043F4">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sp>
          <p:nvSpPr>
            <p:cNvPr id="23" name="Abgerundetes Rechteck 89">
              <a:extLst>
                <a:ext uri="{FF2B5EF4-FFF2-40B4-BE49-F238E27FC236}">
                  <a16:creationId xmlns:a16="http://schemas.microsoft.com/office/drawing/2014/main" id="{2D23C92F-27BF-660C-E36C-3A91DD974790}"/>
                </a:ext>
              </a:extLst>
            </p:cNvPr>
            <p:cNvSpPr/>
            <p:nvPr/>
          </p:nvSpPr>
          <p:spPr>
            <a:xfrm rot="10800000">
              <a:off x="4593349" y="2327164"/>
              <a:ext cx="3005302" cy="618850"/>
            </a:xfrm>
            <a:prstGeom prst="roundRect">
              <a:avLst>
                <a:gd name="adj" fmla="val 29064"/>
              </a:avLst>
            </a:prstGeom>
            <a:solidFill>
              <a:srgbClr val="0043F4"/>
            </a:solidFill>
            <a:ln>
              <a:noFill/>
            </a:ln>
            <a:effectLst>
              <a:outerShdw blurRad="254000" dist="127000" dir="5400000" algn="t" rotWithShape="0">
                <a:srgbClr val="0043F4">
                  <a:alpha val="10792"/>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AU" sz="3157" dirty="0">
                <a:solidFill>
                  <a:prstClr val="white"/>
                </a:solidFill>
                <a:highlight>
                  <a:srgbClr val="4D0DFA"/>
                </a:highlight>
                <a:latin typeface="Aptos" panose="02110004020202020204"/>
              </a:endParaRPr>
            </a:p>
          </p:txBody>
        </p:sp>
      </p:grpSp>
      <p:sp>
        <p:nvSpPr>
          <p:cNvPr id="43" name="Content Placeholder 2">
            <a:extLst>
              <a:ext uri="{FF2B5EF4-FFF2-40B4-BE49-F238E27FC236}">
                <a16:creationId xmlns:a16="http://schemas.microsoft.com/office/drawing/2014/main" id="{C8B352DF-E220-7B93-63BC-754D9D938D2E}"/>
              </a:ext>
            </a:extLst>
          </p:cNvPr>
          <p:cNvSpPr txBox="1">
            <a:spLocks/>
          </p:cNvSpPr>
          <p:nvPr/>
        </p:nvSpPr>
        <p:spPr>
          <a:xfrm>
            <a:off x="12139611" y="13116531"/>
            <a:ext cx="4509067" cy="1583707"/>
          </a:xfrm>
          <a:prstGeom prst="rect">
            <a:avLst/>
          </a:prstGeom>
        </p:spPr>
        <p:txBody>
          <a:bodyPr vert="horz" lIns="157852" tIns="80189" rIns="157852" bIns="80189" rtlCol="0" anchor="ctr">
            <a:noAutofit/>
          </a:bodyPr>
          <a:lstStyle>
            <a:defPPr>
              <a:defRPr lang="de-DE"/>
            </a:defPPr>
            <a:lvl1pPr indent="0">
              <a:lnSpc>
                <a:spcPts val="2220"/>
              </a:lnSpc>
              <a:spcBef>
                <a:spcPts val="1000"/>
              </a:spcBef>
              <a:buFont typeface="Arial" panose="020B0604020202020204" pitchFamily="34" charset="0"/>
              <a:buNone/>
              <a:defRPr b="1">
                <a:solidFill>
                  <a:schemeClr val="bg2">
                    <a:lumMod val="25000"/>
                  </a:schemeClr>
                </a:solidFill>
                <a:latin typeface="Avenir Book" panose="02000503020000020003" pitchFamily="2" charset="0"/>
              </a:defRPr>
            </a:lvl1pPr>
            <a:lvl2pPr marL="685800" lvl="1" indent="-228600">
              <a:lnSpc>
                <a:spcPts val="2220"/>
              </a:lnSpc>
              <a:spcBef>
                <a:spcPts val="500"/>
              </a:spcBef>
              <a:buFont typeface="Arial" panose="020B0604020202020204" pitchFamily="34" charset="0"/>
              <a:buChar char="•"/>
              <a:defRPr b="1">
                <a:solidFill>
                  <a:schemeClr val="tx1">
                    <a:lumMod val="65000"/>
                    <a:lumOff val="35000"/>
                  </a:schemeClr>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508"/>
              </a:lnSpc>
              <a:spcBef>
                <a:spcPts val="1754"/>
              </a:spcBef>
            </a:pPr>
            <a:r>
              <a:rPr lang="en-AU" sz="3157" dirty="0">
                <a:solidFill>
                  <a:prstClr val="white"/>
                </a:solidFill>
                <a:latin typeface="Inter SemiBold" panose="02000503000000020004" pitchFamily="2" charset="0"/>
                <a:ea typeface="Inter SemiBold" panose="02000503000000020004" pitchFamily="2" charset="0"/>
              </a:rPr>
              <a:t>Integration von KI</a:t>
            </a:r>
          </a:p>
        </p:txBody>
      </p:sp>
      <p:sp>
        <p:nvSpPr>
          <p:cNvPr id="46" name="Content Placeholder 2">
            <a:extLst>
              <a:ext uri="{FF2B5EF4-FFF2-40B4-BE49-F238E27FC236}">
                <a16:creationId xmlns:a16="http://schemas.microsoft.com/office/drawing/2014/main" id="{62642B28-C6D6-F7E5-E644-49DB5225ABEE}"/>
              </a:ext>
            </a:extLst>
          </p:cNvPr>
          <p:cNvSpPr txBox="1">
            <a:spLocks/>
          </p:cNvSpPr>
          <p:nvPr/>
        </p:nvSpPr>
        <p:spPr>
          <a:xfrm>
            <a:off x="4291012" y="13116531"/>
            <a:ext cx="3658979" cy="1583707"/>
          </a:xfrm>
          <a:prstGeom prst="rect">
            <a:avLst/>
          </a:prstGeom>
        </p:spPr>
        <p:txBody>
          <a:bodyPr vert="horz" lIns="157852" tIns="80189" rIns="157852" bIns="80189" rtlCol="0" anchor="ctr">
            <a:noAutofit/>
          </a:bodyPr>
          <a:lstStyle>
            <a:defPPr>
              <a:defRPr lang="de-DE"/>
            </a:defPPr>
            <a:lvl1pPr indent="0">
              <a:lnSpc>
                <a:spcPts val="2220"/>
              </a:lnSpc>
              <a:spcBef>
                <a:spcPts val="1000"/>
              </a:spcBef>
              <a:buFont typeface="Arial" panose="020B0604020202020204" pitchFamily="34" charset="0"/>
              <a:buNone/>
              <a:defRPr b="1">
                <a:solidFill>
                  <a:schemeClr val="bg2">
                    <a:lumMod val="25000"/>
                  </a:schemeClr>
                </a:solidFill>
                <a:latin typeface="Avenir Book" panose="02000503020000020003" pitchFamily="2" charset="0"/>
              </a:defRPr>
            </a:lvl1pPr>
            <a:lvl2pPr marL="685800" lvl="1" indent="-228600">
              <a:lnSpc>
                <a:spcPts val="2220"/>
              </a:lnSpc>
              <a:spcBef>
                <a:spcPts val="500"/>
              </a:spcBef>
              <a:buFont typeface="Arial" panose="020B0604020202020204" pitchFamily="34" charset="0"/>
              <a:buChar char="•"/>
              <a:defRPr b="1">
                <a:solidFill>
                  <a:schemeClr val="tx1">
                    <a:lumMod val="65000"/>
                    <a:lumOff val="35000"/>
                  </a:schemeClr>
                </a:solidFill>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508"/>
              </a:lnSpc>
              <a:spcBef>
                <a:spcPts val="1754"/>
              </a:spcBef>
            </a:pPr>
            <a:r>
              <a:rPr lang="en-AU" sz="3157" dirty="0">
                <a:solidFill>
                  <a:prstClr val="white"/>
                </a:solidFill>
                <a:latin typeface="Inter SemiBold" panose="02000503000000020004" pitchFamily="2" charset="0"/>
                <a:ea typeface="Inter SemiBold" panose="02000503000000020004" pitchFamily="2" charset="0"/>
              </a:rPr>
              <a:t>Lehr-</a:t>
            </a:r>
            <a:r>
              <a:rPr lang="en-AU" sz="3157" dirty="0" err="1">
                <a:solidFill>
                  <a:prstClr val="white"/>
                </a:solidFill>
                <a:latin typeface="Inter SemiBold" panose="02000503000000020004" pitchFamily="2" charset="0"/>
                <a:ea typeface="Inter SemiBold" panose="02000503000000020004" pitchFamily="2" charset="0"/>
              </a:rPr>
              <a:t>Lernprozess</a:t>
            </a:r>
            <a:endParaRPr lang="en-AU" sz="3157" dirty="0">
              <a:solidFill>
                <a:prstClr val="white"/>
              </a:solidFill>
              <a:latin typeface="Inter SemiBold" panose="02000503000000020004" pitchFamily="2" charset="0"/>
              <a:ea typeface="Inter SemiBold" panose="02000503000000020004" pitchFamily="2" charset="0"/>
            </a:endParaRPr>
          </a:p>
        </p:txBody>
      </p:sp>
      <p:pic>
        <p:nvPicPr>
          <p:cNvPr id="5122" name="Picture 2" descr="emoji-timeline">
            <a:extLst>
              <a:ext uri="{FF2B5EF4-FFF2-40B4-BE49-F238E27FC236}">
                <a16:creationId xmlns:a16="http://schemas.microsoft.com/office/drawing/2014/main" id="{1EF47476-A6C6-2E99-84DA-FE9CEABCB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1808" y="13402725"/>
            <a:ext cx="1011318" cy="10113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moji-timeline">
            <a:extLst>
              <a:ext uri="{FF2B5EF4-FFF2-40B4-BE49-F238E27FC236}">
                <a16:creationId xmlns:a16="http://schemas.microsoft.com/office/drawing/2014/main" id="{0228BD03-4B13-5F1A-8C1E-3C4807585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779" y="13365681"/>
            <a:ext cx="1085407" cy="1085407"/>
          </a:xfrm>
          <a:prstGeom prst="rect">
            <a:avLst/>
          </a:prstGeom>
          <a:noFill/>
          <a:extLst>
            <a:ext uri="{909E8E84-426E-40DD-AFC4-6F175D3DCCD1}">
              <a14:hiddenFill xmlns:a14="http://schemas.microsoft.com/office/drawing/2010/main">
                <a:solidFill>
                  <a:srgbClr val="FFFFFF"/>
                </a:solidFill>
              </a14:hiddenFill>
            </a:ext>
          </a:extLst>
        </p:spPr>
      </p:pic>
      <p:sp>
        <p:nvSpPr>
          <p:cNvPr id="47" name="Content Placeholder 2">
            <a:extLst>
              <a:ext uri="{FF2B5EF4-FFF2-40B4-BE49-F238E27FC236}">
                <a16:creationId xmlns:a16="http://schemas.microsoft.com/office/drawing/2014/main" id="{15370B07-1C3A-E810-9173-81C06FD73823}"/>
              </a:ext>
            </a:extLst>
          </p:cNvPr>
          <p:cNvSpPr txBox="1">
            <a:spLocks/>
          </p:cNvSpPr>
          <p:nvPr/>
        </p:nvSpPr>
        <p:spPr>
          <a:xfrm>
            <a:off x="3768185" y="15235593"/>
            <a:ext cx="6213255" cy="2902774"/>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01177" indent="-501177" defTabSz="1603766">
              <a:lnSpc>
                <a:spcPts val="3192"/>
              </a:lnSpc>
              <a:spcBef>
                <a:spcPts val="1754"/>
              </a:spcBef>
              <a:buFont typeface="Arial" panose="020B0604020202020204" pitchFamily="34" charset="0"/>
              <a:buChar char="•"/>
            </a:pP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Rollen- und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Perspektivwechsel</a:t>
            </a:r>
            <a:endParaRPr lang="en-US" sz="2806" dirty="0">
              <a:solidFill>
                <a:prstClr val="black"/>
              </a:solidFill>
              <a:latin typeface="Arial" panose="020B0604020202020204" pitchFamily="34" charset="0"/>
              <a:ea typeface="Inter" panose="02000503000000020004" pitchFamily="2" charset="0"/>
              <a:cs typeface="Arial" panose="020B0604020202020204" pitchFamily="34" charset="0"/>
            </a:endParaRPr>
          </a:p>
          <a:p>
            <a:pPr marL="501177" indent="-501177" defTabSz="1603766">
              <a:lnSpc>
                <a:spcPts val="3192"/>
              </a:lnSpc>
              <a:spcBef>
                <a:spcPts val="1754"/>
              </a:spcBef>
              <a:buFont typeface="Arial" panose="020B0604020202020204" pitchFamily="34" charset="0"/>
              <a:buChar char="•"/>
            </a:pP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Einbindung</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der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Studierenden</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in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Konzeption</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und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Gestaltung</a:t>
            </a:r>
            <a:endParaRPr lang="en-US" sz="2806" dirty="0">
              <a:solidFill>
                <a:prstClr val="black"/>
              </a:solidFill>
              <a:latin typeface="Arial" panose="020B0604020202020204" pitchFamily="34" charset="0"/>
              <a:ea typeface="Inter" panose="02000503000000020004" pitchFamily="2" charset="0"/>
              <a:cs typeface="Arial" panose="020B0604020202020204" pitchFamily="34" charset="0"/>
            </a:endParaRPr>
          </a:p>
          <a:p>
            <a:pPr marL="501177" indent="-501177" defTabSz="1603766">
              <a:lnSpc>
                <a:spcPts val="3192"/>
              </a:lnSpc>
              <a:spcBef>
                <a:spcPts val="1754"/>
              </a:spcBef>
              <a:buFont typeface="Arial" panose="020B0604020202020204" pitchFamily="34" charset="0"/>
              <a:buChar char="•"/>
            </a:pP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Interessengesteuert</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und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binnendifferenziert</a:t>
            </a:r>
            <a:endParaRPr lang="en-US" sz="2806"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sp>
        <p:nvSpPr>
          <p:cNvPr id="48" name="Content Placeholder 2">
            <a:extLst>
              <a:ext uri="{FF2B5EF4-FFF2-40B4-BE49-F238E27FC236}">
                <a16:creationId xmlns:a16="http://schemas.microsoft.com/office/drawing/2014/main" id="{38D7CB2B-B56B-5A12-958D-B38D444B4208}"/>
              </a:ext>
            </a:extLst>
          </p:cNvPr>
          <p:cNvSpPr txBox="1">
            <a:spLocks/>
          </p:cNvSpPr>
          <p:nvPr/>
        </p:nvSpPr>
        <p:spPr>
          <a:xfrm>
            <a:off x="11301412" y="15235593"/>
            <a:ext cx="6630855" cy="2902774"/>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01177" indent="-501177" defTabSz="1603766">
              <a:lnSpc>
                <a:spcPts val="3192"/>
              </a:lnSpc>
              <a:spcBef>
                <a:spcPts val="1754"/>
              </a:spcBef>
              <a:buFont typeface="Arial" panose="020B0604020202020204" pitchFamily="34" charset="0"/>
              <a:buChar char="•"/>
            </a:pP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Systematisch</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und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nachhaltig</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integriert</a:t>
            </a:r>
            <a:endParaRPr lang="en-US" sz="2806" dirty="0">
              <a:solidFill>
                <a:prstClr val="black"/>
              </a:solidFill>
              <a:latin typeface="Arial" panose="020B0604020202020204" pitchFamily="34" charset="0"/>
              <a:ea typeface="Inter" panose="02000503000000020004" pitchFamily="2" charset="0"/>
              <a:cs typeface="Arial" panose="020B0604020202020204" pitchFamily="34" charset="0"/>
            </a:endParaRPr>
          </a:p>
          <a:p>
            <a:pPr marL="501177" indent="-501177" defTabSz="1603766">
              <a:lnSpc>
                <a:spcPts val="3192"/>
              </a:lnSpc>
              <a:spcBef>
                <a:spcPts val="1754"/>
              </a:spcBef>
              <a:buFont typeface="Arial" panose="020B0604020202020204" pitchFamily="34" charset="0"/>
              <a:buChar char="•"/>
            </a:pP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Entwicklung</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eines</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didaktischen</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Konzepts</a:t>
            </a:r>
            <a:endParaRPr lang="en-US" sz="2806" dirty="0">
              <a:solidFill>
                <a:prstClr val="black"/>
              </a:solidFill>
              <a:latin typeface="Arial" panose="020B0604020202020204" pitchFamily="34" charset="0"/>
              <a:ea typeface="Inter" panose="02000503000000020004" pitchFamily="2" charset="0"/>
              <a:cs typeface="Arial" panose="020B0604020202020204" pitchFamily="34" charset="0"/>
            </a:endParaRPr>
          </a:p>
          <a:p>
            <a:pPr marL="501177" indent="-501177" defTabSz="1603766">
              <a:lnSpc>
                <a:spcPts val="3192"/>
              </a:lnSpc>
              <a:spcBef>
                <a:spcPts val="1754"/>
              </a:spcBef>
              <a:buFont typeface="Arial" panose="020B0604020202020204" pitchFamily="34" charset="0"/>
              <a:buChar char="•"/>
            </a:pP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Methodische</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Kompetenzvermittlung</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und </a:t>
            </a:r>
            <a:r>
              <a:rPr lang="en-US" sz="2806" dirty="0" err="1">
                <a:solidFill>
                  <a:prstClr val="black"/>
                </a:solidFill>
                <a:latin typeface="Arial" panose="020B0604020202020204" pitchFamily="34" charset="0"/>
                <a:ea typeface="Inter" panose="02000503000000020004" pitchFamily="2" charset="0"/>
                <a:cs typeface="Arial" panose="020B0604020202020204" pitchFamily="34" charset="0"/>
              </a:rPr>
              <a:t>transparente</a:t>
            </a:r>
            <a:r>
              <a:rPr lang="en-US" sz="2806" dirty="0">
                <a:solidFill>
                  <a:prstClr val="black"/>
                </a:solidFill>
                <a:latin typeface="Arial" panose="020B0604020202020204" pitchFamily="34" charset="0"/>
                <a:ea typeface="Inter" panose="02000503000000020004" pitchFamily="2" charset="0"/>
                <a:cs typeface="Arial" panose="020B0604020202020204" pitchFamily="34" charset="0"/>
              </a:rPr>
              <a:t> Progression</a:t>
            </a:r>
            <a:endParaRPr lang="en-US" sz="2806" dirty="0">
              <a:solidFill>
                <a:prstClr val="black"/>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5711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123462"/>
            <a:ext cx="21378279" cy="12028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03766"/>
            <a:endParaRPr lang="en-US" sz="3157">
              <a:solidFill>
                <a:prstClr val="white"/>
              </a:solidFill>
              <a:latin typeface="Aptos" panose="02110004020202020204"/>
            </a:endParaRPr>
          </a:p>
        </p:txBody>
      </p:sp>
      <p:sp>
        <p:nvSpPr>
          <p:cNvPr id="5" name="Titel 4">
            <a:extLst>
              <a:ext uri="{FF2B5EF4-FFF2-40B4-BE49-F238E27FC236}">
                <a16:creationId xmlns:a16="http://schemas.microsoft.com/office/drawing/2014/main" id="{5C9F5EB0-0728-A61F-8970-23833E7D0F98}"/>
              </a:ext>
            </a:extLst>
          </p:cNvPr>
          <p:cNvSpPr>
            <a:spLocks noGrp="1"/>
          </p:cNvSpPr>
          <p:nvPr>
            <p:ph type="title"/>
          </p:nvPr>
        </p:nvSpPr>
        <p:spPr>
          <a:xfrm>
            <a:off x="1765587" y="8841614"/>
            <a:ext cx="17847103" cy="1950068"/>
          </a:xfrm>
        </p:spPr>
        <p:txBody>
          <a:bodyPr anchor="ctr">
            <a:normAutofit/>
          </a:bodyPr>
          <a:lstStyle/>
          <a:p>
            <a:pPr algn="ctr"/>
            <a:r>
              <a:rPr lang="de-DE" sz="5400" b="1" dirty="0">
                <a:solidFill>
                  <a:srgbClr val="C00000"/>
                </a:solidFill>
                <a:latin typeface="Arial" panose="020B0604020202020204" pitchFamily="34" charset="0"/>
                <a:cs typeface="Arial" panose="020B0604020202020204" pitchFamily="34" charset="0"/>
              </a:rPr>
              <a:t>Innovationsebenen des Projekts</a:t>
            </a:r>
          </a:p>
        </p:txBody>
      </p:sp>
      <p:pic>
        <p:nvPicPr>
          <p:cNvPr id="6" name="Grafik 5">
            <a:extLst>
              <a:ext uri="{FF2B5EF4-FFF2-40B4-BE49-F238E27FC236}">
                <a16:creationId xmlns:a16="http://schemas.microsoft.com/office/drawing/2014/main" id="{F67A204D-8493-6D4C-6595-A6C2D60AF091}"/>
              </a:ext>
            </a:extLst>
          </p:cNvPr>
          <p:cNvPicPr>
            <a:picLocks noChangeAspect="1"/>
          </p:cNvPicPr>
          <p:nvPr/>
        </p:nvPicPr>
        <p:blipFill>
          <a:blip r:embed="rId2"/>
          <a:stretch>
            <a:fillRect/>
          </a:stretch>
        </p:blipFill>
        <p:spPr>
          <a:xfrm>
            <a:off x="1580161" y="12459902"/>
            <a:ext cx="18928681" cy="7902728"/>
          </a:xfrm>
          <a:prstGeom prst="rect">
            <a:avLst/>
          </a:prstGeom>
        </p:spPr>
      </p:pic>
    </p:spTree>
    <p:extLst>
      <p:ext uri="{BB962C8B-B14F-4D97-AF65-F5344CB8AC3E}">
        <p14:creationId xmlns:p14="http://schemas.microsoft.com/office/powerpoint/2010/main" val="189708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6A2E-878B-ACDE-98E8-BCF119EAED7B}"/>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F4A5446-44A1-75FA-AD1E-428A4CEF40FD}"/>
              </a:ext>
            </a:extLst>
          </p:cNvPr>
          <p:cNvSpPr txBox="1"/>
          <p:nvPr/>
        </p:nvSpPr>
        <p:spPr>
          <a:xfrm>
            <a:off x="1273417" y="7670006"/>
            <a:ext cx="18257595" cy="3315138"/>
          </a:xfrm>
          <a:prstGeom prst="rect">
            <a:avLst/>
          </a:prstGeom>
          <a:noFill/>
        </p:spPr>
        <p:txBody>
          <a:bodyPr wrap="square" rtlCol="0">
            <a:spAutoFit/>
          </a:bodyPr>
          <a:lstStyle/>
          <a:p>
            <a:pPr defTabSz="1603766"/>
            <a:r>
              <a:rPr lang="de-DE" sz="3157" dirty="0">
                <a:solidFill>
                  <a:prstClr val="black"/>
                </a:solidFill>
                <a:latin typeface="Arial" panose="020B0604020202020204" pitchFamily="34" charset="0"/>
                <a:cs typeface="Arial" panose="020B0604020202020204" pitchFamily="34" charset="0"/>
              </a:rPr>
              <a:t>„Konsumieren“ des von der Lehrkraft	→	selbstständige Auswahl eines Themas aus dem vorgelegten Artikels 				eigenen wissenschaftlichen Interessensgebiet</a:t>
            </a:r>
          </a:p>
          <a:p>
            <a:pPr defTabSz="1603766"/>
            <a:endParaRPr lang="de-DE" sz="1000" dirty="0">
              <a:solidFill>
                <a:prstClr val="black"/>
              </a:solidFill>
              <a:latin typeface="Arial" panose="020B0604020202020204" pitchFamily="34" charset="0"/>
              <a:cs typeface="Arial" panose="020B0604020202020204" pitchFamily="34" charset="0"/>
            </a:endParaRPr>
          </a:p>
          <a:p>
            <a:pPr defTabSz="1603766"/>
            <a:r>
              <a:rPr lang="de-DE" sz="3157" dirty="0">
                <a:solidFill>
                  <a:prstClr val="black"/>
                </a:solidFill>
                <a:latin typeface="Arial" panose="020B0604020202020204" pitchFamily="34" charset="0"/>
                <a:cs typeface="Arial" panose="020B0604020202020204" pitchFamily="34" charset="0"/>
              </a:rPr>
              <a:t>„Entziffern“ des Textes mit Hilfe von		→	mit Hilfe des Tools </a:t>
            </a:r>
            <a:r>
              <a:rPr lang="de-DE" sz="3157" i="1" dirty="0" err="1">
                <a:solidFill>
                  <a:prstClr val="black"/>
                </a:solidFill>
                <a:latin typeface="Arial" panose="020B0604020202020204" pitchFamily="34" charset="0"/>
                <a:cs typeface="Arial" panose="020B0604020202020204" pitchFamily="34" charset="0"/>
              </a:rPr>
              <a:t>mylingua</a:t>
            </a:r>
            <a:r>
              <a:rPr lang="de-DE" sz="3157" i="1" dirty="0">
                <a:solidFill>
                  <a:prstClr val="black"/>
                </a:solidFill>
                <a:latin typeface="Arial" panose="020B0604020202020204" pitchFamily="34" charset="0"/>
                <a:cs typeface="Arial" panose="020B0604020202020204" pitchFamily="34" charset="0"/>
              </a:rPr>
              <a:t> </a:t>
            </a:r>
            <a:r>
              <a:rPr lang="de-DE" sz="3157" dirty="0">
                <a:solidFill>
                  <a:prstClr val="black"/>
                </a:solidFill>
                <a:latin typeface="Arial" panose="020B0604020202020204" pitchFamily="34" charset="0"/>
                <a:cs typeface="Arial" panose="020B0604020202020204" pitchFamily="34" charset="0"/>
              </a:rPr>
              <a:t>lesen und lernen</a:t>
            </a:r>
          </a:p>
          <a:p>
            <a:pPr defTabSz="1603766"/>
            <a:r>
              <a:rPr lang="de-DE" sz="3157" dirty="0">
                <a:solidFill>
                  <a:prstClr val="black"/>
                </a:solidFill>
                <a:latin typeface="Arial" panose="020B0604020202020204" pitchFamily="34" charset="0"/>
                <a:cs typeface="Arial" panose="020B0604020202020204" pitchFamily="34" charset="0"/>
              </a:rPr>
              <a:t>vorgefertigten Vokabellisten</a:t>
            </a:r>
          </a:p>
          <a:p>
            <a:pPr defTabSz="1603766"/>
            <a:endParaRPr lang="de-DE" sz="1000" dirty="0">
              <a:solidFill>
                <a:prstClr val="black"/>
              </a:solidFill>
              <a:latin typeface="Arial" panose="020B0604020202020204" pitchFamily="34" charset="0"/>
              <a:cs typeface="Arial" panose="020B0604020202020204" pitchFamily="34" charset="0"/>
            </a:endParaRPr>
          </a:p>
          <a:p>
            <a:pPr defTabSz="1603766"/>
            <a:r>
              <a:rPr lang="de-DE" sz="3157" dirty="0">
                <a:solidFill>
                  <a:prstClr val="black"/>
                </a:solidFill>
                <a:latin typeface="Arial" panose="020B0604020202020204" pitchFamily="34" charset="0"/>
                <a:cs typeface="Arial" panose="020B0604020202020204" pitchFamily="34" charset="0"/>
              </a:rPr>
              <a:t>Beantworten von vorgegebenen Fragen	→	Entwicklung eigener Fragestellungen, 							Positionen, Argumente</a:t>
            </a:r>
          </a:p>
        </p:txBody>
      </p:sp>
      <p:sp>
        <p:nvSpPr>
          <p:cNvPr id="9" name="Textfeld 8">
            <a:extLst>
              <a:ext uri="{FF2B5EF4-FFF2-40B4-BE49-F238E27FC236}">
                <a16:creationId xmlns:a16="http://schemas.microsoft.com/office/drawing/2014/main" id="{76A80F5B-642A-816F-B9A4-05F0335CD04A}"/>
              </a:ext>
            </a:extLst>
          </p:cNvPr>
          <p:cNvSpPr txBox="1"/>
          <p:nvPr/>
        </p:nvSpPr>
        <p:spPr>
          <a:xfrm>
            <a:off x="1245092" y="11881992"/>
            <a:ext cx="8938115" cy="5172763"/>
          </a:xfrm>
          <a:prstGeom prst="rect">
            <a:avLst/>
          </a:prstGeom>
          <a:noFill/>
        </p:spPr>
        <p:txBody>
          <a:bodyPr wrap="square">
            <a:spAutoFit/>
          </a:bodyPr>
          <a:lstStyle/>
          <a:p>
            <a:pPr defTabSz="1603766"/>
            <a:r>
              <a:rPr lang="de-DE" sz="3600" b="1" dirty="0">
                <a:solidFill>
                  <a:srgbClr val="C00000"/>
                </a:solidFill>
                <a:latin typeface="Arial" panose="020B0604020202020204" pitchFamily="34" charset="0"/>
                <a:cs typeface="Arial" panose="020B0604020202020204" pitchFamily="34" charset="0"/>
              </a:rPr>
              <a:t>in der Rolle des Experten / der Expertin:</a:t>
            </a:r>
          </a:p>
          <a:p>
            <a:pPr defTabSz="1603766"/>
            <a:endParaRPr lang="de-DE" sz="1000" b="1" dirty="0">
              <a:solidFill>
                <a:srgbClr val="C00000"/>
              </a:solidFill>
              <a:latin typeface="Arial" panose="020B0604020202020204" pitchFamily="34" charset="0"/>
              <a:cs typeface="Arial" panose="020B0604020202020204" pitchFamily="34" charset="0"/>
            </a:endParaRP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leitet die Sitzung</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beantwortet Fragen zu Vokabular, Rede- und Strukturmitteln</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geht mit eigenen Sprachschwierigkeiten kreativ um</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sorgt für interaktive Diskussion aller Teilnehmenden</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sichert Klarheit, Ausgewogenheit und Übergänge</a:t>
            </a:r>
          </a:p>
        </p:txBody>
      </p:sp>
      <p:sp>
        <p:nvSpPr>
          <p:cNvPr id="10" name="Textfeld 9">
            <a:extLst>
              <a:ext uri="{FF2B5EF4-FFF2-40B4-BE49-F238E27FC236}">
                <a16:creationId xmlns:a16="http://schemas.microsoft.com/office/drawing/2014/main" id="{09B365D2-7949-2CA1-3275-12E64CFA5C69}"/>
              </a:ext>
            </a:extLst>
          </p:cNvPr>
          <p:cNvSpPr txBox="1"/>
          <p:nvPr/>
        </p:nvSpPr>
        <p:spPr>
          <a:xfrm>
            <a:off x="1273417" y="6679406"/>
            <a:ext cx="17421151" cy="646331"/>
          </a:xfrm>
          <a:prstGeom prst="rect">
            <a:avLst/>
          </a:prstGeom>
          <a:noFill/>
        </p:spPr>
        <p:txBody>
          <a:bodyPr wrap="square" rtlCol="0">
            <a:spAutoFit/>
          </a:bodyPr>
          <a:lstStyle/>
          <a:p>
            <a:pPr defTabSz="1603766"/>
            <a:r>
              <a:rPr lang="de-DE" sz="3600" b="1" dirty="0">
                <a:solidFill>
                  <a:srgbClr val="C00000"/>
                </a:solidFill>
                <a:latin typeface="Arial" panose="020B0604020202020204" pitchFamily="34" charset="0"/>
                <a:cs typeface="Arial" panose="020B0604020202020204" pitchFamily="34" charset="0"/>
              </a:rPr>
              <a:t>Neue Verantwortlichkeiten und Partizipation der Studierenden </a:t>
            </a:r>
          </a:p>
        </p:txBody>
      </p:sp>
      <p:sp>
        <p:nvSpPr>
          <p:cNvPr id="11" name="Textfeld 10">
            <a:extLst>
              <a:ext uri="{FF2B5EF4-FFF2-40B4-BE49-F238E27FC236}">
                <a16:creationId xmlns:a16="http://schemas.microsoft.com/office/drawing/2014/main" id="{520B5B79-5D0C-9DA8-6CCB-44CFA82B69DB}"/>
              </a:ext>
            </a:extLst>
          </p:cNvPr>
          <p:cNvSpPr txBox="1"/>
          <p:nvPr/>
        </p:nvSpPr>
        <p:spPr>
          <a:xfrm>
            <a:off x="11196157" y="13249204"/>
            <a:ext cx="9893915" cy="3776803"/>
          </a:xfrm>
          <a:prstGeom prst="rect">
            <a:avLst/>
          </a:prstGeom>
          <a:noFill/>
        </p:spPr>
        <p:txBody>
          <a:bodyPr wrap="square" rtlCol="0">
            <a:spAutoFit/>
          </a:bodyPr>
          <a:lstStyle/>
          <a:p>
            <a:pPr defTabSz="1603766"/>
            <a:r>
              <a:rPr lang="de-DE" sz="3600" b="1" dirty="0">
                <a:solidFill>
                  <a:srgbClr val="C00000"/>
                </a:solidFill>
                <a:latin typeface="Arial" panose="020B0604020202020204" pitchFamily="34" charset="0"/>
                <a:cs typeface="Arial" panose="020B0604020202020204" pitchFamily="34" charset="0"/>
              </a:rPr>
              <a:t>als Kursteilnehmer:</a:t>
            </a:r>
          </a:p>
          <a:p>
            <a:pPr defTabSz="1603766"/>
            <a:endParaRPr lang="de-DE" sz="1000" b="1" dirty="0">
              <a:solidFill>
                <a:srgbClr val="C00000"/>
              </a:solidFill>
              <a:latin typeface="Arial" panose="020B0604020202020204" pitchFamily="34" charset="0"/>
              <a:cs typeface="Arial" panose="020B0604020202020204" pitchFamily="34" charset="0"/>
            </a:endParaRP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bereiten sich auf den Text des jeweiligen Experten und auf ihren eigenen Redebeitrag vor</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nehmen aktiv an der Diskussion teil </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tragen zu einem kontroversen Diskurs bei</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kooperieren mit den anderen Teilnehmern</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erkennen Kommilitonen in der neuen Rolle an</a:t>
            </a:r>
          </a:p>
        </p:txBody>
      </p:sp>
    </p:spTree>
    <p:extLst>
      <p:ext uri="{BB962C8B-B14F-4D97-AF65-F5344CB8AC3E}">
        <p14:creationId xmlns:p14="http://schemas.microsoft.com/office/powerpoint/2010/main" val="158057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feld 70">
            <a:extLst>
              <a:ext uri="{FF2B5EF4-FFF2-40B4-BE49-F238E27FC236}">
                <a16:creationId xmlns:a16="http://schemas.microsoft.com/office/drawing/2014/main" id="{D7B4B261-429F-A3D1-27D9-A2B2BCBF18F5}"/>
              </a:ext>
            </a:extLst>
          </p:cNvPr>
          <p:cNvSpPr txBox="1"/>
          <p:nvPr/>
        </p:nvSpPr>
        <p:spPr>
          <a:xfrm>
            <a:off x="6669238" y="37515503"/>
            <a:ext cx="184731" cy="578172"/>
          </a:xfrm>
          <a:prstGeom prst="rect">
            <a:avLst/>
          </a:prstGeom>
          <a:noFill/>
        </p:spPr>
        <p:txBody>
          <a:bodyPr wrap="none" rtlCol="0">
            <a:spAutoFit/>
          </a:bodyPr>
          <a:lstStyle/>
          <a:p>
            <a:pPr defTabSz="1603766"/>
            <a:endParaRPr lang="en-US" sz="3157" dirty="0">
              <a:solidFill>
                <a:prstClr val="black"/>
              </a:solidFill>
              <a:latin typeface="Aptos" panose="02110004020202020204"/>
            </a:endParaRPr>
          </a:p>
        </p:txBody>
      </p:sp>
      <p:sp>
        <p:nvSpPr>
          <p:cNvPr id="7" name="Titel 1">
            <a:extLst>
              <a:ext uri="{FF2B5EF4-FFF2-40B4-BE49-F238E27FC236}">
                <a16:creationId xmlns:a16="http://schemas.microsoft.com/office/drawing/2014/main" id="{6983598F-C6C0-B33D-B4F3-BCE4350E9273}"/>
              </a:ext>
            </a:extLst>
          </p:cNvPr>
          <p:cNvSpPr txBox="1">
            <a:spLocks/>
          </p:cNvSpPr>
          <p:nvPr/>
        </p:nvSpPr>
        <p:spPr>
          <a:xfrm>
            <a:off x="1743536" y="9877825"/>
            <a:ext cx="17329508" cy="1072077"/>
          </a:xfrm>
          <a:prstGeom prst="rect">
            <a:avLst/>
          </a:prstGeom>
        </p:spPr>
        <p:txBody>
          <a:bodyPr vert="horz" lIns="160377" tIns="80189" rIns="160377" bIns="80189"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603766">
              <a:lnSpc>
                <a:spcPts val="5683"/>
              </a:lnSpc>
              <a:spcBef>
                <a:spcPts val="0"/>
              </a:spcBef>
              <a:defRPr/>
            </a:pPr>
            <a:r>
              <a:rPr lang="en-GB" b="1" dirty="0" err="1">
                <a:solidFill>
                  <a:srgbClr val="C00000"/>
                </a:solidFill>
                <a:latin typeface="Arial" panose="020B0604020202020204" pitchFamily="34" charset="0"/>
                <a:cs typeface="Arial" panose="020B0604020202020204" pitchFamily="34" charset="0"/>
              </a:rPr>
              <a:t>Gestaltung</a:t>
            </a:r>
            <a:r>
              <a:rPr lang="en-GB" b="1" dirty="0">
                <a:solidFill>
                  <a:srgbClr val="C00000"/>
                </a:solidFill>
                <a:latin typeface="Arial" panose="020B0604020202020204" pitchFamily="34" charset="0"/>
                <a:cs typeface="Arial" panose="020B0604020202020204" pitchFamily="34" charset="0"/>
              </a:rPr>
              <a:t> des Lehr-</a:t>
            </a:r>
            <a:r>
              <a:rPr lang="en-GB" b="1" dirty="0" err="1">
                <a:solidFill>
                  <a:srgbClr val="C00000"/>
                </a:solidFill>
                <a:latin typeface="Arial" panose="020B0604020202020204" pitchFamily="34" charset="0"/>
                <a:cs typeface="Arial" panose="020B0604020202020204" pitchFamily="34" charset="0"/>
              </a:rPr>
              <a:t>Lernprozesses</a:t>
            </a:r>
            <a:r>
              <a:rPr lang="en-GB" b="1" dirty="0">
                <a:solidFill>
                  <a:srgbClr val="C00000"/>
                </a:solidFill>
                <a:latin typeface="Arial" panose="020B0604020202020204" pitchFamily="34" charset="0"/>
                <a:cs typeface="Arial" panose="020B0604020202020204" pitchFamily="34" charset="0"/>
              </a:rPr>
              <a:t>: </a:t>
            </a:r>
            <a:r>
              <a:rPr lang="en-GB" b="1" dirty="0" err="1">
                <a:solidFill>
                  <a:srgbClr val="C00000"/>
                </a:solidFill>
                <a:latin typeface="Arial" panose="020B0604020202020204" pitchFamily="34" charset="0"/>
                <a:cs typeface="Arial" panose="020B0604020202020204" pitchFamily="34" charset="0"/>
              </a:rPr>
              <a:t>Erfahrungen</a:t>
            </a:r>
            <a:r>
              <a:rPr lang="en-GB" b="1" dirty="0">
                <a:solidFill>
                  <a:srgbClr val="C00000"/>
                </a:solidFill>
                <a:latin typeface="Arial" panose="020B0604020202020204" pitchFamily="34" charset="0"/>
                <a:cs typeface="Arial" panose="020B0604020202020204" pitchFamily="34" charset="0"/>
              </a:rPr>
              <a:t> und </a:t>
            </a:r>
            <a:r>
              <a:rPr lang="en-GB" b="1" dirty="0" err="1">
                <a:solidFill>
                  <a:srgbClr val="C00000"/>
                </a:solidFill>
                <a:latin typeface="Arial" panose="020B0604020202020204" pitchFamily="34" charset="0"/>
                <a:cs typeface="Arial" panose="020B0604020202020204" pitchFamily="34" charset="0"/>
              </a:rPr>
              <a:t>Handlungsfelder</a:t>
            </a:r>
            <a:r>
              <a:rPr lang="en-GB" b="1" dirty="0">
                <a:solidFill>
                  <a:srgbClr val="C00000"/>
                </a:solidFill>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C6113F93-C576-410F-E61A-FC5F890352B3}"/>
              </a:ext>
            </a:extLst>
          </p:cNvPr>
          <p:cNvSpPr txBox="1">
            <a:spLocks/>
          </p:cNvSpPr>
          <p:nvPr/>
        </p:nvSpPr>
        <p:spPr>
          <a:xfrm>
            <a:off x="1743536" y="11480006"/>
            <a:ext cx="17101676" cy="6162459"/>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Vielfältige Themenwahl:</a:t>
            </a:r>
            <a:r>
              <a:rPr lang="de-DE" sz="3200" dirty="0">
                <a:latin typeface="Arial" panose="020B0604020202020204" pitchFamily="34" charset="0"/>
                <a:cs typeface="Arial" panose="020B0604020202020204" pitchFamily="34" charset="0"/>
              </a:rPr>
              <a:t> Politik, Wirtschaft, Gesellschaft, Bildung und Erziehung, Sprache und Schrift, TCM, Ernährung, Prominente u. a.</a:t>
            </a:r>
          </a:p>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Hohe Identifikation</a:t>
            </a:r>
            <a:r>
              <a:rPr lang="de-DE" sz="3200" dirty="0">
                <a:latin typeface="Arial" panose="020B0604020202020204" pitchFamily="34" charset="0"/>
                <a:cs typeface="Arial" panose="020B0604020202020204" pitchFamily="34" charset="0"/>
              </a:rPr>
              <a:t> der Studierenden mit den selbstgewählten Themen</a:t>
            </a:r>
          </a:p>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Kreative Aufarbeitung</a:t>
            </a:r>
            <a:r>
              <a:rPr lang="de-DE" sz="3200" dirty="0">
                <a:latin typeface="Arial" panose="020B0604020202020204" pitchFamily="34" charset="0"/>
                <a:cs typeface="Arial" panose="020B0604020202020204" pitchFamily="34" charset="0"/>
              </a:rPr>
              <a:t> der Inhalte und </a:t>
            </a:r>
            <a:r>
              <a:rPr lang="de-DE" sz="3200" b="1" dirty="0">
                <a:latin typeface="Arial" panose="020B0604020202020204" pitchFamily="34" charset="0"/>
                <a:cs typeface="Arial" panose="020B0604020202020204" pitchFamily="34" charset="0"/>
              </a:rPr>
              <a:t>sprachlich lebendige Präsentationen</a:t>
            </a:r>
            <a:endParaRPr lang="de-DE" sz="3200" dirty="0">
              <a:latin typeface="Arial" panose="020B0604020202020204" pitchFamily="34" charset="0"/>
              <a:cs typeface="Arial" panose="020B0604020202020204" pitchFamily="34" charset="0"/>
            </a:endParaRPr>
          </a:p>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Lernfördernde Diskussionen</a:t>
            </a:r>
            <a:r>
              <a:rPr lang="de-DE" sz="3200" dirty="0">
                <a:latin typeface="Arial" panose="020B0604020202020204" pitchFamily="34" charset="0"/>
                <a:cs typeface="Arial" panose="020B0604020202020204" pitchFamily="34" charset="0"/>
              </a:rPr>
              <a:t> mit aktiver Beteiligung aller Teilnehmenden</a:t>
            </a:r>
          </a:p>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Organisation des Lehr-Lernprozesses</a:t>
            </a:r>
            <a:r>
              <a:rPr lang="de-DE" sz="3200" dirty="0">
                <a:latin typeface="Arial" panose="020B0604020202020204" pitchFamily="34" charset="0"/>
                <a:cs typeface="Arial" panose="020B0604020202020204" pitchFamily="34" charset="0"/>
              </a:rPr>
              <a:t> (Einreichung von Textvorschlägen, Abgabe der Textproduktionen, Zeitmanagement im Unterricht)</a:t>
            </a:r>
          </a:p>
          <a:p>
            <a:pPr marL="457200" indent="-457200">
              <a:lnSpc>
                <a:spcPct val="100000"/>
              </a:lnSpc>
              <a:buFont typeface="Wingdings" pitchFamily="2" charset="2"/>
              <a:buChar char="Ø"/>
            </a:pPr>
            <a:r>
              <a:rPr lang="de-DE" sz="3200" b="1" dirty="0">
                <a:latin typeface="Arial" panose="020B0604020202020204" pitchFamily="34" charset="0"/>
                <a:cs typeface="Arial" panose="020B0604020202020204" pitchFamily="34" charset="0"/>
              </a:rPr>
              <a:t>Leistungsmessung und -bewertung</a:t>
            </a:r>
            <a:endParaRPr lang="de-DE" sz="3157"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sp>
        <p:nvSpPr>
          <p:cNvPr id="6" name="Content Placeholder 2">
            <a:extLst>
              <a:ext uri="{FF2B5EF4-FFF2-40B4-BE49-F238E27FC236}">
                <a16:creationId xmlns:a16="http://schemas.microsoft.com/office/drawing/2014/main" id="{58B8323B-5B11-0846-E6FF-5BFD081AD02A}"/>
              </a:ext>
            </a:extLst>
          </p:cNvPr>
          <p:cNvSpPr txBox="1">
            <a:spLocks/>
          </p:cNvSpPr>
          <p:nvPr/>
        </p:nvSpPr>
        <p:spPr>
          <a:xfrm>
            <a:off x="4329517" y="16699589"/>
            <a:ext cx="6362295" cy="94287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endParaRPr lang="de-DE" sz="2455" dirty="0">
              <a:solidFill>
                <a:prstClr val="black"/>
              </a:solidFill>
              <a:latin typeface="Inter Medium" panose="02000503000000020004" pitchFamily="2" charset="0"/>
              <a:ea typeface="Inter Medium" panose="02000503000000020004" pitchFamily="2" charset="0"/>
            </a:endParaRPr>
          </a:p>
        </p:txBody>
      </p:sp>
      <p:sp>
        <p:nvSpPr>
          <p:cNvPr id="13" name="Content Placeholder 2">
            <a:extLst>
              <a:ext uri="{FF2B5EF4-FFF2-40B4-BE49-F238E27FC236}">
                <a16:creationId xmlns:a16="http://schemas.microsoft.com/office/drawing/2014/main" id="{4C8EB664-7C70-F667-525B-CF9EF8E5ABB1}"/>
              </a:ext>
            </a:extLst>
          </p:cNvPr>
          <p:cNvSpPr txBox="1">
            <a:spLocks/>
          </p:cNvSpPr>
          <p:nvPr/>
        </p:nvSpPr>
        <p:spPr>
          <a:xfrm>
            <a:off x="12710748" y="12988963"/>
            <a:ext cx="6668576" cy="1938247"/>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endParaRPr lang="de-DE" sz="2455" dirty="0">
              <a:solidFill>
                <a:prstClr val="black"/>
              </a:solidFill>
              <a:latin typeface="Inter" panose="02000503000000020004" pitchFamily="2" charset="0"/>
              <a:ea typeface="Inter" panose="02000503000000020004" pitchFamily="2" charset="0"/>
            </a:endParaRPr>
          </a:p>
          <a:p>
            <a:pPr defTabSz="1603766">
              <a:lnSpc>
                <a:spcPts val="3192"/>
              </a:lnSpc>
              <a:spcBef>
                <a:spcPts val="702"/>
              </a:spcBef>
            </a:pPr>
            <a:endParaRPr lang="de-DE" sz="2455" dirty="0">
              <a:solidFill>
                <a:prstClr val="black"/>
              </a:solidFill>
              <a:latin typeface="Inter Medium" panose="02000503000000020004" pitchFamily="2" charset="0"/>
              <a:ea typeface="Inter Medium" panose="02000503000000020004" pitchFamily="2" charset="0"/>
            </a:endParaRPr>
          </a:p>
        </p:txBody>
      </p:sp>
      <p:sp>
        <p:nvSpPr>
          <p:cNvPr id="14" name="Content Placeholder 2">
            <a:extLst>
              <a:ext uri="{FF2B5EF4-FFF2-40B4-BE49-F238E27FC236}">
                <a16:creationId xmlns:a16="http://schemas.microsoft.com/office/drawing/2014/main" id="{62BB94A3-BC84-1581-2843-4989D8E4952E}"/>
              </a:ext>
            </a:extLst>
          </p:cNvPr>
          <p:cNvSpPr txBox="1">
            <a:spLocks/>
          </p:cNvSpPr>
          <p:nvPr/>
        </p:nvSpPr>
        <p:spPr>
          <a:xfrm>
            <a:off x="12710747" y="16699588"/>
            <a:ext cx="6362295" cy="1594159"/>
          </a:xfrm>
          <a:prstGeom prst="rect">
            <a:avLst/>
          </a:prstGeom>
        </p:spPr>
        <p:txBody>
          <a:bodyPr vert="horz" lIns="160377" tIns="80189" rIns="160377" bIns="80189" rtlCol="0" anchor="t">
            <a:noAutofit/>
          </a:bodyPr>
          <a:lstStyle>
            <a:defPPr>
              <a:defRPr lang="de-DE"/>
            </a:defPPr>
            <a:lvl1pPr indent="0">
              <a:lnSpc>
                <a:spcPts val="1820"/>
              </a:lnSpc>
              <a:spcBef>
                <a:spcPts val="1000"/>
              </a:spcBef>
              <a:buFont typeface="Arial" panose="020B0604020202020204" pitchFamily="34" charset="0"/>
              <a:buNone/>
              <a:defRPr sz="1050">
                <a:solidFill>
                  <a:schemeClr val="bg2">
                    <a:lumMod val="25000"/>
                  </a:schemeClr>
                </a:solidFill>
                <a:latin typeface="Avenir Light" panose="020B0402020203020204" pitchFamily="34" charset="77"/>
              </a:defRPr>
            </a:lvl1pPr>
            <a:lvl2pPr marL="685800" indent="-228600">
              <a:lnSpc>
                <a:spcPct val="90000"/>
              </a:lnSpc>
              <a:spcBef>
                <a:spcPts val="500"/>
              </a:spcBef>
              <a:buFont typeface="Arial" panose="020B0604020202020204" pitchFamily="34" charset="0"/>
              <a:buChar char="•"/>
              <a:defRPr>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6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4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4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1603766">
              <a:lnSpc>
                <a:spcPts val="3192"/>
              </a:lnSpc>
              <a:spcBef>
                <a:spcPts val="702"/>
              </a:spcBef>
            </a:pPr>
            <a:endParaRPr lang="de-DE" sz="3157" dirty="0">
              <a:solidFill>
                <a:prstClr val="black"/>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303076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4AABE37-410B-B96C-EBB1-27E362D95880}"/>
              </a:ext>
            </a:extLst>
          </p:cNvPr>
          <p:cNvSpPr txBox="1"/>
          <p:nvPr/>
        </p:nvSpPr>
        <p:spPr>
          <a:xfrm>
            <a:off x="2297354" y="8736806"/>
            <a:ext cx="16398299" cy="769441"/>
          </a:xfrm>
          <a:prstGeom prst="rect">
            <a:avLst/>
          </a:prstGeom>
          <a:noFill/>
        </p:spPr>
        <p:txBody>
          <a:bodyPr wrap="square" rtlCol="0">
            <a:spAutoFit/>
          </a:bodyPr>
          <a:lstStyle/>
          <a:p>
            <a:pPr defTabSz="1603766"/>
            <a:r>
              <a:rPr lang="de-DE" sz="4400" b="1" dirty="0">
                <a:solidFill>
                  <a:srgbClr val="C00000"/>
                </a:solidFill>
                <a:latin typeface="Arial" panose="020B0604020202020204" pitchFamily="34" charset="0"/>
                <a:cs typeface="Arial" panose="020B0604020202020204" pitchFamily="34" charset="0"/>
              </a:rPr>
              <a:t>Neue Aufgaben und Rollen der Lehrkraft</a:t>
            </a:r>
            <a:endParaRPr lang="de-DE" sz="4400" b="1" dirty="0">
              <a:solidFill>
                <a:srgbClr val="C00000"/>
              </a:solidFill>
              <a:latin typeface="Aptos" panose="02110004020202020204"/>
            </a:endParaRPr>
          </a:p>
        </p:txBody>
      </p:sp>
      <p:sp>
        <p:nvSpPr>
          <p:cNvPr id="5" name="Textfeld 4">
            <a:extLst>
              <a:ext uri="{FF2B5EF4-FFF2-40B4-BE49-F238E27FC236}">
                <a16:creationId xmlns:a16="http://schemas.microsoft.com/office/drawing/2014/main" id="{D32E6934-0B6B-922C-91D9-BE0FB0718DE6}"/>
              </a:ext>
            </a:extLst>
          </p:cNvPr>
          <p:cNvSpPr txBox="1"/>
          <p:nvPr/>
        </p:nvSpPr>
        <p:spPr>
          <a:xfrm>
            <a:off x="2297354" y="10304613"/>
            <a:ext cx="16776458" cy="3331297"/>
          </a:xfrm>
          <a:prstGeom prst="rect">
            <a:avLst/>
          </a:prstGeom>
          <a:noFill/>
        </p:spPr>
        <p:txBody>
          <a:bodyPr wrap="square" rtlCol="0">
            <a:spAutoFit/>
          </a:bodyPr>
          <a:lstStyle/>
          <a:p>
            <a:pPr defTabSz="1603766"/>
            <a:r>
              <a:rPr lang="de-DE" sz="3157" b="1" dirty="0">
                <a:solidFill>
                  <a:srgbClr val="000000"/>
                </a:solidFill>
                <a:latin typeface="Arial" panose="020B0604020202020204" pitchFamily="34" charset="0"/>
                <a:cs typeface="Arial" panose="020B0604020202020204" pitchFamily="34" charset="0"/>
              </a:rPr>
              <a:t>Vorbereitung des Unterrichts </a:t>
            </a:r>
            <a:r>
              <a:rPr lang="de-DE" sz="3157" dirty="0">
                <a:solidFill>
                  <a:srgbClr val="000000"/>
                </a:solidFill>
                <a:latin typeface="Arial" panose="020B0604020202020204" pitchFamily="34" charset="0"/>
                <a:cs typeface="Arial" panose="020B0604020202020204" pitchFamily="34" charset="0"/>
              </a:rPr>
              <a:t>→ Koordination und Unterstützung</a:t>
            </a:r>
          </a:p>
          <a:p>
            <a:pPr marL="501177" indent="-501177" defTabSz="1603766">
              <a:buFont typeface="Arial" panose="020B0604020202020204" pitchFamily="34" charset="0"/>
              <a:buChar char="•"/>
            </a:pPr>
            <a:r>
              <a:rPr lang="de-DE" sz="3157" dirty="0">
                <a:solidFill>
                  <a:srgbClr val="000000"/>
                </a:solidFill>
                <a:latin typeface="Arial" panose="020B0604020202020204" pitchFamily="34" charset="0"/>
                <a:cs typeface="Arial" panose="020B0604020202020204" pitchFamily="34" charset="0"/>
              </a:rPr>
              <a:t>Welche Informationen benötigen die Studierenden, um ein Thema auszuwählen?</a:t>
            </a:r>
            <a:br>
              <a:rPr lang="de-DE" sz="3157" dirty="0">
                <a:solidFill>
                  <a:srgbClr val="000000"/>
                </a:solidFill>
                <a:latin typeface="Arial" panose="020B0604020202020204" pitchFamily="34" charset="0"/>
                <a:cs typeface="Arial" panose="020B0604020202020204" pitchFamily="34" charset="0"/>
              </a:rPr>
            </a:br>
            <a:r>
              <a:rPr lang="de-DE" sz="3157" dirty="0">
                <a:solidFill>
                  <a:srgbClr val="000000"/>
                </a:solidFill>
                <a:latin typeface="Arial" panose="020B0604020202020204" pitchFamily="34" charset="0"/>
                <a:cs typeface="Arial" panose="020B0604020202020204" pitchFamily="34" charset="0"/>
              </a:rPr>
              <a:t>(Nachrichtenseiten, Magazine, YouTube, </a:t>
            </a:r>
            <a:r>
              <a:rPr lang="de-DE" sz="3157" dirty="0" err="1">
                <a:solidFill>
                  <a:srgbClr val="000000"/>
                </a:solidFill>
                <a:latin typeface="KaiTi" panose="02010609060101010101" pitchFamily="49" charset="-122"/>
                <a:ea typeface="KaiTi" panose="02010609060101010101" pitchFamily="49" charset="-122"/>
                <a:cs typeface="Arial" panose="020B0604020202020204" pitchFamily="34" charset="0"/>
              </a:rPr>
              <a:t>小红书</a:t>
            </a:r>
            <a:r>
              <a:rPr lang="de-DE" sz="3157" dirty="0">
                <a:solidFill>
                  <a:srgbClr val="000000"/>
                </a:solidFill>
                <a:latin typeface="Arial" panose="020B0604020202020204" pitchFamily="34" charset="0"/>
                <a:cs typeface="Arial" panose="020B0604020202020204" pitchFamily="34" charset="0"/>
              </a:rPr>
              <a:t>)</a:t>
            </a:r>
          </a:p>
          <a:p>
            <a:pPr marL="501177" indent="-501177" defTabSz="1603766">
              <a:buFont typeface="Arial" panose="020B0604020202020204" pitchFamily="34" charset="0"/>
              <a:buChar char="•"/>
            </a:pPr>
            <a:r>
              <a:rPr lang="de-DE" sz="3157" dirty="0">
                <a:solidFill>
                  <a:srgbClr val="000000"/>
                </a:solidFill>
                <a:latin typeface="Arial" panose="020B0604020202020204" pitchFamily="34" charset="0"/>
                <a:cs typeface="Arial" panose="020B0604020202020204" pitchFamily="34" charset="0"/>
              </a:rPr>
              <a:t>evtl. Hilfestellung bei der Formulierung von Diskussionsfragen</a:t>
            </a:r>
          </a:p>
          <a:p>
            <a:pPr defTabSz="1603766"/>
            <a:endParaRPr lang="de-DE" sz="2105" dirty="0">
              <a:solidFill>
                <a:srgbClr val="000000"/>
              </a:solidFill>
              <a:latin typeface="Arial" panose="020B0604020202020204" pitchFamily="34" charset="0"/>
              <a:cs typeface="Arial" panose="020B0604020202020204" pitchFamily="34" charset="0"/>
            </a:endParaRPr>
          </a:p>
          <a:p>
            <a:pPr marL="501177" indent="-501177" defTabSz="1603766">
              <a:buFont typeface="Wingdings" pitchFamily="2" charset="2"/>
              <a:buChar char="Ø"/>
            </a:pPr>
            <a:r>
              <a:rPr lang="de-DE" sz="3157" dirty="0">
                <a:solidFill>
                  <a:srgbClr val="000000"/>
                </a:solidFill>
                <a:latin typeface="Arial" panose="020B0604020202020204" pitchFamily="34" charset="0"/>
                <a:cs typeface="Arial" panose="020B0604020202020204" pitchFamily="34" charset="0"/>
              </a:rPr>
              <a:t>Lenkung der Themenwahl?</a:t>
            </a:r>
          </a:p>
          <a:p>
            <a:pPr marL="501177" indent="-501177" defTabSz="1603766">
              <a:buFont typeface="Wingdings" pitchFamily="2" charset="2"/>
              <a:buChar char="Ø"/>
            </a:pPr>
            <a:r>
              <a:rPr lang="de-DE" sz="3157" dirty="0">
                <a:solidFill>
                  <a:srgbClr val="000000"/>
                </a:solidFill>
                <a:latin typeface="Arial" panose="020B0604020202020204" pitchFamily="34" charset="0"/>
                <a:cs typeface="Arial" panose="020B0604020202020204" pitchFamily="34" charset="0"/>
              </a:rPr>
              <a:t>Koordination? (z. B. Zeitmanagement)</a:t>
            </a:r>
          </a:p>
        </p:txBody>
      </p:sp>
      <p:sp>
        <p:nvSpPr>
          <p:cNvPr id="6" name="Textfeld 5">
            <a:extLst>
              <a:ext uri="{FF2B5EF4-FFF2-40B4-BE49-F238E27FC236}">
                <a16:creationId xmlns:a16="http://schemas.microsoft.com/office/drawing/2014/main" id="{9BD25DA8-0685-87CA-BEC0-DDA924872808}"/>
              </a:ext>
            </a:extLst>
          </p:cNvPr>
          <p:cNvSpPr txBox="1"/>
          <p:nvPr/>
        </p:nvSpPr>
        <p:spPr>
          <a:xfrm>
            <a:off x="2297354" y="14551298"/>
            <a:ext cx="11518658" cy="3223255"/>
          </a:xfrm>
          <a:prstGeom prst="rect">
            <a:avLst/>
          </a:prstGeom>
          <a:noFill/>
        </p:spPr>
        <p:txBody>
          <a:bodyPr wrap="square" rtlCol="0">
            <a:spAutoFit/>
          </a:bodyPr>
          <a:lstStyle/>
          <a:p>
            <a:pPr defTabSz="1603766"/>
            <a:r>
              <a:rPr lang="de-DE" sz="3157" b="1" dirty="0">
                <a:solidFill>
                  <a:srgbClr val="000000"/>
                </a:solidFill>
                <a:latin typeface="Arial" panose="020B0604020202020204" pitchFamily="34" charset="0"/>
                <a:cs typeface="Arial" panose="020B0604020202020204" pitchFamily="34" charset="0"/>
              </a:rPr>
              <a:t>Durchführung des Unterrichts</a:t>
            </a:r>
            <a:r>
              <a:rPr lang="de-DE" sz="3157" dirty="0">
                <a:solidFill>
                  <a:srgbClr val="000000"/>
                </a:solidFill>
                <a:latin typeface="Arial" panose="020B0604020202020204" pitchFamily="34" charset="0"/>
                <a:cs typeface="Arial" panose="020B0604020202020204" pitchFamily="34" charset="0"/>
              </a:rPr>
              <a:t> → Moderation statt Instruktion</a:t>
            </a:r>
          </a:p>
          <a:p>
            <a:pPr marL="501177" indent="-501177" defTabSz="1603766">
              <a:buFont typeface="Arial" panose="020B0604020202020204" pitchFamily="34" charset="0"/>
              <a:buChar char="•"/>
            </a:pPr>
            <a:r>
              <a:rPr lang="de-DE" sz="3157" dirty="0">
                <a:solidFill>
                  <a:srgbClr val="000000"/>
                </a:solidFill>
                <a:latin typeface="Arial" panose="020B0604020202020204" pitchFamily="34" charset="0"/>
                <a:cs typeface="Arial" panose="020B0604020202020204" pitchFamily="34" charset="0"/>
              </a:rPr>
              <a:t>Unterstützung bei der Diskussion</a:t>
            </a:r>
          </a:p>
          <a:p>
            <a:pPr marL="1303060" lvl="1" indent="-501177" defTabSz="1603766">
              <a:buFont typeface="Symbol" pitchFamily="2" charset="2"/>
              <a:buChar char="-"/>
            </a:pPr>
            <a:r>
              <a:rPr lang="de-DE" sz="3157" dirty="0">
                <a:solidFill>
                  <a:srgbClr val="000000"/>
                </a:solidFill>
                <a:latin typeface="Arial" panose="020B0604020202020204" pitchFamily="34" charset="0"/>
                <a:cs typeface="Arial" panose="020B0604020202020204" pitchFamily="34" charset="0"/>
              </a:rPr>
              <a:t>vom Experten moderierte Diskussion stockt</a:t>
            </a:r>
          </a:p>
          <a:p>
            <a:pPr marL="1303060" lvl="1" indent="-501177" defTabSz="1603766">
              <a:buFont typeface="Symbol" pitchFamily="2" charset="2"/>
              <a:buChar char="-"/>
            </a:pPr>
            <a:r>
              <a:rPr lang="de-DE" sz="3157" dirty="0">
                <a:solidFill>
                  <a:srgbClr val="000000"/>
                </a:solidFill>
                <a:latin typeface="Arial" panose="020B0604020202020204" pitchFamily="34" charset="0"/>
                <a:cs typeface="Arial" panose="020B0604020202020204" pitchFamily="34" charset="0"/>
              </a:rPr>
              <a:t>schwierige Wörter, Ausdrücke oder Strukturen</a:t>
            </a:r>
          </a:p>
          <a:p>
            <a:pPr marL="1303060" lvl="1" indent="-501177" defTabSz="1603766">
              <a:buFont typeface="Symbol" pitchFamily="2" charset="2"/>
              <a:buChar char="-"/>
            </a:pPr>
            <a:r>
              <a:rPr lang="de-DE" sz="3157" dirty="0">
                <a:solidFill>
                  <a:srgbClr val="000000"/>
                </a:solidFill>
                <a:latin typeface="Arial" panose="020B0604020202020204" pitchFamily="34" charset="0"/>
                <a:cs typeface="Arial" panose="020B0604020202020204" pitchFamily="34" charset="0"/>
              </a:rPr>
              <a:t>Diskussion weicht vom Thema ab</a:t>
            </a:r>
          </a:p>
          <a:p>
            <a:pPr defTabSz="1603766"/>
            <a:endParaRPr lang="de-DE" sz="1403" dirty="0">
              <a:solidFill>
                <a:srgbClr val="000000"/>
              </a:solidFill>
              <a:latin typeface="Arial" panose="020B0604020202020204" pitchFamily="34" charset="0"/>
              <a:cs typeface="Arial" panose="020B0604020202020204" pitchFamily="34" charset="0"/>
            </a:endParaRPr>
          </a:p>
          <a:p>
            <a:pPr marL="501177" indent="-501177" defTabSz="1603766">
              <a:buFont typeface="Wingdings" pitchFamily="2" charset="2"/>
              <a:buChar char="Ø"/>
            </a:pPr>
            <a:r>
              <a:rPr lang="de-DE" sz="3157" dirty="0">
                <a:solidFill>
                  <a:srgbClr val="000000"/>
                </a:solidFill>
                <a:latin typeface="Arial" panose="020B0604020202020204" pitchFamily="34" charset="0"/>
                <a:cs typeface="Arial" panose="020B0604020202020204" pitchFamily="34" charset="0"/>
              </a:rPr>
              <a:t>aktive Beteiligung an der Diskussion?</a:t>
            </a:r>
          </a:p>
        </p:txBody>
      </p:sp>
      <p:sp>
        <p:nvSpPr>
          <p:cNvPr id="2" name="Textfeld 1">
            <a:extLst>
              <a:ext uri="{FF2B5EF4-FFF2-40B4-BE49-F238E27FC236}">
                <a16:creationId xmlns:a16="http://schemas.microsoft.com/office/drawing/2014/main" id="{28ABA712-617D-5551-A1C4-3D1C4631365A}"/>
              </a:ext>
            </a:extLst>
          </p:cNvPr>
          <p:cNvSpPr txBox="1"/>
          <p:nvPr/>
        </p:nvSpPr>
        <p:spPr>
          <a:xfrm>
            <a:off x="12063412" y="17672098"/>
            <a:ext cx="7391400" cy="2521524"/>
          </a:xfrm>
          <a:prstGeom prst="rect">
            <a:avLst/>
          </a:prstGeom>
          <a:noFill/>
        </p:spPr>
        <p:txBody>
          <a:bodyPr wrap="square" rtlCol="0">
            <a:spAutoFit/>
          </a:bodyPr>
          <a:lstStyle/>
          <a:p>
            <a:pPr defTabSz="1603766"/>
            <a:r>
              <a:rPr lang="de-DE" sz="3157" b="1" dirty="0">
                <a:solidFill>
                  <a:prstClr val="black"/>
                </a:solidFill>
                <a:latin typeface="Arial" panose="020B0604020202020204" pitchFamily="34" charset="0"/>
                <a:cs typeface="Arial" panose="020B0604020202020204" pitchFamily="34" charset="0"/>
              </a:rPr>
              <a:t>Kollegiale Hospitation</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methodisch-didaktische Begleitung</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kollegialer Austausch</a:t>
            </a:r>
          </a:p>
          <a:p>
            <a:pPr marL="501177" indent="-501177" defTabSz="1603766">
              <a:buFont typeface="Arial" panose="020B0604020202020204" pitchFamily="34" charset="0"/>
              <a:buChar char="•"/>
            </a:pPr>
            <a:r>
              <a:rPr lang="de-DE" sz="3157" dirty="0">
                <a:solidFill>
                  <a:prstClr val="black"/>
                </a:solidFill>
                <a:latin typeface="Arial" panose="020B0604020202020204" pitchFamily="34" charset="0"/>
                <a:cs typeface="Arial" panose="020B0604020202020204" pitchFamily="34" charset="0"/>
              </a:rPr>
              <a:t>Einbeziehung der Studierenden in konzeptionelle Überlegungen</a:t>
            </a:r>
          </a:p>
        </p:txBody>
      </p:sp>
    </p:spTree>
    <p:extLst>
      <p:ext uri="{BB962C8B-B14F-4D97-AF65-F5344CB8AC3E}">
        <p14:creationId xmlns:p14="http://schemas.microsoft.com/office/powerpoint/2010/main" val="177083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3A1FA-94EF-9387-7820-68FBD48E1C6D}"/>
              </a:ext>
            </a:extLst>
          </p:cNvPr>
          <p:cNvSpPr>
            <a:spLocks noGrp="1"/>
          </p:cNvSpPr>
          <p:nvPr>
            <p:ph type="title"/>
          </p:nvPr>
        </p:nvSpPr>
        <p:spPr>
          <a:xfrm>
            <a:off x="2805112" y="9879806"/>
            <a:ext cx="15773400" cy="1524383"/>
          </a:xfrm>
        </p:spPr>
        <p:txBody>
          <a:bodyPr>
            <a:noAutofit/>
          </a:bodyPr>
          <a:lstStyle/>
          <a:p>
            <a:r>
              <a:rPr lang="en-US" altLang="zh-CN" sz="4400" b="1" dirty="0" err="1">
                <a:solidFill>
                  <a:srgbClr val="A51E37"/>
                </a:solidFill>
                <a:latin typeface="Arial" panose="020B0604020202020204" pitchFamily="34" charset="0"/>
                <a:ea typeface="Calibri" panose="020F0502020204030204" pitchFamily="34" charset="0"/>
                <a:cs typeface="Arial" panose="020B0604020202020204" pitchFamily="34" charset="0"/>
              </a:rPr>
              <a:t>Analyse</a:t>
            </a:r>
            <a:r>
              <a:rPr lang="en-US" altLang="zh-CN" sz="4400" b="1" dirty="0">
                <a:solidFill>
                  <a:srgbClr val="A51E37"/>
                </a:solidFill>
                <a:latin typeface="Arial" panose="020B0604020202020204" pitchFamily="34" charset="0"/>
                <a:ea typeface="Calibri" panose="020F0502020204030204" pitchFamily="34" charset="0"/>
                <a:cs typeface="Arial" panose="020B0604020202020204" pitchFamily="34" charset="0"/>
              </a:rPr>
              <a:t> und </a:t>
            </a:r>
            <a:r>
              <a:rPr lang="en-US" altLang="zh-CN" sz="4400" b="1" dirty="0" err="1">
                <a:solidFill>
                  <a:srgbClr val="A51E37"/>
                </a:solidFill>
                <a:latin typeface="Arial" panose="020B0604020202020204" pitchFamily="34" charset="0"/>
                <a:ea typeface="Calibri" panose="020F0502020204030204" pitchFamily="34" charset="0"/>
                <a:cs typeface="Arial" panose="020B0604020202020204" pitchFamily="34" charset="0"/>
              </a:rPr>
              <a:t>Visualisierung</a:t>
            </a:r>
            <a:r>
              <a:rPr lang="en-US" altLang="zh-CN" sz="4400" b="1" dirty="0">
                <a:solidFill>
                  <a:srgbClr val="A51E37"/>
                </a:solidFill>
                <a:latin typeface="Arial" panose="020B0604020202020204" pitchFamily="34" charset="0"/>
                <a:ea typeface="Calibri" panose="020F0502020204030204" pitchFamily="34" charset="0"/>
                <a:cs typeface="Arial" panose="020B0604020202020204" pitchFamily="34" charset="0"/>
              </a:rPr>
              <a:t> der </a:t>
            </a:r>
            <a:r>
              <a:rPr lang="en-US" altLang="zh-CN" sz="4400" b="1" dirty="0" err="1">
                <a:solidFill>
                  <a:srgbClr val="A51E37"/>
                </a:solidFill>
                <a:latin typeface="Arial" panose="020B0604020202020204" pitchFamily="34" charset="0"/>
                <a:ea typeface="Calibri" panose="020F0502020204030204" pitchFamily="34" charset="0"/>
                <a:cs typeface="Arial" panose="020B0604020202020204" pitchFamily="34" charset="0"/>
              </a:rPr>
              <a:t>sprachlichen</a:t>
            </a:r>
            <a:r>
              <a:rPr lang="en-US" altLang="zh-CN" sz="4400" b="1" dirty="0">
                <a:solidFill>
                  <a:srgbClr val="A51E37"/>
                </a:solidFill>
                <a:latin typeface="Arial" panose="020B0604020202020204" pitchFamily="34" charset="0"/>
                <a:ea typeface="Calibri" panose="020F0502020204030204" pitchFamily="34" charset="0"/>
                <a:cs typeface="Arial" panose="020B0604020202020204" pitchFamily="34" charset="0"/>
              </a:rPr>
              <a:t> Progression</a:t>
            </a:r>
            <a:br>
              <a:rPr lang="en-US" altLang="zh-CN" sz="4400" b="1" dirty="0">
                <a:solidFill>
                  <a:srgbClr val="A51E37"/>
                </a:solidFill>
                <a:latin typeface="Arial" panose="020B0604020202020204" pitchFamily="34" charset="0"/>
                <a:ea typeface="Calibri" panose="020F0502020204030204" pitchFamily="34" charset="0"/>
                <a:cs typeface="Arial" panose="020B0604020202020204" pitchFamily="34" charset="0"/>
              </a:rPr>
            </a:br>
            <a:br>
              <a:rPr lang="en-US" altLang="zh-CN" sz="1000" b="1" dirty="0">
                <a:solidFill>
                  <a:srgbClr val="A51E37"/>
                </a:solidFill>
                <a:latin typeface="Arial" panose="020B0604020202020204" pitchFamily="34" charset="0"/>
                <a:ea typeface="Calibri" panose="020F050202020403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mylingua</a:t>
            </a:r>
            <a:r>
              <a:rPr lang="de-DE" sz="2800" dirty="0">
                <a:latin typeface="Arial" panose="020B0604020202020204" pitchFamily="34" charset="0"/>
                <a:cs typeface="Arial" panose="020B0604020202020204" pitchFamily="34" charset="0"/>
              </a:rPr>
              <a:t> bietet die Möglichkeit, Lernverläufe und Lernfortschritte auf Gruppen- und Individualebene abzubilden.</a:t>
            </a:r>
            <a:endParaRPr lang="zh-CN" altLang="en-US" sz="2800" b="1" dirty="0">
              <a:solidFill>
                <a:srgbClr val="A51E37"/>
              </a:solidFill>
              <a:latin typeface="Arial" panose="020B0604020202020204" pitchFamily="34" charset="0"/>
              <a:ea typeface="KaiTi" panose="02010609060101010101" pitchFamily="49" charset="-122"/>
              <a:cs typeface="Arial" panose="020B0604020202020204" pitchFamily="34" charset="0"/>
            </a:endParaRPr>
          </a:p>
        </p:txBody>
      </p:sp>
      <p:pic>
        <p:nvPicPr>
          <p:cNvPr id="6" name="Grafik 5">
            <a:extLst>
              <a:ext uri="{FF2B5EF4-FFF2-40B4-BE49-F238E27FC236}">
                <a16:creationId xmlns:a16="http://schemas.microsoft.com/office/drawing/2014/main" id="{AC1A9FC9-42AD-F777-5804-528A5D45D935}"/>
              </a:ext>
            </a:extLst>
          </p:cNvPr>
          <p:cNvPicPr>
            <a:picLocks noChangeAspect="1"/>
          </p:cNvPicPr>
          <p:nvPr/>
        </p:nvPicPr>
        <p:blipFill>
          <a:blip r:embed="rId3"/>
          <a:stretch>
            <a:fillRect/>
          </a:stretch>
        </p:blipFill>
        <p:spPr>
          <a:xfrm>
            <a:off x="2614612" y="12242006"/>
            <a:ext cx="14773012" cy="9832289"/>
          </a:xfrm>
          <a:prstGeom prst="rect">
            <a:avLst/>
          </a:prstGeom>
        </p:spPr>
      </p:pic>
    </p:spTree>
    <p:extLst>
      <p:ext uri="{BB962C8B-B14F-4D97-AF65-F5344CB8AC3E}">
        <p14:creationId xmlns:p14="http://schemas.microsoft.com/office/powerpoint/2010/main" val="213632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1CC9322-006C-869C-7B64-72970824E6C6}"/>
              </a:ext>
            </a:extLst>
          </p:cNvPr>
          <p:cNvPicPr>
            <a:picLocks noChangeAspect="1"/>
          </p:cNvPicPr>
          <p:nvPr/>
        </p:nvPicPr>
        <p:blipFill>
          <a:blip r:embed="rId2"/>
          <a:stretch>
            <a:fillRect/>
          </a:stretch>
        </p:blipFill>
        <p:spPr>
          <a:xfrm>
            <a:off x="1307978" y="12248763"/>
            <a:ext cx="18605522" cy="6873839"/>
          </a:xfrm>
          <a:prstGeom prst="rect">
            <a:avLst/>
          </a:prstGeom>
        </p:spPr>
      </p:pic>
      <p:sp>
        <p:nvSpPr>
          <p:cNvPr id="3" name="Titel 2">
            <a:extLst>
              <a:ext uri="{FF2B5EF4-FFF2-40B4-BE49-F238E27FC236}">
                <a16:creationId xmlns:a16="http://schemas.microsoft.com/office/drawing/2014/main" id="{9D89B27F-906F-A110-6E18-7E2B6D1E734E}"/>
              </a:ext>
            </a:extLst>
          </p:cNvPr>
          <p:cNvSpPr>
            <a:spLocks noGrp="1"/>
          </p:cNvSpPr>
          <p:nvPr>
            <p:ph type="title"/>
          </p:nvPr>
        </p:nvSpPr>
        <p:spPr>
          <a:xfrm>
            <a:off x="1307978" y="8203406"/>
            <a:ext cx="18443377" cy="1698679"/>
          </a:xfrm>
        </p:spPr>
        <p:txBody>
          <a:bodyPr>
            <a:normAutofit/>
          </a:bodyPr>
          <a:lstStyle/>
          <a:p>
            <a:r>
              <a:rPr lang="de-DE" sz="4000" b="1" dirty="0">
                <a:solidFill>
                  <a:srgbClr val="C00000"/>
                </a:solidFill>
                <a:latin typeface="Arial" panose="020B0604020202020204" pitchFamily="34" charset="0"/>
                <a:cs typeface="Arial" panose="020B0604020202020204" pitchFamily="34" charset="0"/>
              </a:rPr>
              <a:t>Feedback der Studierenden </a:t>
            </a:r>
            <a:r>
              <a:rPr lang="de-DE" sz="2800" dirty="0">
                <a:solidFill>
                  <a:srgbClr val="C00000"/>
                </a:solidFill>
                <a:latin typeface="Arial" panose="020B0604020202020204" pitchFamily="34" charset="0"/>
                <a:cs typeface="Arial" panose="020B0604020202020204" pitchFamily="34" charset="0"/>
              </a:rPr>
              <a:t>(Juli 2024)</a:t>
            </a:r>
          </a:p>
        </p:txBody>
      </p:sp>
    </p:spTree>
    <p:extLst>
      <p:ext uri="{BB962C8B-B14F-4D97-AF65-F5344CB8AC3E}">
        <p14:creationId xmlns:p14="http://schemas.microsoft.com/office/powerpoint/2010/main" val="43140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492254-2547-41a6-8658-dc936ab556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8F0769FAA5CA4584E3F53925FFCABB" ma:contentTypeVersion="13" ma:contentTypeDescription="Create a new document." ma:contentTypeScope="" ma:versionID="35e377b7e6fcb5f9ae58097486bd4e95">
  <xsd:schema xmlns:xsd="http://www.w3.org/2001/XMLSchema" xmlns:xs="http://www.w3.org/2001/XMLSchema" xmlns:p="http://schemas.microsoft.com/office/2006/metadata/properties" xmlns:ns2="7c492254-2547-41a6-8658-dc936ab556c4" xmlns:ns3="3ee7f305-f753-4bf8-86de-c2d099ddd268" targetNamespace="http://schemas.microsoft.com/office/2006/metadata/properties" ma:root="true" ma:fieldsID="8b07912edd019880be02e635b415f871" ns2:_="" ns3:_="">
    <xsd:import namespace="7c492254-2547-41a6-8658-dc936ab556c4"/>
    <xsd:import namespace="3ee7f305-f753-4bf8-86de-c2d099ddd2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92254-2547-41a6-8658-dc936ab55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de38a42-f053-4c2a-847a-0f3502bf1d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7f305-f753-4bf8-86de-c2d099ddd2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A5D2D-35CD-4CDA-9520-2B9ED6DAA0ED}">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3ee7f305-f753-4bf8-86de-c2d099ddd268"/>
    <ds:schemaRef ds:uri="7c492254-2547-41a6-8658-dc936ab556c4"/>
  </ds:schemaRefs>
</ds:datastoreItem>
</file>

<file path=customXml/itemProps2.xml><?xml version="1.0" encoding="utf-8"?>
<ds:datastoreItem xmlns:ds="http://schemas.openxmlformats.org/officeDocument/2006/customXml" ds:itemID="{544805BA-D12A-4863-ADB7-A72C28FC077D}">
  <ds:schemaRefs>
    <ds:schemaRef ds:uri="http://schemas.microsoft.com/sharepoint/v3/contenttype/forms"/>
  </ds:schemaRefs>
</ds:datastoreItem>
</file>

<file path=customXml/itemProps3.xml><?xml version="1.0" encoding="utf-8"?>
<ds:datastoreItem xmlns:ds="http://schemas.openxmlformats.org/officeDocument/2006/customXml" ds:itemID="{6460B783-0EAE-41DC-925B-BD54C56CF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92254-2547-41a6-8658-dc936ab556c4"/>
    <ds:schemaRef ds:uri="3ee7f305-f753-4bf8-86de-c2d099ddd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1687</Words>
  <Application>Microsoft Macintosh PowerPoint</Application>
  <PresentationFormat>Benutzerdefiniert</PresentationFormat>
  <Paragraphs>131</Paragraphs>
  <Slides>14</Slides>
  <Notes>8</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14</vt:i4>
      </vt:variant>
    </vt:vector>
  </HeadingPairs>
  <TitlesOfParts>
    <vt:vector size="28" baseType="lpstr">
      <vt:lpstr>Inter</vt:lpstr>
      <vt:lpstr>Inter Light</vt:lpstr>
      <vt:lpstr>Inter Medium</vt:lpstr>
      <vt:lpstr>Inter SemiBold</vt:lpstr>
      <vt:lpstr>KaiTi</vt:lpstr>
      <vt:lpstr>Al Bayan Plain</vt:lpstr>
      <vt:lpstr>Aptos</vt:lpstr>
      <vt:lpstr>Aptos Display</vt:lpstr>
      <vt:lpstr>Arial</vt:lpstr>
      <vt:lpstr>Calibri</vt:lpstr>
      <vt:lpstr>Symbol</vt:lpstr>
      <vt:lpstr>Wingdings</vt:lpstr>
      <vt:lpstr>Office Theme</vt:lpstr>
      <vt:lpstr>Office</vt:lpstr>
      <vt:lpstr>PowerPoint-Präsentation</vt:lpstr>
      <vt:lpstr>PowerPoint-Präsentation</vt:lpstr>
      <vt:lpstr>PowerPoint-Präsentation</vt:lpstr>
      <vt:lpstr>Innovationsebenen des Projekts</vt:lpstr>
      <vt:lpstr>PowerPoint-Präsentation</vt:lpstr>
      <vt:lpstr>PowerPoint-Präsentation</vt:lpstr>
      <vt:lpstr>PowerPoint-Präsentation</vt:lpstr>
      <vt:lpstr>Analyse und Visualisierung der sprachlichen Progression  * mylingua bietet die Möglichkeit, Lernverläufe und Lernfortschritte auf Gruppen- und Individualebene abzubilden.</vt:lpstr>
      <vt:lpstr>Feedback der Studierenden (Juli 2024)</vt:lpstr>
      <vt:lpstr>PowerPoint-Präsentation</vt:lpstr>
      <vt:lpstr>Evaluation (Februar 2025)</vt:lpstr>
      <vt:lpstr>Feedback einer Studentin (WiSe 2024/2025)</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82</cp:revision>
  <dcterms:created xsi:type="dcterms:W3CDTF">2012-08-24T00:53:15Z</dcterms:created>
  <dcterms:modified xsi:type="dcterms:W3CDTF">2025-10-17T05:25:17Z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0x010100E18F0769FAA5CA4584E3F53925FFCABB</vt:lpwstr>
  </property>
  <property fmtid="{D5CDD505-2E9C-101B-9397-08002B2CF9AE}" pid="3" name="MediaServiceImageTags">
    <vt:lpwstr/>
  </property>
</Properties>
</file>