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4"/>
  </p:sldMasterIdLst>
  <p:notesMasterIdLst>
    <p:notesMasterId r:id="rId6"/>
  </p:notesMasterIdLst>
  <p:sldIdLst>
    <p:sldId id="258" r:id="rId5"/>
  </p:sldIdLst>
  <p:sldSz cx="21383625" cy="30275213"/>
  <p:notesSz cx="6858000" cy="9144000"/>
  <p:defaultTextStyle>
    <a:defPPr>
      <a:defRPr lang="en-US"/>
    </a:defPPr>
    <a:lvl1pPr marL="0" algn="l" defTabSz="2951683" rtl="0" eaLnBrk="1" latinLnBrk="0" hangingPunct="1">
      <a:defRPr sz="5810" kern="1200">
        <a:solidFill>
          <a:schemeClr val="tx1"/>
        </a:solidFill>
        <a:latin typeface="+mn-lt"/>
        <a:ea typeface="+mn-ea"/>
        <a:cs typeface="+mn-cs"/>
      </a:defRPr>
    </a:lvl1pPr>
    <a:lvl2pPr marL="1475842" algn="l" defTabSz="2951683" rtl="0" eaLnBrk="1" latinLnBrk="0" hangingPunct="1">
      <a:defRPr sz="5810" kern="1200">
        <a:solidFill>
          <a:schemeClr val="tx1"/>
        </a:solidFill>
        <a:latin typeface="+mn-lt"/>
        <a:ea typeface="+mn-ea"/>
        <a:cs typeface="+mn-cs"/>
      </a:defRPr>
    </a:lvl2pPr>
    <a:lvl3pPr marL="2951683" algn="l" defTabSz="2951683" rtl="0" eaLnBrk="1" latinLnBrk="0" hangingPunct="1">
      <a:defRPr sz="5810" kern="1200">
        <a:solidFill>
          <a:schemeClr val="tx1"/>
        </a:solidFill>
        <a:latin typeface="+mn-lt"/>
        <a:ea typeface="+mn-ea"/>
        <a:cs typeface="+mn-cs"/>
      </a:defRPr>
    </a:lvl3pPr>
    <a:lvl4pPr marL="4427525" algn="l" defTabSz="2951683" rtl="0" eaLnBrk="1" latinLnBrk="0" hangingPunct="1">
      <a:defRPr sz="5810" kern="1200">
        <a:solidFill>
          <a:schemeClr val="tx1"/>
        </a:solidFill>
        <a:latin typeface="+mn-lt"/>
        <a:ea typeface="+mn-ea"/>
        <a:cs typeface="+mn-cs"/>
      </a:defRPr>
    </a:lvl4pPr>
    <a:lvl5pPr marL="5903366" algn="l" defTabSz="2951683" rtl="0" eaLnBrk="1" latinLnBrk="0" hangingPunct="1">
      <a:defRPr sz="5810" kern="1200">
        <a:solidFill>
          <a:schemeClr val="tx1"/>
        </a:solidFill>
        <a:latin typeface="+mn-lt"/>
        <a:ea typeface="+mn-ea"/>
        <a:cs typeface="+mn-cs"/>
      </a:defRPr>
    </a:lvl5pPr>
    <a:lvl6pPr marL="7379208" algn="l" defTabSz="2951683" rtl="0" eaLnBrk="1" latinLnBrk="0" hangingPunct="1">
      <a:defRPr sz="5810" kern="1200">
        <a:solidFill>
          <a:schemeClr val="tx1"/>
        </a:solidFill>
        <a:latin typeface="+mn-lt"/>
        <a:ea typeface="+mn-ea"/>
        <a:cs typeface="+mn-cs"/>
      </a:defRPr>
    </a:lvl6pPr>
    <a:lvl7pPr marL="8855050" algn="l" defTabSz="2951683" rtl="0" eaLnBrk="1" latinLnBrk="0" hangingPunct="1">
      <a:defRPr sz="5810" kern="1200">
        <a:solidFill>
          <a:schemeClr val="tx1"/>
        </a:solidFill>
        <a:latin typeface="+mn-lt"/>
        <a:ea typeface="+mn-ea"/>
        <a:cs typeface="+mn-cs"/>
      </a:defRPr>
    </a:lvl7pPr>
    <a:lvl8pPr marL="10330891" algn="l" defTabSz="2951683" rtl="0" eaLnBrk="1" latinLnBrk="0" hangingPunct="1">
      <a:defRPr sz="5810" kern="1200">
        <a:solidFill>
          <a:schemeClr val="tx1"/>
        </a:solidFill>
        <a:latin typeface="+mn-lt"/>
        <a:ea typeface="+mn-ea"/>
        <a:cs typeface="+mn-cs"/>
      </a:defRPr>
    </a:lvl8pPr>
    <a:lvl9pPr marL="11806733" algn="l" defTabSz="2951683" rtl="0" eaLnBrk="1" latinLnBrk="0" hangingPunct="1">
      <a:defRPr sz="5810" kern="1200">
        <a:solidFill>
          <a:schemeClr val="tx1"/>
        </a:solidFill>
        <a:latin typeface="+mn-lt"/>
        <a:ea typeface="+mn-ea"/>
        <a:cs typeface="+mn-cs"/>
      </a:defRPr>
    </a:lvl9pPr>
  </p:defaultTextStyle>
  <p:extLst>
    <p:ext uri="{EFAFB233-063F-42B5-8137-9DF3F51BA10A}">
      <p15:sldGuideLst xmlns:p15="http://schemas.microsoft.com/office/powerpoint/2012/main">
        <p15:guide id="1" pos="13377" userDrawn="1">
          <p15:clr>
            <a:srgbClr val="A4A3A4"/>
          </p15:clr>
        </p15:guide>
        <p15:guide id="2" orient="horz" pos="9536"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51E3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231" autoAdjust="0"/>
    <p:restoredTop sz="94694"/>
  </p:normalViewPr>
  <p:slideViewPr>
    <p:cSldViewPr>
      <p:cViewPr>
        <p:scale>
          <a:sx n="20" d="100"/>
          <a:sy n="20" d="100"/>
        </p:scale>
        <p:origin x="1852" y="-16"/>
      </p:cViewPr>
      <p:guideLst>
        <p:guide pos="13377"/>
        <p:guide orient="horz" pos="9536"/>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0FE861C-486B-4E18-A0E9-A790238A915C}" type="datetimeFigureOut">
              <a:rPr lang="en-US" smtClean="0"/>
              <a:t>3/27/2025</a:t>
            </a:fld>
            <a:endParaRPr lang="en-US"/>
          </a:p>
        </p:txBody>
      </p:sp>
      <p:sp>
        <p:nvSpPr>
          <p:cNvPr id="4" name="Slide Image Placeholder 3"/>
          <p:cNvSpPr>
            <a:spLocks noGrp="1" noRot="1" noChangeAspect="1"/>
          </p:cNvSpPr>
          <p:nvPr>
            <p:ph type="sldImg" idx="2"/>
          </p:nvPr>
        </p:nvSpPr>
        <p:spPr>
          <a:xfrm>
            <a:off x="2217738" y="685800"/>
            <a:ext cx="2422525"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F811066-0135-4CAA-8AD4-89A97190AC00}" type="slidenum">
              <a:rPr lang="en-US" smtClean="0"/>
              <a:t>‹Nr.›</a:t>
            </a:fld>
            <a:endParaRPr lang="en-US"/>
          </a:p>
        </p:txBody>
      </p:sp>
    </p:spTree>
  </p:cSld>
  <p:clrMap bg1="lt1" tx1="dk1" bg2="lt2" tx2="dk2" accent1="accent1" accent2="accent2" accent3="accent3" accent4="accent4" accent5="accent5" accent6="accent6" hlink="hlink" folHlink="folHlink"/>
  <p:notesStyle>
    <a:lvl1pPr marL="0" algn="l" defTabSz="2951683" rtl="0" eaLnBrk="1" latinLnBrk="0" hangingPunct="1">
      <a:defRPr sz="3874" kern="1200">
        <a:solidFill>
          <a:schemeClr val="tx1"/>
        </a:solidFill>
        <a:latin typeface="+mn-lt"/>
        <a:ea typeface="+mn-ea"/>
        <a:cs typeface="+mn-cs"/>
      </a:defRPr>
    </a:lvl1pPr>
    <a:lvl2pPr marL="1475842" algn="l" defTabSz="2951683" rtl="0" eaLnBrk="1" latinLnBrk="0" hangingPunct="1">
      <a:defRPr sz="3874" kern="1200">
        <a:solidFill>
          <a:schemeClr val="tx1"/>
        </a:solidFill>
        <a:latin typeface="+mn-lt"/>
        <a:ea typeface="+mn-ea"/>
        <a:cs typeface="+mn-cs"/>
      </a:defRPr>
    </a:lvl2pPr>
    <a:lvl3pPr marL="2951683" algn="l" defTabSz="2951683" rtl="0" eaLnBrk="1" latinLnBrk="0" hangingPunct="1">
      <a:defRPr sz="3874" kern="1200">
        <a:solidFill>
          <a:schemeClr val="tx1"/>
        </a:solidFill>
        <a:latin typeface="+mn-lt"/>
        <a:ea typeface="+mn-ea"/>
        <a:cs typeface="+mn-cs"/>
      </a:defRPr>
    </a:lvl3pPr>
    <a:lvl4pPr marL="4427525" algn="l" defTabSz="2951683" rtl="0" eaLnBrk="1" latinLnBrk="0" hangingPunct="1">
      <a:defRPr sz="3874" kern="1200">
        <a:solidFill>
          <a:schemeClr val="tx1"/>
        </a:solidFill>
        <a:latin typeface="+mn-lt"/>
        <a:ea typeface="+mn-ea"/>
        <a:cs typeface="+mn-cs"/>
      </a:defRPr>
    </a:lvl4pPr>
    <a:lvl5pPr marL="5903366" algn="l" defTabSz="2951683" rtl="0" eaLnBrk="1" latinLnBrk="0" hangingPunct="1">
      <a:defRPr sz="3874" kern="1200">
        <a:solidFill>
          <a:schemeClr val="tx1"/>
        </a:solidFill>
        <a:latin typeface="+mn-lt"/>
        <a:ea typeface="+mn-ea"/>
        <a:cs typeface="+mn-cs"/>
      </a:defRPr>
    </a:lvl5pPr>
    <a:lvl6pPr marL="7379208" algn="l" defTabSz="2951683" rtl="0" eaLnBrk="1" latinLnBrk="0" hangingPunct="1">
      <a:defRPr sz="3874" kern="1200">
        <a:solidFill>
          <a:schemeClr val="tx1"/>
        </a:solidFill>
        <a:latin typeface="+mn-lt"/>
        <a:ea typeface="+mn-ea"/>
        <a:cs typeface="+mn-cs"/>
      </a:defRPr>
    </a:lvl6pPr>
    <a:lvl7pPr marL="8855050" algn="l" defTabSz="2951683" rtl="0" eaLnBrk="1" latinLnBrk="0" hangingPunct="1">
      <a:defRPr sz="3874" kern="1200">
        <a:solidFill>
          <a:schemeClr val="tx1"/>
        </a:solidFill>
        <a:latin typeface="+mn-lt"/>
        <a:ea typeface="+mn-ea"/>
        <a:cs typeface="+mn-cs"/>
      </a:defRPr>
    </a:lvl7pPr>
    <a:lvl8pPr marL="10330891" algn="l" defTabSz="2951683" rtl="0" eaLnBrk="1" latinLnBrk="0" hangingPunct="1">
      <a:defRPr sz="3874" kern="1200">
        <a:solidFill>
          <a:schemeClr val="tx1"/>
        </a:solidFill>
        <a:latin typeface="+mn-lt"/>
        <a:ea typeface="+mn-ea"/>
        <a:cs typeface="+mn-cs"/>
      </a:defRPr>
    </a:lvl8pPr>
    <a:lvl9pPr marL="11806733" algn="l" defTabSz="2951683" rtl="0" eaLnBrk="1" latinLnBrk="0" hangingPunct="1">
      <a:defRPr sz="3874"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217738" y="685800"/>
            <a:ext cx="2422525" cy="3429000"/>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F811066-0135-4CAA-8AD4-89A97190AC00}" type="slidenum">
              <a:rPr lang="en-US" smtClean="0"/>
              <a:t>1</a:t>
            </a:fld>
            <a:endParaRPr lang="en-US"/>
          </a:p>
        </p:txBody>
      </p:sp>
    </p:spTree>
    <p:extLst>
      <p:ext uri="{BB962C8B-B14F-4D97-AF65-F5344CB8AC3E}">
        <p14:creationId xmlns:p14="http://schemas.microsoft.com/office/powerpoint/2010/main" val="159267447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603772" y="9404941"/>
            <a:ext cx="18176081" cy="6489549"/>
          </a:xfrm>
        </p:spPr>
        <p:txBody>
          <a:bodyPr/>
          <a:lstStyle/>
          <a:p>
            <a:r>
              <a:rPr lang="en-US"/>
              <a:t>Click to edit Master title style</a:t>
            </a:r>
          </a:p>
        </p:txBody>
      </p:sp>
      <p:sp>
        <p:nvSpPr>
          <p:cNvPr id="3" name="Subtitle 2"/>
          <p:cNvSpPr>
            <a:spLocks noGrp="1"/>
          </p:cNvSpPr>
          <p:nvPr>
            <p:ph type="subTitle" idx="1"/>
          </p:nvPr>
        </p:nvSpPr>
        <p:spPr>
          <a:xfrm>
            <a:off x="3207544" y="17155955"/>
            <a:ext cx="14968537" cy="7736999"/>
          </a:xfrm>
        </p:spPr>
        <p:txBody>
          <a:bodyPr/>
          <a:lstStyle>
            <a:lvl1pPr marL="0" indent="0" algn="ctr">
              <a:buNone/>
              <a:defRPr>
                <a:solidFill>
                  <a:schemeClr val="tx1">
                    <a:tint val="75000"/>
                  </a:schemeClr>
                </a:solidFill>
              </a:defRPr>
            </a:lvl1pPr>
            <a:lvl2pPr marL="566376" indent="0" algn="ctr">
              <a:buNone/>
              <a:defRPr>
                <a:solidFill>
                  <a:schemeClr val="tx1">
                    <a:tint val="75000"/>
                  </a:schemeClr>
                </a:solidFill>
              </a:defRPr>
            </a:lvl2pPr>
            <a:lvl3pPr marL="1132753" indent="0" algn="ctr">
              <a:buNone/>
              <a:defRPr>
                <a:solidFill>
                  <a:schemeClr val="tx1">
                    <a:tint val="75000"/>
                  </a:schemeClr>
                </a:solidFill>
              </a:defRPr>
            </a:lvl3pPr>
            <a:lvl4pPr marL="1699130" indent="0" algn="ctr">
              <a:buNone/>
              <a:defRPr>
                <a:solidFill>
                  <a:schemeClr val="tx1">
                    <a:tint val="75000"/>
                  </a:schemeClr>
                </a:solidFill>
              </a:defRPr>
            </a:lvl4pPr>
            <a:lvl5pPr marL="2265506" indent="0" algn="ctr">
              <a:buNone/>
              <a:defRPr>
                <a:solidFill>
                  <a:schemeClr val="tx1">
                    <a:tint val="75000"/>
                  </a:schemeClr>
                </a:solidFill>
              </a:defRPr>
            </a:lvl5pPr>
            <a:lvl6pPr marL="2831882" indent="0" algn="ctr">
              <a:buNone/>
              <a:defRPr>
                <a:solidFill>
                  <a:schemeClr val="tx1">
                    <a:tint val="75000"/>
                  </a:schemeClr>
                </a:solidFill>
              </a:defRPr>
            </a:lvl6pPr>
            <a:lvl7pPr marL="3398259" indent="0" algn="ctr">
              <a:buNone/>
              <a:defRPr>
                <a:solidFill>
                  <a:schemeClr val="tx1">
                    <a:tint val="75000"/>
                  </a:schemeClr>
                </a:solidFill>
              </a:defRPr>
            </a:lvl7pPr>
            <a:lvl8pPr marL="3964636" indent="0" algn="ctr">
              <a:buNone/>
              <a:defRPr>
                <a:solidFill>
                  <a:schemeClr val="tx1">
                    <a:tint val="75000"/>
                  </a:schemeClr>
                </a:solidFill>
              </a:defRPr>
            </a:lvl8pPr>
            <a:lvl9pPr marL="4531012"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8102BAB4-8B8D-41DD-85C7-81A0CA962007}" type="datetimeFigureOut">
              <a:rPr lang="en-US" smtClean="0"/>
              <a:t>3/27/2025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44824F-EBE0-443F-8A8F-F64816AF04DC}" type="slidenum">
              <a:rPr lang="en-US" smtClean="0"/>
              <a:t>‹Nr.›</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102BAB4-8B8D-41DD-85C7-81A0CA962007}" type="datetimeFigureOut">
              <a:rPr lang="en-US" smtClean="0"/>
              <a:t>3/27/2025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44824F-EBE0-443F-8A8F-F64816AF04DC}" type="slidenum">
              <a:rPr lang="en-US" smtClean="0"/>
              <a:t>‹Nr.›</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5503128" y="1212414"/>
            <a:ext cx="4811316" cy="2583204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069182" y="1212414"/>
            <a:ext cx="14077553" cy="2583204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102BAB4-8B8D-41DD-85C7-81A0CA962007}" type="datetimeFigureOut">
              <a:rPr lang="en-US" smtClean="0"/>
              <a:t>3/27/2025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44824F-EBE0-443F-8A8F-F64816AF04DC}" type="slidenum">
              <a:rPr lang="en-US" smtClean="0"/>
              <a:t>‹Nr.›</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102BAB4-8B8D-41DD-85C7-81A0CA962007}" type="datetimeFigureOut">
              <a:rPr lang="en-US" smtClean="0"/>
              <a:t>3/27/2025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44824F-EBE0-443F-8A8F-F64816AF04DC}" type="slidenum">
              <a:rPr lang="en-US" smtClean="0"/>
              <a:t>‹Nr.›</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689159" y="19454629"/>
            <a:ext cx="18176081" cy="6012994"/>
          </a:xfrm>
        </p:spPr>
        <p:txBody>
          <a:bodyPr anchor="t"/>
          <a:lstStyle>
            <a:lvl1pPr algn="l">
              <a:defRPr sz="4955" b="1" cap="all"/>
            </a:lvl1pPr>
          </a:lstStyle>
          <a:p>
            <a:r>
              <a:rPr lang="en-US"/>
              <a:t>Click to edit Master title style</a:t>
            </a:r>
          </a:p>
        </p:txBody>
      </p:sp>
      <p:sp>
        <p:nvSpPr>
          <p:cNvPr id="3" name="Text Placeholder 2"/>
          <p:cNvSpPr>
            <a:spLocks noGrp="1"/>
          </p:cNvSpPr>
          <p:nvPr>
            <p:ph type="body" idx="1"/>
          </p:nvPr>
        </p:nvSpPr>
        <p:spPr>
          <a:xfrm>
            <a:off x="1689159" y="12831930"/>
            <a:ext cx="18176081" cy="6622701"/>
          </a:xfrm>
        </p:spPr>
        <p:txBody>
          <a:bodyPr anchor="b"/>
          <a:lstStyle>
            <a:lvl1pPr marL="0" indent="0">
              <a:buNone/>
              <a:defRPr sz="2478">
                <a:solidFill>
                  <a:schemeClr val="tx1">
                    <a:tint val="75000"/>
                  </a:schemeClr>
                </a:solidFill>
              </a:defRPr>
            </a:lvl1pPr>
            <a:lvl2pPr marL="566376" indent="0">
              <a:buNone/>
              <a:defRPr sz="2230">
                <a:solidFill>
                  <a:schemeClr val="tx1">
                    <a:tint val="75000"/>
                  </a:schemeClr>
                </a:solidFill>
              </a:defRPr>
            </a:lvl2pPr>
            <a:lvl3pPr marL="1132753" indent="0">
              <a:buNone/>
              <a:defRPr sz="1982">
                <a:solidFill>
                  <a:schemeClr val="tx1">
                    <a:tint val="75000"/>
                  </a:schemeClr>
                </a:solidFill>
              </a:defRPr>
            </a:lvl3pPr>
            <a:lvl4pPr marL="1699130" indent="0">
              <a:buNone/>
              <a:defRPr sz="1734">
                <a:solidFill>
                  <a:schemeClr val="tx1">
                    <a:tint val="75000"/>
                  </a:schemeClr>
                </a:solidFill>
              </a:defRPr>
            </a:lvl4pPr>
            <a:lvl5pPr marL="2265506" indent="0">
              <a:buNone/>
              <a:defRPr sz="1734">
                <a:solidFill>
                  <a:schemeClr val="tx1">
                    <a:tint val="75000"/>
                  </a:schemeClr>
                </a:solidFill>
              </a:defRPr>
            </a:lvl5pPr>
            <a:lvl6pPr marL="2831882" indent="0">
              <a:buNone/>
              <a:defRPr sz="1734">
                <a:solidFill>
                  <a:schemeClr val="tx1">
                    <a:tint val="75000"/>
                  </a:schemeClr>
                </a:solidFill>
              </a:defRPr>
            </a:lvl6pPr>
            <a:lvl7pPr marL="3398259" indent="0">
              <a:buNone/>
              <a:defRPr sz="1734">
                <a:solidFill>
                  <a:schemeClr val="tx1">
                    <a:tint val="75000"/>
                  </a:schemeClr>
                </a:solidFill>
              </a:defRPr>
            </a:lvl7pPr>
            <a:lvl8pPr marL="3964636" indent="0">
              <a:buNone/>
              <a:defRPr sz="1734">
                <a:solidFill>
                  <a:schemeClr val="tx1">
                    <a:tint val="75000"/>
                  </a:schemeClr>
                </a:solidFill>
              </a:defRPr>
            </a:lvl8pPr>
            <a:lvl9pPr marL="4531012" indent="0">
              <a:buNone/>
              <a:defRPr sz="1734">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102BAB4-8B8D-41DD-85C7-81A0CA962007}" type="datetimeFigureOut">
              <a:rPr lang="en-US" smtClean="0"/>
              <a:t>3/27/2025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44824F-EBE0-443F-8A8F-F64816AF04DC}" type="slidenum">
              <a:rPr lang="en-US" smtClean="0"/>
              <a:t>‹Nr.›</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069182" y="7064220"/>
            <a:ext cx="9444434" cy="19980241"/>
          </a:xfrm>
        </p:spPr>
        <p:txBody>
          <a:bodyPr/>
          <a:lstStyle>
            <a:lvl1pPr>
              <a:defRPr sz="3469"/>
            </a:lvl1pPr>
            <a:lvl2pPr>
              <a:defRPr sz="2973"/>
            </a:lvl2pPr>
            <a:lvl3pPr>
              <a:defRPr sz="2478"/>
            </a:lvl3pPr>
            <a:lvl4pPr>
              <a:defRPr sz="2230"/>
            </a:lvl4pPr>
            <a:lvl5pPr>
              <a:defRPr sz="2230"/>
            </a:lvl5pPr>
            <a:lvl6pPr>
              <a:defRPr sz="2230"/>
            </a:lvl6pPr>
            <a:lvl7pPr>
              <a:defRPr sz="2230"/>
            </a:lvl7pPr>
            <a:lvl8pPr>
              <a:defRPr sz="2230"/>
            </a:lvl8pPr>
            <a:lvl9pPr>
              <a:defRPr sz="223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10870009" y="7064220"/>
            <a:ext cx="9444434" cy="19980241"/>
          </a:xfrm>
        </p:spPr>
        <p:txBody>
          <a:bodyPr/>
          <a:lstStyle>
            <a:lvl1pPr>
              <a:defRPr sz="3469"/>
            </a:lvl1pPr>
            <a:lvl2pPr>
              <a:defRPr sz="2973"/>
            </a:lvl2pPr>
            <a:lvl3pPr>
              <a:defRPr sz="2478"/>
            </a:lvl3pPr>
            <a:lvl4pPr>
              <a:defRPr sz="2230"/>
            </a:lvl4pPr>
            <a:lvl5pPr>
              <a:defRPr sz="2230"/>
            </a:lvl5pPr>
            <a:lvl6pPr>
              <a:defRPr sz="2230"/>
            </a:lvl6pPr>
            <a:lvl7pPr>
              <a:defRPr sz="2230"/>
            </a:lvl7pPr>
            <a:lvl8pPr>
              <a:defRPr sz="2230"/>
            </a:lvl8pPr>
            <a:lvl9pPr>
              <a:defRPr sz="223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102BAB4-8B8D-41DD-85C7-81A0CA962007}" type="datetimeFigureOut">
              <a:rPr lang="en-US" smtClean="0"/>
              <a:t>3/27/2025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044824F-EBE0-443F-8A8F-F64816AF04DC}" type="slidenum">
              <a:rPr lang="en-US" smtClean="0"/>
              <a:t>‹Nr.›</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1069181" y="6776885"/>
            <a:ext cx="9448148" cy="2824283"/>
          </a:xfrm>
        </p:spPr>
        <p:txBody>
          <a:bodyPr anchor="b"/>
          <a:lstStyle>
            <a:lvl1pPr marL="0" indent="0">
              <a:buNone/>
              <a:defRPr sz="2973" b="1"/>
            </a:lvl1pPr>
            <a:lvl2pPr marL="566376" indent="0">
              <a:buNone/>
              <a:defRPr sz="2478" b="1"/>
            </a:lvl2pPr>
            <a:lvl3pPr marL="1132753" indent="0">
              <a:buNone/>
              <a:defRPr sz="2230" b="1"/>
            </a:lvl3pPr>
            <a:lvl4pPr marL="1699130" indent="0">
              <a:buNone/>
              <a:defRPr sz="1982" b="1"/>
            </a:lvl4pPr>
            <a:lvl5pPr marL="2265506" indent="0">
              <a:buNone/>
              <a:defRPr sz="1982" b="1"/>
            </a:lvl5pPr>
            <a:lvl6pPr marL="2831882" indent="0">
              <a:buNone/>
              <a:defRPr sz="1982" b="1"/>
            </a:lvl6pPr>
            <a:lvl7pPr marL="3398259" indent="0">
              <a:buNone/>
              <a:defRPr sz="1982" b="1"/>
            </a:lvl7pPr>
            <a:lvl8pPr marL="3964636" indent="0">
              <a:buNone/>
              <a:defRPr sz="1982" b="1"/>
            </a:lvl8pPr>
            <a:lvl9pPr marL="4531012" indent="0">
              <a:buNone/>
              <a:defRPr sz="1982" b="1"/>
            </a:lvl9pPr>
          </a:lstStyle>
          <a:p>
            <a:pPr lvl="0"/>
            <a:r>
              <a:rPr lang="en-US"/>
              <a:t>Click to edit Master text styles</a:t>
            </a:r>
          </a:p>
        </p:txBody>
      </p:sp>
      <p:sp>
        <p:nvSpPr>
          <p:cNvPr id="4" name="Content Placeholder 3"/>
          <p:cNvSpPr>
            <a:spLocks noGrp="1"/>
          </p:cNvSpPr>
          <p:nvPr>
            <p:ph sz="half" idx="2"/>
          </p:nvPr>
        </p:nvSpPr>
        <p:spPr>
          <a:xfrm>
            <a:off x="1069181" y="9601169"/>
            <a:ext cx="9448148" cy="17443290"/>
          </a:xfrm>
        </p:spPr>
        <p:txBody>
          <a:bodyPr/>
          <a:lstStyle>
            <a:lvl1pPr>
              <a:defRPr sz="2973"/>
            </a:lvl1pPr>
            <a:lvl2pPr>
              <a:defRPr sz="2478"/>
            </a:lvl2pPr>
            <a:lvl3pPr>
              <a:defRPr sz="2230"/>
            </a:lvl3pPr>
            <a:lvl4pPr>
              <a:defRPr sz="1982"/>
            </a:lvl4pPr>
            <a:lvl5pPr>
              <a:defRPr sz="1982"/>
            </a:lvl5pPr>
            <a:lvl6pPr>
              <a:defRPr sz="1982"/>
            </a:lvl6pPr>
            <a:lvl7pPr>
              <a:defRPr sz="1982"/>
            </a:lvl7pPr>
            <a:lvl8pPr>
              <a:defRPr sz="1982"/>
            </a:lvl8pPr>
            <a:lvl9pPr>
              <a:defRPr sz="1982"/>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10862586" y="6776885"/>
            <a:ext cx="9451860" cy="2824283"/>
          </a:xfrm>
        </p:spPr>
        <p:txBody>
          <a:bodyPr anchor="b"/>
          <a:lstStyle>
            <a:lvl1pPr marL="0" indent="0">
              <a:buNone/>
              <a:defRPr sz="2973" b="1"/>
            </a:lvl1pPr>
            <a:lvl2pPr marL="566376" indent="0">
              <a:buNone/>
              <a:defRPr sz="2478" b="1"/>
            </a:lvl2pPr>
            <a:lvl3pPr marL="1132753" indent="0">
              <a:buNone/>
              <a:defRPr sz="2230" b="1"/>
            </a:lvl3pPr>
            <a:lvl4pPr marL="1699130" indent="0">
              <a:buNone/>
              <a:defRPr sz="1982" b="1"/>
            </a:lvl4pPr>
            <a:lvl5pPr marL="2265506" indent="0">
              <a:buNone/>
              <a:defRPr sz="1982" b="1"/>
            </a:lvl5pPr>
            <a:lvl6pPr marL="2831882" indent="0">
              <a:buNone/>
              <a:defRPr sz="1982" b="1"/>
            </a:lvl6pPr>
            <a:lvl7pPr marL="3398259" indent="0">
              <a:buNone/>
              <a:defRPr sz="1982" b="1"/>
            </a:lvl7pPr>
            <a:lvl8pPr marL="3964636" indent="0">
              <a:buNone/>
              <a:defRPr sz="1982" b="1"/>
            </a:lvl8pPr>
            <a:lvl9pPr marL="4531012" indent="0">
              <a:buNone/>
              <a:defRPr sz="1982" b="1"/>
            </a:lvl9pPr>
          </a:lstStyle>
          <a:p>
            <a:pPr lvl="0"/>
            <a:r>
              <a:rPr lang="en-US"/>
              <a:t>Click to edit Master text styles</a:t>
            </a:r>
          </a:p>
        </p:txBody>
      </p:sp>
      <p:sp>
        <p:nvSpPr>
          <p:cNvPr id="6" name="Content Placeholder 5"/>
          <p:cNvSpPr>
            <a:spLocks noGrp="1"/>
          </p:cNvSpPr>
          <p:nvPr>
            <p:ph sz="quarter" idx="4"/>
          </p:nvPr>
        </p:nvSpPr>
        <p:spPr>
          <a:xfrm>
            <a:off x="10862586" y="9601169"/>
            <a:ext cx="9451860" cy="17443290"/>
          </a:xfrm>
        </p:spPr>
        <p:txBody>
          <a:bodyPr/>
          <a:lstStyle>
            <a:lvl1pPr>
              <a:defRPr sz="2973"/>
            </a:lvl1pPr>
            <a:lvl2pPr>
              <a:defRPr sz="2478"/>
            </a:lvl2pPr>
            <a:lvl3pPr>
              <a:defRPr sz="2230"/>
            </a:lvl3pPr>
            <a:lvl4pPr>
              <a:defRPr sz="1982"/>
            </a:lvl4pPr>
            <a:lvl5pPr>
              <a:defRPr sz="1982"/>
            </a:lvl5pPr>
            <a:lvl6pPr>
              <a:defRPr sz="1982"/>
            </a:lvl6pPr>
            <a:lvl7pPr>
              <a:defRPr sz="1982"/>
            </a:lvl7pPr>
            <a:lvl8pPr>
              <a:defRPr sz="1982"/>
            </a:lvl8pPr>
            <a:lvl9pPr>
              <a:defRPr sz="1982"/>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102BAB4-8B8D-41DD-85C7-81A0CA962007}" type="datetimeFigureOut">
              <a:rPr lang="en-US" smtClean="0"/>
              <a:t>3/27/2025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044824F-EBE0-443F-8A8F-F64816AF04DC}" type="slidenum">
              <a:rPr lang="en-US" smtClean="0"/>
              <a:t>‹Nr.›</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102BAB4-8B8D-41DD-85C7-81A0CA962007}" type="datetimeFigureOut">
              <a:rPr lang="en-US" smtClean="0"/>
              <a:t>3/27/2025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044824F-EBE0-443F-8A8F-F64816AF04DC}" type="slidenum">
              <a:rPr lang="en-US" smtClean="0"/>
              <a:t>‹Nr.›</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02BAB4-8B8D-41DD-85C7-81A0CA962007}" type="datetimeFigureOut">
              <a:rPr lang="en-US" smtClean="0"/>
              <a:t>3/27/2025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044824F-EBE0-443F-8A8F-F64816AF04DC}" type="slidenum">
              <a:rPr lang="en-US" smtClean="0"/>
              <a:t>‹Nr.›</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69183" y="1205402"/>
            <a:ext cx="7035066" cy="5129966"/>
          </a:xfrm>
        </p:spPr>
        <p:txBody>
          <a:bodyPr anchor="b"/>
          <a:lstStyle>
            <a:lvl1pPr algn="l">
              <a:defRPr sz="2478" b="1"/>
            </a:lvl1pPr>
          </a:lstStyle>
          <a:p>
            <a:r>
              <a:rPr lang="en-US"/>
              <a:t>Click to edit Master title style</a:t>
            </a:r>
          </a:p>
        </p:txBody>
      </p:sp>
      <p:sp>
        <p:nvSpPr>
          <p:cNvPr id="3" name="Content Placeholder 2"/>
          <p:cNvSpPr>
            <a:spLocks noGrp="1"/>
          </p:cNvSpPr>
          <p:nvPr>
            <p:ph idx="1"/>
          </p:nvPr>
        </p:nvSpPr>
        <p:spPr>
          <a:xfrm>
            <a:off x="8360404" y="1205405"/>
            <a:ext cx="11954040" cy="25839055"/>
          </a:xfrm>
        </p:spPr>
        <p:txBody>
          <a:bodyPr/>
          <a:lstStyle>
            <a:lvl1pPr>
              <a:defRPr sz="3964"/>
            </a:lvl1pPr>
            <a:lvl2pPr>
              <a:defRPr sz="3469"/>
            </a:lvl2pPr>
            <a:lvl3pPr>
              <a:defRPr sz="2973"/>
            </a:lvl3pPr>
            <a:lvl4pPr>
              <a:defRPr sz="2478"/>
            </a:lvl4pPr>
            <a:lvl5pPr>
              <a:defRPr sz="2478"/>
            </a:lvl5pPr>
            <a:lvl6pPr>
              <a:defRPr sz="2478"/>
            </a:lvl6pPr>
            <a:lvl7pPr>
              <a:defRPr sz="2478"/>
            </a:lvl7pPr>
            <a:lvl8pPr>
              <a:defRPr sz="2478"/>
            </a:lvl8pPr>
            <a:lvl9pPr>
              <a:defRPr sz="2478"/>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1069183" y="6335373"/>
            <a:ext cx="7035066" cy="20709089"/>
          </a:xfrm>
        </p:spPr>
        <p:txBody>
          <a:bodyPr/>
          <a:lstStyle>
            <a:lvl1pPr marL="0" indent="0">
              <a:buNone/>
              <a:defRPr sz="1734"/>
            </a:lvl1pPr>
            <a:lvl2pPr marL="566376" indent="0">
              <a:buNone/>
              <a:defRPr sz="1487"/>
            </a:lvl2pPr>
            <a:lvl3pPr marL="1132753" indent="0">
              <a:buNone/>
              <a:defRPr sz="1239"/>
            </a:lvl3pPr>
            <a:lvl4pPr marL="1699130" indent="0">
              <a:buNone/>
              <a:defRPr sz="1115"/>
            </a:lvl4pPr>
            <a:lvl5pPr marL="2265506" indent="0">
              <a:buNone/>
              <a:defRPr sz="1115"/>
            </a:lvl5pPr>
            <a:lvl6pPr marL="2831882" indent="0">
              <a:buNone/>
              <a:defRPr sz="1115"/>
            </a:lvl6pPr>
            <a:lvl7pPr marL="3398259" indent="0">
              <a:buNone/>
              <a:defRPr sz="1115"/>
            </a:lvl7pPr>
            <a:lvl8pPr marL="3964636" indent="0">
              <a:buNone/>
              <a:defRPr sz="1115"/>
            </a:lvl8pPr>
            <a:lvl9pPr marL="4531012" indent="0">
              <a:buNone/>
              <a:defRPr sz="1115"/>
            </a:lvl9pPr>
          </a:lstStyle>
          <a:p>
            <a:pPr lvl="0"/>
            <a:r>
              <a:rPr lang="en-US"/>
              <a:t>Click to edit Master text styles</a:t>
            </a:r>
          </a:p>
        </p:txBody>
      </p:sp>
      <p:sp>
        <p:nvSpPr>
          <p:cNvPr id="5" name="Date Placeholder 4"/>
          <p:cNvSpPr>
            <a:spLocks noGrp="1"/>
          </p:cNvSpPr>
          <p:nvPr>
            <p:ph type="dt" sz="half" idx="10"/>
          </p:nvPr>
        </p:nvSpPr>
        <p:spPr/>
        <p:txBody>
          <a:bodyPr/>
          <a:lstStyle/>
          <a:p>
            <a:fld id="{8102BAB4-8B8D-41DD-85C7-81A0CA962007}" type="datetimeFigureOut">
              <a:rPr lang="en-US" smtClean="0"/>
              <a:t>3/27/2025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044824F-EBE0-443F-8A8F-F64816AF04DC}" type="slidenum">
              <a:rPr lang="en-US" smtClean="0"/>
              <a:t>‹Nr.›</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91340" y="21192650"/>
            <a:ext cx="12830175" cy="2501911"/>
          </a:xfrm>
        </p:spPr>
        <p:txBody>
          <a:bodyPr anchor="b"/>
          <a:lstStyle>
            <a:lvl1pPr algn="l">
              <a:defRPr sz="2478" b="1"/>
            </a:lvl1pPr>
          </a:lstStyle>
          <a:p>
            <a:r>
              <a:rPr lang="en-US"/>
              <a:t>Click to edit Master title style</a:t>
            </a:r>
          </a:p>
        </p:txBody>
      </p:sp>
      <p:sp>
        <p:nvSpPr>
          <p:cNvPr id="3" name="Picture Placeholder 2"/>
          <p:cNvSpPr>
            <a:spLocks noGrp="1"/>
          </p:cNvSpPr>
          <p:nvPr>
            <p:ph type="pic" idx="1"/>
          </p:nvPr>
        </p:nvSpPr>
        <p:spPr>
          <a:xfrm>
            <a:off x="4191340" y="2705146"/>
            <a:ext cx="12830175" cy="18165128"/>
          </a:xfrm>
        </p:spPr>
        <p:txBody>
          <a:bodyPr/>
          <a:lstStyle>
            <a:lvl1pPr marL="0" indent="0">
              <a:buNone/>
              <a:defRPr sz="3964"/>
            </a:lvl1pPr>
            <a:lvl2pPr marL="566376" indent="0">
              <a:buNone/>
              <a:defRPr sz="3469"/>
            </a:lvl2pPr>
            <a:lvl3pPr marL="1132753" indent="0">
              <a:buNone/>
              <a:defRPr sz="2973"/>
            </a:lvl3pPr>
            <a:lvl4pPr marL="1699130" indent="0">
              <a:buNone/>
              <a:defRPr sz="2478"/>
            </a:lvl4pPr>
            <a:lvl5pPr marL="2265506" indent="0">
              <a:buNone/>
              <a:defRPr sz="2478"/>
            </a:lvl5pPr>
            <a:lvl6pPr marL="2831882" indent="0">
              <a:buNone/>
              <a:defRPr sz="2478"/>
            </a:lvl6pPr>
            <a:lvl7pPr marL="3398259" indent="0">
              <a:buNone/>
              <a:defRPr sz="2478"/>
            </a:lvl7pPr>
            <a:lvl8pPr marL="3964636" indent="0">
              <a:buNone/>
              <a:defRPr sz="2478"/>
            </a:lvl8pPr>
            <a:lvl9pPr marL="4531012" indent="0">
              <a:buNone/>
              <a:defRPr sz="2478"/>
            </a:lvl9pPr>
          </a:lstStyle>
          <a:p>
            <a:endParaRPr lang="en-US"/>
          </a:p>
        </p:txBody>
      </p:sp>
      <p:sp>
        <p:nvSpPr>
          <p:cNvPr id="4" name="Text Placeholder 3"/>
          <p:cNvSpPr>
            <a:spLocks noGrp="1"/>
          </p:cNvSpPr>
          <p:nvPr>
            <p:ph type="body" sz="half" idx="2"/>
          </p:nvPr>
        </p:nvSpPr>
        <p:spPr>
          <a:xfrm>
            <a:off x="4191340" y="23694562"/>
            <a:ext cx="12830175" cy="3553131"/>
          </a:xfrm>
        </p:spPr>
        <p:txBody>
          <a:bodyPr/>
          <a:lstStyle>
            <a:lvl1pPr marL="0" indent="0">
              <a:buNone/>
              <a:defRPr sz="1734"/>
            </a:lvl1pPr>
            <a:lvl2pPr marL="566376" indent="0">
              <a:buNone/>
              <a:defRPr sz="1487"/>
            </a:lvl2pPr>
            <a:lvl3pPr marL="1132753" indent="0">
              <a:buNone/>
              <a:defRPr sz="1239"/>
            </a:lvl3pPr>
            <a:lvl4pPr marL="1699130" indent="0">
              <a:buNone/>
              <a:defRPr sz="1115"/>
            </a:lvl4pPr>
            <a:lvl5pPr marL="2265506" indent="0">
              <a:buNone/>
              <a:defRPr sz="1115"/>
            </a:lvl5pPr>
            <a:lvl6pPr marL="2831882" indent="0">
              <a:buNone/>
              <a:defRPr sz="1115"/>
            </a:lvl6pPr>
            <a:lvl7pPr marL="3398259" indent="0">
              <a:buNone/>
              <a:defRPr sz="1115"/>
            </a:lvl7pPr>
            <a:lvl8pPr marL="3964636" indent="0">
              <a:buNone/>
              <a:defRPr sz="1115"/>
            </a:lvl8pPr>
            <a:lvl9pPr marL="4531012" indent="0">
              <a:buNone/>
              <a:defRPr sz="1115"/>
            </a:lvl9pPr>
          </a:lstStyle>
          <a:p>
            <a:pPr lvl="0"/>
            <a:r>
              <a:rPr lang="en-US"/>
              <a:t>Click to edit Master text styles</a:t>
            </a:r>
          </a:p>
        </p:txBody>
      </p:sp>
      <p:sp>
        <p:nvSpPr>
          <p:cNvPr id="5" name="Date Placeholder 4"/>
          <p:cNvSpPr>
            <a:spLocks noGrp="1"/>
          </p:cNvSpPr>
          <p:nvPr>
            <p:ph type="dt" sz="half" idx="10"/>
          </p:nvPr>
        </p:nvSpPr>
        <p:spPr/>
        <p:txBody>
          <a:bodyPr/>
          <a:lstStyle/>
          <a:p>
            <a:fld id="{8102BAB4-8B8D-41DD-85C7-81A0CA962007}" type="datetimeFigureOut">
              <a:rPr lang="en-US" smtClean="0"/>
              <a:t>3/27/2025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044824F-EBE0-443F-8A8F-F64816AF04DC}" type="slidenum">
              <a:rPr lang="en-US" smtClean="0"/>
              <a:t>‹Nr.›</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69181" y="1212411"/>
            <a:ext cx="19245263" cy="504587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1069181" y="7064220"/>
            <a:ext cx="19245263" cy="1998024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1069182" y="28060639"/>
            <a:ext cx="4989512" cy="1611875"/>
          </a:xfrm>
          <a:prstGeom prst="rect">
            <a:avLst/>
          </a:prstGeom>
        </p:spPr>
        <p:txBody>
          <a:bodyPr vert="horz" lIns="91440" tIns="45720" rIns="91440" bIns="45720" rtlCol="0" anchor="ctr"/>
          <a:lstStyle>
            <a:lvl1pPr algn="l">
              <a:defRPr sz="1487">
                <a:solidFill>
                  <a:schemeClr val="tx1">
                    <a:tint val="75000"/>
                  </a:schemeClr>
                </a:solidFill>
              </a:defRPr>
            </a:lvl1pPr>
          </a:lstStyle>
          <a:p>
            <a:fld id="{8102BAB4-8B8D-41DD-85C7-81A0CA962007}" type="datetimeFigureOut">
              <a:rPr lang="en-US" smtClean="0"/>
              <a:t>3/27/2025</a:t>
            </a:fld>
            <a:endParaRPr lang="en-US"/>
          </a:p>
        </p:txBody>
      </p:sp>
      <p:sp>
        <p:nvSpPr>
          <p:cNvPr id="5" name="Footer Placeholder 4"/>
          <p:cNvSpPr>
            <a:spLocks noGrp="1"/>
          </p:cNvSpPr>
          <p:nvPr>
            <p:ph type="ftr" sz="quarter" idx="3"/>
          </p:nvPr>
        </p:nvSpPr>
        <p:spPr>
          <a:xfrm>
            <a:off x="7306072" y="28060639"/>
            <a:ext cx="6771481" cy="1611875"/>
          </a:xfrm>
          <a:prstGeom prst="rect">
            <a:avLst/>
          </a:prstGeom>
        </p:spPr>
        <p:txBody>
          <a:bodyPr vert="horz" lIns="91440" tIns="45720" rIns="91440" bIns="45720" rtlCol="0" anchor="ctr"/>
          <a:lstStyle>
            <a:lvl1pPr algn="ctr">
              <a:defRPr sz="1487">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15324931" y="28060639"/>
            <a:ext cx="4989512" cy="1611875"/>
          </a:xfrm>
          <a:prstGeom prst="rect">
            <a:avLst/>
          </a:prstGeom>
        </p:spPr>
        <p:txBody>
          <a:bodyPr vert="horz" lIns="91440" tIns="45720" rIns="91440" bIns="45720" rtlCol="0" anchor="ctr"/>
          <a:lstStyle>
            <a:lvl1pPr algn="r">
              <a:defRPr sz="1487">
                <a:solidFill>
                  <a:schemeClr val="tx1">
                    <a:tint val="75000"/>
                  </a:schemeClr>
                </a:solidFill>
              </a:defRPr>
            </a:lvl1pPr>
          </a:lstStyle>
          <a:p>
            <a:fld id="{B044824F-EBE0-443F-8A8F-F64816AF04DC}" type="slidenum">
              <a:rPr lang="en-US" smtClean="0"/>
              <a:t>‹Nr.›</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132753" rtl="0" eaLnBrk="1" latinLnBrk="0" hangingPunct="1">
        <a:spcBef>
          <a:spcPct val="0"/>
        </a:spcBef>
        <a:buNone/>
        <a:defRPr sz="5451" kern="1200">
          <a:solidFill>
            <a:schemeClr val="tx1"/>
          </a:solidFill>
          <a:latin typeface="+mj-lt"/>
          <a:ea typeface="+mj-ea"/>
          <a:cs typeface="+mj-cs"/>
        </a:defRPr>
      </a:lvl1pPr>
    </p:titleStyle>
    <p:bodyStyle>
      <a:lvl1pPr marL="424782" indent="-424782" algn="l" defTabSz="1132753" rtl="0" eaLnBrk="1" latinLnBrk="0" hangingPunct="1">
        <a:spcBef>
          <a:spcPct val="20000"/>
        </a:spcBef>
        <a:buFont typeface="Arial" pitchFamily="34" charset="0"/>
        <a:buChar char="•"/>
        <a:defRPr sz="3964" kern="1200">
          <a:solidFill>
            <a:schemeClr val="tx1"/>
          </a:solidFill>
          <a:latin typeface="+mn-lt"/>
          <a:ea typeface="+mn-ea"/>
          <a:cs typeface="+mn-cs"/>
        </a:defRPr>
      </a:lvl1pPr>
      <a:lvl2pPr marL="920362" indent="-353986" algn="l" defTabSz="1132753" rtl="0" eaLnBrk="1" latinLnBrk="0" hangingPunct="1">
        <a:spcBef>
          <a:spcPct val="20000"/>
        </a:spcBef>
        <a:buFont typeface="Arial" pitchFamily="34" charset="0"/>
        <a:buChar char="–"/>
        <a:defRPr sz="3469" kern="1200">
          <a:solidFill>
            <a:schemeClr val="tx1"/>
          </a:solidFill>
          <a:latin typeface="+mn-lt"/>
          <a:ea typeface="+mn-ea"/>
          <a:cs typeface="+mn-cs"/>
        </a:defRPr>
      </a:lvl2pPr>
      <a:lvl3pPr marL="1415942" indent="-283188" algn="l" defTabSz="1132753" rtl="0" eaLnBrk="1" latinLnBrk="0" hangingPunct="1">
        <a:spcBef>
          <a:spcPct val="20000"/>
        </a:spcBef>
        <a:buFont typeface="Arial" pitchFamily="34" charset="0"/>
        <a:buChar char="•"/>
        <a:defRPr sz="2973" kern="1200">
          <a:solidFill>
            <a:schemeClr val="tx1"/>
          </a:solidFill>
          <a:latin typeface="+mn-lt"/>
          <a:ea typeface="+mn-ea"/>
          <a:cs typeface="+mn-cs"/>
        </a:defRPr>
      </a:lvl3pPr>
      <a:lvl4pPr marL="1982318" indent="-283188" algn="l" defTabSz="1132753" rtl="0" eaLnBrk="1" latinLnBrk="0" hangingPunct="1">
        <a:spcBef>
          <a:spcPct val="20000"/>
        </a:spcBef>
        <a:buFont typeface="Arial" pitchFamily="34" charset="0"/>
        <a:buChar char="–"/>
        <a:defRPr sz="2478" kern="1200">
          <a:solidFill>
            <a:schemeClr val="tx1"/>
          </a:solidFill>
          <a:latin typeface="+mn-lt"/>
          <a:ea typeface="+mn-ea"/>
          <a:cs typeface="+mn-cs"/>
        </a:defRPr>
      </a:lvl4pPr>
      <a:lvl5pPr marL="2548694" indent="-283188" algn="l" defTabSz="1132753" rtl="0" eaLnBrk="1" latinLnBrk="0" hangingPunct="1">
        <a:spcBef>
          <a:spcPct val="20000"/>
        </a:spcBef>
        <a:buFont typeface="Arial" pitchFamily="34" charset="0"/>
        <a:buChar char="»"/>
        <a:defRPr sz="2478" kern="1200">
          <a:solidFill>
            <a:schemeClr val="tx1"/>
          </a:solidFill>
          <a:latin typeface="+mn-lt"/>
          <a:ea typeface="+mn-ea"/>
          <a:cs typeface="+mn-cs"/>
        </a:defRPr>
      </a:lvl5pPr>
      <a:lvl6pPr marL="3115070" indent="-283188" algn="l" defTabSz="1132753" rtl="0" eaLnBrk="1" latinLnBrk="0" hangingPunct="1">
        <a:spcBef>
          <a:spcPct val="20000"/>
        </a:spcBef>
        <a:buFont typeface="Arial" pitchFamily="34" charset="0"/>
        <a:buChar char="•"/>
        <a:defRPr sz="2478" kern="1200">
          <a:solidFill>
            <a:schemeClr val="tx1"/>
          </a:solidFill>
          <a:latin typeface="+mn-lt"/>
          <a:ea typeface="+mn-ea"/>
          <a:cs typeface="+mn-cs"/>
        </a:defRPr>
      </a:lvl6pPr>
      <a:lvl7pPr marL="3681447" indent="-283188" algn="l" defTabSz="1132753" rtl="0" eaLnBrk="1" latinLnBrk="0" hangingPunct="1">
        <a:spcBef>
          <a:spcPct val="20000"/>
        </a:spcBef>
        <a:buFont typeface="Arial" pitchFamily="34" charset="0"/>
        <a:buChar char="•"/>
        <a:defRPr sz="2478" kern="1200">
          <a:solidFill>
            <a:schemeClr val="tx1"/>
          </a:solidFill>
          <a:latin typeface="+mn-lt"/>
          <a:ea typeface="+mn-ea"/>
          <a:cs typeface="+mn-cs"/>
        </a:defRPr>
      </a:lvl7pPr>
      <a:lvl8pPr marL="4247824" indent="-283188" algn="l" defTabSz="1132753" rtl="0" eaLnBrk="1" latinLnBrk="0" hangingPunct="1">
        <a:spcBef>
          <a:spcPct val="20000"/>
        </a:spcBef>
        <a:buFont typeface="Arial" pitchFamily="34" charset="0"/>
        <a:buChar char="•"/>
        <a:defRPr sz="2478" kern="1200">
          <a:solidFill>
            <a:schemeClr val="tx1"/>
          </a:solidFill>
          <a:latin typeface="+mn-lt"/>
          <a:ea typeface="+mn-ea"/>
          <a:cs typeface="+mn-cs"/>
        </a:defRPr>
      </a:lvl8pPr>
      <a:lvl9pPr marL="4814200" indent="-283188" algn="l" defTabSz="1132753" rtl="0" eaLnBrk="1" latinLnBrk="0" hangingPunct="1">
        <a:spcBef>
          <a:spcPct val="20000"/>
        </a:spcBef>
        <a:buFont typeface="Arial" pitchFamily="34" charset="0"/>
        <a:buChar char="•"/>
        <a:defRPr sz="2478" kern="1200">
          <a:solidFill>
            <a:schemeClr val="tx1"/>
          </a:solidFill>
          <a:latin typeface="+mn-lt"/>
          <a:ea typeface="+mn-ea"/>
          <a:cs typeface="+mn-cs"/>
        </a:defRPr>
      </a:lvl9pPr>
    </p:bodyStyle>
    <p:otherStyle>
      <a:defPPr>
        <a:defRPr lang="en-US"/>
      </a:defPPr>
      <a:lvl1pPr marL="0" algn="l" defTabSz="1132753" rtl="0" eaLnBrk="1" latinLnBrk="0" hangingPunct="1">
        <a:defRPr sz="2230" kern="1200">
          <a:solidFill>
            <a:schemeClr val="tx1"/>
          </a:solidFill>
          <a:latin typeface="+mn-lt"/>
          <a:ea typeface="+mn-ea"/>
          <a:cs typeface="+mn-cs"/>
        </a:defRPr>
      </a:lvl1pPr>
      <a:lvl2pPr marL="566376" algn="l" defTabSz="1132753" rtl="0" eaLnBrk="1" latinLnBrk="0" hangingPunct="1">
        <a:defRPr sz="2230" kern="1200">
          <a:solidFill>
            <a:schemeClr val="tx1"/>
          </a:solidFill>
          <a:latin typeface="+mn-lt"/>
          <a:ea typeface="+mn-ea"/>
          <a:cs typeface="+mn-cs"/>
        </a:defRPr>
      </a:lvl2pPr>
      <a:lvl3pPr marL="1132753" algn="l" defTabSz="1132753" rtl="0" eaLnBrk="1" latinLnBrk="0" hangingPunct="1">
        <a:defRPr sz="2230" kern="1200">
          <a:solidFill>
            <a:schemeClr val="tx1"/>
          </a:solidFill>
          <a:latin typeface="+mn-lt"/>
          <a:ea typeface="+mn-ea"/>
          <a:cs typeface="+mn-cs"/>
        </a:defRPr>
      </a:lvl3pPr>
      <a:lvl4pPr marL="1699130" algn="l" defTabSz="1132753" rtl="0" eaLnBrk="1" latinLnBrk="0" hangingPunct="1">
        <a:defRPr sz="2230" kern="1200">
          <a:solidFill>
            <a:schemeClr val="tx1"/>
          </a:solidFill>
          <a:latin typeface="+mn-lt"/>
          <a:ea typeface="+mn-ea"/>
          <a:cs typeface="+mn-cs"/>
        </a:defRPr>
      </a:lvl4pPr>
      <a:lvl5pPr marL="2265506" algn="l" defTabSz="1132753" rtl="0" eaLnBrk="1" latinLnBrk="0" hangingPunct="1">
        <a:defRPr sz="2230" kern="1200">
          <a:solidFill>
            <a:schemeClr val="tx1"/>
          </a:solidFill>
          <a:latin typeface="+mn-lt"/>
          <a:ea typeface="+mn-ea"/>
          <a:cs typeface="+mn-cs"/>
        </a:defRPr>
      </a:lvl5pPr>
      <a:lvl6pPr marL="2831882" algn="l" defTabSz="1132753" rtl="0" eaLnBrk="1" latinLnBrk="0" hangingPunct="1">
        <a:defRPr sz="2230" kern="1200">
          <a:solidFill>
            <a:schemeClr val="tx1"/>
          </a:solidFill>
          <a:latin typeface="+mn-lt"/>
          <a:ea typeface="+mn-ea"/>
          <a:cs typeface="+mn-cs"/>
        </a:defRPr>
      </a:lvl6pPr>
      <a:lvl7pPr marL="3398259" algn="l" defTabSz="1132753" rtl="0" eaLnBrk="1" latinLnBrk="0" hangingPunct="1">
        <a:defRPr sz="2230" kern="1200">
          <a:solidFill>
            <a:schemeClr val="tx1"/>
          </a:solidFill>
          <a:latin typeface="+mn-lt"/>
          <a:ea typeface="+mn-ea"/>
          <a:cs typeface="+mn-cs"/>
        </a:defRPr>
      </a:lvl7pPr>
      <a:lvl8pPr marL="3964636" algn="l" defTabSz="1132753" rtl="0" eaLnBrk="1" latinLnBrk="0" hangingPunct="1">
        <a:defRPr sz="2230" kern="1200">
          <a:solidFill>
            <a:schemeClr val="tx1"/>
          </a:solidFill>
          <a:latin typeface="+mn-lt"/>
          <a:ea typeface="+mn-ea"/>
          <a:cs typeface="+mn-cs"/>
        </a:defRPr>
      </a:lvl8pPr>
      <a:lvl9pPr marL="4531012" algn="l" defTabSz="1132753" rtl="0" eaLnBrk="1" latinLnBrk="0" hangingPunct="1">
        <a:defRPr sz="223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Rectangle 1"/>
          <p:cNvSpPr/>
          <p:nvPr/>
        </p:nvSpPr>
        <p:spPr>
          <a:xfrm>
            <a:off x="196782" y="202406"/>
            <a:ext cx="20990061" cy="29870400"/>
          </a:xfrm>
          <a:prstGeom prst="rect">
            <a:avLst/>
          </a:prstGeom>
          <a:noFill/>
          <a:ln w="101600">
            <a:solidFill>
              <a:srgbClr val="A51E3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230"/>
          </a:p>
        </p:txBody>
      </p:sp>
      <p:sp>
        <p:nvSpPr>
          <p:cNvPr id="5" name="Snip Diagonal Corner Rectangle 4"/>
          <p:cNvSpPr/>
          <p:nvPr/>
        </p:nvSpPr>
        <p:spPr>
          <a:xfrm>
            <a:off x="499963" y="507206"/>
            <a:ext cx="20398034" cy="2275254"/>
          </a:xfrm>
          <a:prstGeom prst="snip2Diag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230"/>
          </a:p>
        </p:txBody>
      </p:sp>
      <p:sp>
        <p:nvSpPr>
          <p:cNvPr id="52" name="TextBox 51"/>
          <p:cNvSpPr txBox="1"/>
          <p:nvPr/>
        </p:nvSpPr>
        <p:spPr>
          <a:xfrm>
            <a:off x="742646" y="973740"/>
            <a:ext cx="13073365" cy="584775"/>
          </a:xfrm>
          <a:prstGeom prst="rect">
            <a:avLst/>
          </a:prstGeom>
          <a:noFill/>
        </p:spPr>
        <p:txBody>
          <a:bodyPr wrap="square" lIns="91440" tIns="45720" rIns="91440" bIns="45720" rtlCol="0" anchor="t">
            <a:spAutoFit/>
          </a:bodyPr>
          <a:lstStyle/>
          <a:p>
            <a:pPr algn="l"/>
            <a:r>
              <a:rPr lang="en-US" sz="3200" b="1" dirty="0" err="1">
                <a:ln w="3175">
                  <a:noFill/>
                </a:ln>
                <a:solidFill>
                  <a:srgbClr val="A51E37"/>
                </a:solidFill>
                <a:latin typeface="Arial"/>
                <a:ea typeface="Bangla MN" charset="0"/>
                <a:cs typeface="Arial"/>
              </a:rPr>
              <a:t>Projekttitel</a:t>
            </a:r>
            <a:r>
              <a:rPr lang="en-US" sz="3200" b="1" dirty="0">
                <a:ln w="3175">
                  <a:noFill/>
                </a:ln>
                <a:solidFill>
                  <a:srgbClr val="A51E37"/>
                </a:solidFill>
                <a:latin typeface="Arial"/>
                <a:ea typeface="Bangla MN" charset="0"/>
                <a:cs typeface="Arial"/>
              </a:rPr>
              <a:t>: </a:t>
            </a:r>
            <a:r>
              <a:rPr lang="de-DE" sz="2800" b="1" i="0" u="none" strike="noStrike" baseline="0" dirty="0">
                <a:solidFill>
                  <a:srgbClr val="000000"/>
                </a:solidFill>
                <a:latin typeface="Arial" panose="020B0604020202020204" pitchFamily="34" charset="0"/>
              </a:rPr>
              <a:t>Verwandlung von Lehrstoff in ein Theaterstück </a:t>
            </a:r>
            <a:endParaRPr lang="en-US" sz="4400" b="1" dirty="0">
              <a:ln w="3175">
                <a:noFill/>
              </a:ln>
              <a:solidFill>
                <a:srgbClr val="A51E37"/>
              </a:solidFill>
              <a:latin typeface="Arial"/>
              <a:ea typeface="Bangla MN" charset="0"/>
              <a:cs typeface="Arial"/>
            </a:endParaRPr>
          </a:p>
        </p:txBody>
      </p:sp>
      <p:sp>
        <p:nvSpPr>
          <p:cNvPr id="115" name="TextBox 114"/>
          <p:cNvSpPr txBox="1"/>
          <p:nvPr/>
        </p:nvSpPr>
        <p:spPr>
          <a:xfrm>
            <a:off x="745314" y="1548530"/>
            <a:ext cx="11241898" cy="461665"/>
          </a:xfrm>
          <a:prstGeom prst="rect">
            <a:avLst/>
          </a:prstGeom>
          <a:noFill/>
        </p:spPr>
        <p:txBody>
          <a:bodyPr wrap="square" lIns="91440" tIns="45720" rIns="91440" bIns="45720" rtlCol="0" anchor="t">
            <a:spAutoFit/>
          </a:bodyPr>
          <a:lstStyle/>
          <a:p>
            <a:r>
              <a:rPr lang="en-US" sz="2400" b="1" dirty="0" err="1">
                <a:latin typeface="Arial"/>
                <a:ea typeface="Bangla MN" charset="0"/>
                <a:cs typeface="Arial"/>
              </a:rPr>
              <a:t>Autoren</a:t>
            </a:r>
            <a:r>
              <a:rPr lang="en-US" sz="2400" b="1" dirty="0">
                <a:latin typeface="Arial"/>
                <a:ea typeface="Bangla MN" charset="0"/>
                <a:cs typeface="Arial"/>
              </a:rPr>
              <a:t>/</a:t>
            </a:r>
            <a:r>
              <a:rPr lang="en-US" sz="2400" b="1" dirty="0" err="1">
                <a:latin typeface="Arial"/>
                <a:ea typeface="Bangla MN" charset="0"/>
                <a:cs typeface="Arial"/>
              </a:rPr>
              <a:t>Autorinnen</a:t>
            </a:r>
            <a:r>
              <a:rPr lang="en-US" sz="2400" b="1" dirty="0">
                <a:latin typeface="Arial"/>
                <a:ea typeface="Bangla MN" charset="0"/>
                <a:cs typeface="Arial"/>
              </a:rPr>
              <a:t>: Prof. Dr. U. Offenberger (</a:t>
            </a:r>
            <a:r>
              <a:rPr lang="en-US" sz="2400" b="1" dirty="0" err="1">
                <a:latin typeface="Arial"/>
                <a:ea typeface="Bangla MN" charset="0"/>
                <a:cs typeface="Arial"/>
              </a:rPr>
              <a:t>Seminarleitung</a:t>
            </a:r>
            <a:r>
              <a:rPr lang="en-US" sz="2400" b="1" dirty="0">
                <a:latin typeface="Arial"/>
                <a:ea typeface="Bangla MN" charset="0"/>
                <a:cs typeface="Arial"/>
              </a:rPr>
              <a:t>)</a:t>
            </a:r>
            <a:endParaRPr lang="en-US" sz="2400" b="1" baseline="30000" dirty="0">
              <a:latin typeface="Arial"/>
              <a:ea typeface="Bangla MN" charset="0"/>
              <a:cs typeface="Arial"/>
            </a:endParaRPr>
          </a:p>
        </p:txBody>
      </p:sp>
      <p:sp>
        <p:nvSpPr>
          <p:cNvPr id="30" name="TextBox 29">
            <a:extLst>
              <a:ext uri="{FF2B5EF4-FFF2-40B4-BE49-F238E27FC236}">
                <a16:creationId xmlns:a16="http://schemas.microsoft.com/office/drawing/2014/main" id="{EABD6380-F16B-42AE-AB20-AED81D8BA8F5}"/>
              </a:ext>
            </a:extLst>
          </p:cNvPr>
          <p:cNvSpPr txBox="1"/>
          <p:nvPr/>
        </p:nvSpPr>
        <p:spPr>
          <a:xfrm>
            <a:off x="737207" y="2017399"/>
            <a:ext cx="9366407" cy="400110"/>
          </a:xfrm>
          <a:prstGeom prst="rect">
            <a:avLst/>
          </a:prstGeom>
          <a:noFill/>
        </p:spPr>
        <p:txBody>
          <a:bodyPr wrap="square" lIns="91440" tIns="45720" rIns="91440" bIns="45720" rtlCol="0" anchor="t">
            <a:spAutoFit/>
          </a:bodyPr>
          <a:lstStyle/>
          <a:p>
            <a:r>
              <a:rPr lang="en-US" sz="2000" dirty="0">
                <a:latin typeface="Arial"/>
                <a:ea typeface="Bangla MN" charset="0"/>
                <a:cs typeface="Arial"/>
              </a:rPr>
              <a:t>WISO-</a:t>
            </a:r>
            <a:r>
              <a:rPr lang="en-US" sz="2000" dirty="0" err="1">
                <a:latin typeface="Arial"/>
                <a:ea typeface="Bangla MN" charset="0"/>
                <a:cs typeface="Arial"/>
              </a:rPr>
              <a:t>Fakultät</a:t>
            </a:r>
            <a:r>
              <a:rPr lang="en-US" sz="2000" dirty="0">
                <a:latin typeface="Arial"/>
                <a:ea typeface="Bangla MN" charset="0"/>
                <a:cs typeface="Arial"/>
              </a:rPr>
              <a:t>, </a:t>
            </a:r>
            <a:r>
              <a:rPr lang="en-US" sz="2000" dirty="0" err="1">
                <a:latin typeface="Arial"/>
                <a:ea typeface="Bangla MN" charset="0"/>
                <a:cs typeface="Arial"/>
              </a:rPr>
              <a:t>Methodenzentrum</a:t>
            </a:r>
            <a:r>
              <a:rPr lang="en-US" sz="2000" dirty="0">
                <a:latin typeface="Arial"/>
                <a:ea typeface="Bangla MN" charset="0"/>
                <a:cs typeface="Arial"/>
              </a:rPr>
              <a:t>, Universität Tübingen </a:t>
            </a:r>
            <a:endParaRPr lang="en-US" sz="2000" dirty="0">
              <a:latin typeface="Arial" panose="020B0604020202020204" pitchFamily="34" charset="0"/>
              <a:ea typeface="Bangla MN" charset="0"/>
              <a:cs typeface="Arial" panose="020B0604020202020204" pitchFamily="34" charset="0"/>
            </a:endParaRPr>
          </a:p>
        </p:txBody>
      </p:sp>
      <p:pic>
        <p:nvPicPr>
          <p:cNvPr id="4" name="Grafik 3" descr="Ein Bild, das Text, Schrift, Grafiken, Grafikdesign enthält.&#10;&#10;Automatisch generierte Beschreibung">
            <a:extLst>
              <a:ext uri="{FF2B5EF4-FFF2-40B4-BE49-F238E27FC236}">
                <a16:creationId xmlns:a16="http://schemas.microsoft.com/office/drawing/2014/main" id="{677ACE1F-AA55-4FC9-2CDF-BD02026DC7AC}"/>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6085654" y="645171"/>
            <a:ext cx="4533332" cy="1164092"/>
          </a:xfrm>
          <a:prstGeom prst="rect">
            <a:avLst/>
          </a:prstGeom>
        </p:spPr>
      </p:pic>
      <p:grpSp>
        <p:nvGrpSpPr>
          <p:cNvPr id="11" name="Gruppieren 10">
            <a:extLst>
              <a:ext uri="{FF2B5EF4-FFF2-40B4-BE49-F238E27FC236}">
                <a16:creationId xmlns:a16="http://schemas.microsoft.com/office/drawing/2014/main" id="{76B51D90-4E5C-C966-A625-644086F34D9A}"/>
              </a:ext>
            </a:extLst>
          </p:cNvPr>
          <p:cNvGrpSpPr/>
          <p:nvPr/>
        </p:nvGrpSpPr>
        <p:grpSpPr>
          <a:xfrm>
            <a:off x="499962" y="2965990"/>
            <a:ext cx="5951253" cy="7318253"/>
            <a:chOff x="707853" y="3173376"/>
            <a:chExt cx="6471963" cy="5753934"/>
          </a:xfrm>
        </p:grpSpPr>
        <p:grpSp>
          <p:nvGrpSpPr>
            <p:cNvPr id="39" name="Group 38"/>
            <p:cNvGrpSpPr/>
            <p:nvPr/>
          </p:nvGrpSpPr>
          <p:grpSpPr>
            <a:xfrm>
              <a:off x="707853" y="3173376"/>
              <a:ext cx="6471963" cy="5753934"/>
              <a:chOff x="914400" y="6442641"/>
              <a:chExt cx="11658600" cy="6938135"/>
            </a:xfrm>
            <a:solidFill>
              <a:schemeClr val="bg1"/>
            </a:solidFill>
          </p:grpSpPr>
          <p:sp>
            <p:nvSpPr>
              <p:cNvPr id="34" name="Rectangle 33"/>
              <p:cNvSpPr/>
              <p:nvPr/>
            </p:nvSpPr>
            <p:spPr>
              <a:xfrm>
                <a:off x="914400" y="6762267"/>
                <a:ext cx="11658600" cy="6618509"/>
              </a:xfrm>
              <a:prstGeom prst="rect">
                <a:avLst/>
              </a:prstGeom>
              <a:grpFill/>
              <a:ln w="76200">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230"/>
              </a:p>
            </p:txBody>
          </p:sp>
          <p:sp>
            <p:nvSpPr>
              <p:cNvPr id="17" name="TextBox 16"/>
              <p:cNvSpPr txBox="1"/>
              <p:nvPr/>
            </p:nvSpPr>
            <p:spPr>
              <a:xfrm>
                <a:off x="3458986" y="6442641"/>
                <a:ext cx="6929943" cy="437686"/>
              </a:xfrm>
              <a:prstGeom prst="rect">
                <a:avLst/>
              </a:prstGeom>
              <a:grpFill/>
            </p:spPr>
            <p:txBody>
              <a:bodyPr wrap="square" lIns="91440" tIns="45720" rIns="91440" bIns="45720" rtlCol="0" anchor="t">
                <a:spAutoFit/>
              </a:bodyPr>
              <a:lstStyle/>
              <a:p>
                <a:pPr algn="ctr"/>
                <a:r>
                  <a:rPr lang="en-US" sz="2400" err="1">
                    <a:solidFill>
                      <a:srgbClr val="A51E37"/>
                    </a:solidFill>
                    <a:latin typeface="Arial"/>
                    <a:ea typeface="Bangla MN" charset="0"/>
                    <a:cs typeface="Arial"/>
                  </a:rPr>
                  <a:t>Zusammenfassung</a:t>
                </a:r>
                <a:endParaRPr lang="en-US" sz="2400">
                  <a:solidFill>
                    <a:srgbClr val="A51E37"/>
                  </a:solidFill>
                  <a:latin typeface="Arial"/>
                  <a:ea typeface="Bangla MN" charset="0"/>
                  <a:cs typeface="Arial"/>
                </a:endParaRPr>
              </a:p>
            </p:txBody>
          </p:sp>
        </p:grpSp>
        <p:sp>
          <p:nvSpPr>
            <p:cNvPr id="9" name="Textfeld 8">
              <a:extLst>
                <a:ext uri="{FF2B5EF4-FFF2-40B4-BE49-F238E27FC236}">
                  <a16:creationId xmlns:a16="http://schemas.microsoft.com/office/drawing/2014/main" id="{10B2D2E2-AACD-71C5-2435-8284A3B81235}"/>
                </a:ext>
              </a:extLst>
            </p:cNvPr>
            <p:cNvSpPr txBox="1"/>
            <p:nvPr/>
          </p:nvSpPr>
          <p:spPr>
            <a:xfrm>
              <a:off x="1193004" y="4214812"/>
              <a:ext cx="5486400" cy="2976447"/>
            </a:xfrm>
            <a:prstGeom prst="rect">
              <a:avLst/>
            </a:prstGeom>
            <a:noFill/>
          </p:spPr>
          <p:txBody>
            <a:bodyPr wrap="square" lIns="91440" tIns="45720" rIns="91440" bIns="45720" rtlCol="0" anchor="t">
              <a:spAutoFit/>
            </a:bodyPr>
            <a:lstStyle/>
            <a:p>
              <a:r>
                <a:rPr lang="de-DE" sz="2000" dirty="0">
                  <a:solidFill>
                    <a:schemeClr val="bg1">
                      <a:lumMod val="50000"/>
                    </a:schemeClr>
                  </a:solidFill>
                  <a:latin typeface="Arial"/>
                  <a:cs typeface="Arial"/>
                </a:rPr>
                <a:t>Aufbauend auf Vorarbeiten 2023 und 2024 wurde in dem interdisziplinär besuchten Masterseminar ein Theaterstück erarbeitet und aufgeführt, das den Lehrstoff in ein künstlerisches Format überführt. Im Seminar wurden </a:t>
              </a:r>
              <a:r>
                <a:rPr lang="de-DE" sz="2000" dirty="0" err="1">
                  <a:solidFill>
                    <a:schemeClr val="bg1">
                      <a:lumMod val="50000"/>
                    </a:schemeClr>
                  </a:solidFill>
                  <a:latin typeface="Arial"/>
                  <a:cs typeface="Arial"/>
                </a:rPr>
                <a:t>zunächste</a:t>
              </a:r>
              <a:r>
                <a:rPr lang="de-DE" sz="2000" dirty="0">
                  <a:solidFill>
                    <a:schemeClr val="bg1">
                      <a:lumMod val="50000"/>
                    </a:schemeClr>
                  </a:solidFill>
                  <a:latin typeface="Arial"/>
                  <a:cs typeface="Arial"/>
                </a:rPr>
                <a:t> Texte gelesen und dann Szenen geprobt, die aus den Inhalten der Seminartexte zu einem Bühnenstück umgearbeitet wurden. Das Stück wurde im Februar 2025 dreimal aufgeführt, wobei die Studierenden als Laien auf der Bühne standen.</a:t>
              </a:r>
            </a:p>
          </p:txBody>
        </p:sp>
      </p:grpSp>
      <p:grpSp>
        <p:nvGrpSpPr>
          <p:cNvPr id="12" name="Gruppieren 11">
            <a:extLst>
              <a:ext uri="{FF2B5EF4-FFF2-40B4-BE49-F238E27FC236}">
                <a16:creationId xmlns:a16="http://schemas.microsoft.com/office/drawing/2014/main" id="{7F194ACA-A856-1372-5885-D49BE25FECEB}"/>
              </a:ext>
            </a:extLst>
          </p:cNvPr>
          <p:cNvGrpSpPr/>
          <p:nvPr/>
        </p:nvGrpSpPr>
        <p:grpSpPr>
          <a:xfrm>
            <a:off x="6839393" y="2992950"/>
            <a:ext cx="7707963" cy="7318037"/>
            <a:chOff x="731546" y="9278496"/>
            <a:chExt cx="6444822" cy="6002254"/>
          </a:xfrm>
        </p:grpSpPr>
        <p:grpSp>
          <p:nvGrpSpPr>
            <p:cNvPr id="37" name="Group 36"/>
            <p:cNvGrpSpPr/>
            <p:nvPr/>
          </p:nvGrpSpPr>
          <p:grpSpPr>
            <a:xfrm>
              <a:off x="731546" y="9278496"/>
              <a:ext cx="6444822" cy="6002254"/>
              <a:chOff x="914401" y="19305058"/>
              <a:chExt cx="11609976" cy="12698942"/>
            </a:xfrm>
            <a:solidFill>
              <a:schemeClr val="bg1"/>
            </a:solidFill>
          </p:grpSpPr>
          <p:sp>
            <p:nvSpPr>
              <p:cNvPr id="35" name="Rectangle 34"/>
              <p:cNvSpPr/>
              <p:nvPr/>
            </p:nvSpPr>
            <p:spPr>
              <a:xfrm>
                <a:off x="914401" y="19784857"/>
                <a:ext cx="11609976" cy="12219143"/>
              </a:xfrm>
              <a:prstGeom prst="rect">
                <a:avLst/>
              </a:prstGeom>
              <a:grp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230" dirty="0"/>
              </a:p>
            </p:txBody>
          </p:sp>
          <p:sp>
            <p:nvSpPr>
              <p:cNvPr id="36" name="TextBox 35"/>
              <p:cNvSpPr txBox="1"/>
              <p:nvPr/>
            </p:nvSpPr>
            <p:spPr>
              <a:xfrm>
                <a:off x="3622881" y="19305058"/>
                <a:ext cx="6338570" cy="801124"/>
              </a:xfrm>
              <a:prstGeom prst="rect">
                <a:avLst/>
              </a:prstGeom>
              <a:grpFill/>
              <a:ln>
                <a:noFill/>
              </a:ln>
            </p:spPr>
            <p:txBody>
              <a:bodyPr wrap="square" lIns="91440" tIns="45720" rIns="91440" bIns="45720" rtlCol="0" anchor="t">
                <a:spAutoFit/>
              </a:bodyPr>
              <a:lstStyle/>
              <a:p>
                <a:pPr algn="ctr"/>
                <a:r>
                  <a:rPr lang="en-US" sz="2400" err="1">
                    <a:solidFill>
                      <a:srgbClr val="A51E37"/>
                    </a:solidFill>
                    <a:latin typeface="Arial"/>
                    <a:ea typeface="Bangla MN" charset="0"/>
                    <a:cs typeface="Arial"/>
                  </a:rPr>
                  <a:t>Herausforderung</a:t>
                </a:r>
                <a:endParaRPr lang="en-US" sz="2400">
                  <a:solidFill>
                    <a:srgbClr val="A51E37"/>
                  </a:solidFill>
                  <a:latin typeface="Arial"/>
                  <a:ea typeface="Bangla MN" charset="0"/>
                  <a:cs typeface="Arial"/>
                </a:endParaRPr>
              </a:p>
            </p:txBody>
          </p:sp>
        </p:grpSp>
        <p:sp>
          <p:nvSpPr>
            <p:cNvPr id="10" name="Textfeld 9">
              <a:extLst>
                <a:ext uri="{FF2B5EF4-FFF2-40B4-BE49-F238E27FC236}">
                  <a16:creationId xmlns:a16="http://schemas.microsoft.com/office/drawing/2014/main" id="{6B868EF2-311B-A17A-3939-BE9F2994DD16}"/>
                </a:ext>
              </a:extLst>
            </p:cNvPr>
            <p:cNvSpPr txBox="1"/>
            <p:nvPr/>
          </p:nvSpPr>
          <p:spPr>
            <a:xfrm>
              <a:off x="1193006" y="10288726"/>
              <a:ext cx="5486400" cy="1085485"/>
            </a:xfrm>
            <a:prstGeom prst="rect">
              <a:avLst/>
            </a:prstGeom>
            <a:noFill/>
          </p:spPr>
          <p:txBody>
            <a:bodyPr wrap="square" lIns="91440" tIns="45720" rIns="91440" bIns="45720" rtlCol="0" anchor="t">
              <a:spAutoFit/>
            </a:bodyPr>
            <a:lstStyle/>
            <a:p>
              <a:r>
                <a:rPr lang="de-DE" sz="2000" dirty="0">
                  <a:solidFill>
                    <a:schemeClr val="bg1">
                      <a:lumMod val="50000"/>
                    </a:schemeClr>
                  </a:solidFill>
                  <a:latin typeface="Arial"/>
                  <a:cs typeface="Arial"/>
                </a:rPr>
                <a:t>Auf welche lehrbezogene Herausforderung reagiert Ihr Projekt?</a:t>
              </a:r>
            </a:p>
            <a:p>
              <a:endParaRPr lang="de-DE" sz="2000" dirty="0">
                <a:solidFill>
                  <a:schemeClr val="bg1">
                    <a:lumMod val="50000"/>
                  </a:schemeClr>
                </a:solidFill>
                <a:latin typeface="Arial" panose="020B0604020202020204" pitchFamily="34" charset="0"/>
                <a:cs typeface="Arial" panose="020B0604020202020204" pitchFamily="34" charset="0"/>
              </a:endParaRPr>
            </a:p>
            <a:p>
              <a:pPr marL="241935" indent="-241935">
                <a:buFont typeface="Arial" panose="020B0604020202020204" pitchFamily="34" charset="0"/>
                <a:buChar char="•"/>
              </a:pPr>
              <a:r>
                <a:rPr lang="de-DE" sz="2000" dirty="0">
                  <a:solidFill>
                    <a:schemeClr val="bg1">
                      <a:lumMod val="50000"/>
                    </a:schemeClr>
                  </a:solidFill>
                  <a:latin typeface="Arial"/>
                  <a:cs typeface="Arial"/>
                </a:rPr>
                <a:t>Lehr-Lernsituationen </a:t>
              </a:r>
            </a:p>
          </p:txBody>
        </p:sp>
      </p:grpSp>
      <p:grpSp>
        <p:nvGrpSpPr>
          <p:cNvPr id="14" name="Gruppieren 13">
            <a:extLst>
              <a:ext uri="{FF2B5EF4-FFF2-40B4-BE49-F238E27FC236}">
                <a16:creationId xmlns:a16="http://schemas.microsoft.com/office/drawing/2014/main" id="{9AE8B048-2B96-0454-EADD-D2DEFE440F37}"/>
              </a:ext>
            </a:extLst>
          </p:cNvPr>
          <p:cNvGrpSpPr/>
          <p:nvPr/>
        </p:nvGrpSpPr>
        <p:grpSpPr>
          <a:xfrm>
            <a:off x="14884652" y="3053959"/>
            <a:ext cx="5927894" cy="7310513"/>
            <a:chOff x="731546" y="15694307"/>
            <a:chExt cx="6444822" cy="6919793"/>
          </a:xfrm>
        </p:grpSpPr>
        <p:grpSp>
          <p:nvGrpSpPr>
            <p:cNvPr id="7" name="Gruppieren 6">
              <a:extLst>
                <a:ext uri="{FF2B5EF4-FFF2-40B4-BE49-F238E27FC236}">
                  <a16:creationId xmlns:a16="http://schemas.microsoft.com/office/drawing/2014/main" id="{F6435900-D836-60C6-3701-05A01614C303}"/>
                </a:ext>
              </a:extLst>
            </p:cNvPr>
            <p:cNvGrpSpPr/>
            <p:nvPr/>
          </p:nvGrpSpPr>
          <p:grpSpPr>
            <a:xfrm>
              <a:off x="731546" y="15694307"/>
              <a:ext cx="6444822" cy="6919793"/>
              <a:chOff x="731546" y="15694307"/>
              <a:chExt cx="6444822" cy="6919793"/>
            </a:xfrm>
          </p:grpSpPr>
          <p:sp>
            <p:nvSpPr>
              <p:cNvPr id="77" name="Rectangle 76">
                <a:extLst>
                  <a:ext uri="{FF2B5EF4-FFF2-40B4-BE49-F238E27FC236}">
                    <a16:creationId xmlns:a16="http://schemas.microsoft.com/office/drawing/2014/main" id="{D32A5D87-7F7D-AD4A-AEA5-662F84FE5E2D}"/>
                  </a:ext>
                </a:extLst>
              </p:cNvPr>
              <p:cNvSpPr/>
              <p:nvPr/>
            </p:nvSpPr>
            <p:spPr>
              <a:xfrm>
                <a:off x="731546" y="15858716"/>
                <a:ext cx="6444822" cy="6755384"/>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230" dirty="0"/>
              </a:p>
            </p:txBody>
          </p:sp>
          <p:sp>
            <p:nvSpPr>
              <p:cNvPr id="78" name="TextBox 77">
                <a:extLst>
                  <a:ext uri="{FF2B5EF4-FFF2-40B4-BE49-F238E27FC236}">
                    <a16:creationId xmlns:a16="http://schemas.microsoft.com/office/drawing/2014/main" id="{505F8FE6-358E-B041-960A-E8BB7198256E}"/>
                  </a:ext>
                </a:extLst>
              </p:cNvPr>
              <p:cNvSpPr txBox="1"/>
              <p:nvPr/>
            </p:nvSpPr>
            <p:spPr>
              <a:xfrm>
                <a:off x="2716707" y="15694307"/>
                <a:ext cx="2474500" cy="426079"/>
              </a:xfrm>
              <a:prstGeom prst="rect">
                <a:avLst/>
              </a:prstGeom>
              <a:solidFill>
                <a:schemeClr val="bg1"/>
              </a:solidFill>
              <a:ln>
                <a:noFill/>
              </a:ln>
            </p:spPr>
            <p:txBody>
              <a:bodyPr wrap="square" lIns="91440" tIns="45720" rIns="91440" bIns="45720" rtlCol="0" anchor="t">
                <a:spAutoFit/>
              </a:bodyPr>
              <a:lstStyle/>
              <a:p>
                <a:pPr algn="ctr"/>
                <a:r>
                  <a:rPr lang="en-US" sz="2400" err="1">
                    <a:solidFill>
                      <a:srgbClr val="A51E37"/>
                    </a:solidFill>
                    <a:latin typeface="Arial"/>
                    <a:ea typeface="Bangla MN" charset="0"/>
                    <a:cs typeface="Arial"/>
                  </a:rPr>
                  <a:t>Zielsetzung</a:t>
                </a:r>
                <a:endParaRPr lang="en-US" sz="2400">
                  <a:solidFill>
                    <a:srgbClr val="A51E37"/>
                  </a:solidFill>
                  <a:latin typeface="Arial"/>
                  <a:ea typeface="Bangla MN" charset="0"/>
                  <a:cs typeface="Arial"/>
                </a:endParaRPr>
              </a:p>
            </p:txBody>
          </p:sp>
        </p:grpSp>
        <p:sp>
          <p:nvSpPr>
            <p:cNvPr id="13" name="Textfeld 12">
              <a:extLst>
                <a:ext uri="{FF2B5EF4-FFF2-40B4-BE49-F238E27FC236}">
                  <a16:creationId xmlns:a16="http://schemas.microsoft.com/office/drawing/2014/main" id="{F560AF43-D4F6-8B2B-55B1-0C4D11ABEBAF}"/>
                </a:ext>
              </a:extLst>
            </p:cNvPr>
            <p:cNvSpPr txBox="1"/>
            <p:nvPr/>
          </p:nvSpPr>
          <p:spPr>
            <a:xfrm>
              <a:off x="1193006" y="16604396"/>
              <a:ext cx="5486400" cy="2709341"/>
            </a:xfrm>
            <a:prstGeom prst="rect">
              <a:avLst/>
            </a:prstGeom>
            <a:noFill/>
          </p:spPr>
          <p:txBody>
            <a:bodyPr wrap="square" lIns="91440" tIns="45720" rIns="91440" bIns="45720" rtlCol="0" anchor="t">
              <a:spAutoFit/>
            </a:bodyPr>
            <a:lstStyle/>
            <a:p>
              <a:pPr marL="241935" indent="-241935">
                <a:buFont typeface="Arial" panose="020B0604020202020204" pitchFamily="34" charset="0"/>
                <a:buChar char="•"/>
              </a:pPr>
              <a:r>
                <a:rPr lang="de-DE" sz="2000" dirty="0">
                  <a:solidFill>
                    <a:schemeClr val="bg1">
                      <a:lumMod val="50000"/>
                    </a:schemeClr>
                  </a:solidFill>
                  <a:latin typeface="Arial"/>
                  <a:cs typeface="Arial"/>
                </a:rPr>
                <a:t>Förderung kritischen Denkens</a:t>
              </a:r>
            </a:p>
            <a:p>
              <a:pPr marL="241935" indent="-241935">
                <a:buFont typeface="Arial" panose="020B0604020202020204" pitchFamily="34" charset="0"/>
                <a:buChar char="•"/>
              </a:pPr>
              <a:r>
                <a:rPr lang="de-DE" sz="2000" dirty="0">
                  <a:solidFill>
                    <a:schemeClr val="bg1">
                      <a:lumMod val="50000"/>
                    </a:schemeClr>
                  </a:solidFill>
                  <a:latin typeface="Arial"/>
                  <a:cs typeface="Arial"/>
                </a:rPr>
                <a:t>Projektbasiertes und gruppenbezogenes Lernen </a:t>
              </a:r>
            </a:p>
            <a:p>
              <a:pPr marL="241935" indent="-241935">
                <a:buFont typeface="Arial" panose="020B0604020202020204" pitchFamily="34" charset="0"/>
                <a:buChar char="•"/>
              </a:pPr>
              <a:r>
                <a:rPr lang="de-DE" sz="2000" dirty="0">
                  <a:solidFill>
                    <a:schemeClr val="bg1">
                      <a:lumMod val="50000"/>
                    </a:schemeClr>
                  </a:solidFill>
                  <a:latin typeface="Arial"/>
                  <a:cs typeface="Arial"/>
                </a:rPr>
                <a:t>Studierende als </a:t>
              </a:r>
              <a:r>
                <a:rPr lang="de-DE" sz="2000" dirty="0" err="1">
                  <a:solidFill>
                    <a:schemeClr val="bg1">
                      <a:lumMod val="50000"/>
                    </a:schemeClr>
                  </a:solidFill>
                  <a:latin typeface="Arial"/>
                  <a:cs typeface="Arial"/>
                </a:rPr>
                <a:t>Akteur:innen</a:t>
              </a:r>
              <a:r>
                <a:rPr lang="de-DE" sz="2000" dirty="0">
                  <a:solidFill>
                    <a:schemeClr val="bg1">
                      <a:lumMod val="50000"/>
                    </a:schemeClr>
                  </a:solidFill>
                  <a:latin typeface="Arial"/>
                  <a:cs typeface="Arial"/>
                </a:rPr>
                <a:t> von Wissenschaftskommunikation</a:t>
              </a:r>
            </a:p>
            <a:p>
              <a:pPr marL="241935" indent="-241935">
                <a:buFont typeface="Arial" panose="020B0604020202020204" pitchFamily="34" charset="0"/>
                <a:buChar char="•"/>
              </a:pPr>
              <a:r>
                <a:rPr lang="de-DE" sz="2000" dirty="0">
                  <a:solidFill>
                    <a:schemeClr val="bg1">
                      <a:lumMod val="50000"/>
                    </a:schemeClr>
                  </a:solidFill>
                  <a:latin typeface="Arial"/>
                  <a:cs typeface="Arial"/>
                </a:rPr>
                <a:t>Künstlerisch-ästhetische Rahmung des Themas</a:t>
              </a:r>
            </a:p>
            <a:p>
              <a:pPr marL="241935" indent="-241935">
                <a:buFont typeface="Arial" panose="020B0604020202020204" pitchFamily="34" charset="0"/>
                <a:buChar char="•"/>
              </a:pPr>
              <a:r>
                <a:rPr lang="de-DE" sz="2000" dirty="0">
                  <a:solidFill>
                    <a:schemeClr val="bg1">
                      <a:lumMod val="50000"/>
                    </a:schemeClr>
                  </a:solidFill>
                  <a:latin typeface="Arial"/>
                  <a:cs typeface="Arial"/>
                </a:rPr>
                <a:t>intensives biographisches und Erfahrungslernen und Immersion</a:t>
              </a:r>
            </a:p>
          </p:txBody>
        </p:sp>
      </p:grpSp>
      <p:grpSp>
        <p:nvGrpSpPr>
          <p:cNvPr id="16" name="Gruppieren 15">
            <a:extLst>
              <a:ext uri="{FF2B5EF4-FFF2-40B4-BE49-F238E27FC236}">
                <a16:creationId xmlns:a16="http://schemas.microsoft.com/office/drawing/2014/main" id="{130877E6-4D73-364C-A6CA-4975111E8B4D}"/>
              </a:ext>
            </a:extLst>
          </p:cNvPr>
          <p:cNvGrpSpPr/>
          <p:nvPr/>
        </p:nvGrpSpPr>
        <p:grpSpPr>
          <a:xfrm>
            <a:off x="257687" y="10848849"/>
            <a:ext cx="10439399" cy="9155069"/>
            <a:chOff x="7463596" y="3317487"/>
            <a:chExt cx="14270115" cy="5615339"/>
          </a:xfrm>
        </p:grpSpPr>
        <p:grpSp>
          <p:nvGrpSpPr>
            <p:cNvPr id="8" name="Group 7">
              <a:extLst>
                <a:ext uri="{FF2B5EF4-FFF2-40B4-BE49-F238E27FC236}">
                  <a16:creationId xmlns:a16="http://schemas.microsoft.com/office/drawing/2014/main" id="{F3A17757-1132-41D3-B375-A1C6758D8BC6}"/>
                </a:ext>
              </a:extLst>
            </p:cNvPr>
            <p:cNvGrpSpPr/>
            <p:nvPr/>
          </p:nvGrpSpPr>
          <p:grpSpPr>
            <a:xfrm>
              <a:off x="7463596" y="3317487"/>
              <a:ext cx="14270115" cy="5615339"/>
              <a:chOff x="12617171" y="24020360"/>
              <a:chExt cx="18153841" cy="6087901"/>
            </a:xfrm>
          </p:grpSpPr>
          <p:grpSp>
            <p:nvGrpSpPr>
              <p:cNvPr id="6" name="Group 5"/>
              <p:cNvGrpSpPr/>
              <p:nvPr/>
            </p:nvGrpSpPr>
            <p:grpSpPr>
              <a:xfrm>
                <a:off x="13058880" y="24020360"/>
                <a:ext cx="17712132" cy="6087901"/>
                <a:chOff x="13536444" y="21378905"/>
                <a:chExt cx="13899016" cy="8043231"/>
              </a:xfrm>
            </p:grpSpPr>
            <p:sp>
              <p:nvSpPr>
                <p:cNvPr id="50" name="Rectangle 49"/>
                <p:cNvSpPr/>
                <p:nvPr/>
              </p:nvSpPr>
              <p:spPr>
                <a:xfrm>
                  <a:off x="13536444" y="21566383"/>
                  <a:ext cx="13899016" cy="7855753"/>
                </a:xfrm>
                <a:prstGeom prst="rect">
                  <a:avLst/>
                </a:prstGeom>
                <a:no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230"/>
                </a:p>
              </p:txBody>
            </p:sp>
            <p:sp>
              <p:nvSpPr>
                <p:cNvPr id="51" name="TextBox 50"/>
                <p:cNvSpPr txBox="1"/>
                <p:nvPr/>
              </p:nvSpPr>
              <p:spPr>
                <a:xfrm>
                  <a:off x="18482803" y="21378905"/>
                  <a:ext cx="4006296" cy="405598"/>
                </a:xfrm>
                <a:prstGeom prst="rect">
                  <a:avLst/>
                </a:prstGeom>
                <a:solidFill>
                  <a:schemeClr val="bg1"/>
                </a:solidFill>
              </p:spPr>
              <p:txBody>
                <a:bodyPr wrap="square" lIns="91440" tIns="45720" rIns="91440" bIns="45720" rtlCol="0" anchor="t">
                  <a:spAutoFit/>
                </a:bodyPr>
                <a:lstStyle/>
                <a:p>
                  <a:pPr algn="ctr"/>
                  <a:r>
                    <a:rPr lang="en-US" sz="2400" err="1">
                      <a:solidFill>
                        <a:srgbClr val="A51E37"/>
                      </a:solidFill>
                      <a:latin typeface="Arial"/>
                      <a:ea typeface="Bangla MN" charset="0"/>
                      <a:cs typeface="Arial"/>
                    </a:rPr>
                    <a:t>Lösungsansatz</a:t>
                  </a:r>
                  <a:endParaRPr lang="en-US" sz="2400">
                    <a:solidFill>
                      <a:srgbClr val="A51E37"/>
                    </a:solidFill>
                    <a:latin typeface="Arial"/>
                    <a:ea typeface="Bangla MN" charset="0"/>
                    <a:cs typeface="Arial"/>
                  </a:endParaRPr>
                </a:p>
              </p:txBody>
            </p:sp>
          </p:grpSp>
          <p:sp>
            <p:nvSpPr>
              <p:cNvPr id="18" name="TextBox 17"/>
              <p:cNvSpPr txBox="1"/>
              <p:nvPr/>
            </p:nvSpPr>
            <p:spPr>
              <a:xfrm>
                <a:off x="12617171" y="24652548"/>
                <a:ext cx="18114021" cy="483321"/>
              </a:xfrm>
              <a:prstGeom prst="rect">
                <a:avLst/>
              </a:prstGeom>
              <a:noFill/>
            </p:spPr>
            <p:txBody>
              <a:bodyPr wrap="square" rtlCol="0">
                <a:spAutoFit/>
              </a:bodyPr>
              <a:lstStyle/>
              <a:p>
                <a:pPr marL="124141">
                  <a:spcAft>
                    <a:spcPts val="1033"/>
                  </a:spcAft>
                </a:pPr>
                <a:r>
                  <a:rPr lang="en-US" sz="1136" dirty="0">
                    <a:latin typeface="Al Bayan Plain" charset="-78"/>
                    <a:ea typeface="Al Bayan Plain" charset="-78"/>
                    <a:cs typeface="Al Bayan Plain" charset="-78"/>
                  </a:rPr>
                  <a:t> </a:t>
                </a:r>
              </a:p>
            </p:txBody>
          </p:sp>
        </p:grpSp>
        <p:sp>
          <p:nvSpPr>
            <p:cNvPr id="15" name="Textfeld 14">
              <a:extLst>
                <a:ext uri="{FF2B5EF4-FFF2-40B4-BE49-F238E27FC236}">
                  <a16:creationId xmlns:a16="http://schemas.microsoft.com/office/drawing/2014/main" id="{C6FF1109-5DEA-319B-5647-F6D8B2702F90}"/>
                </a:ext>
              </a:extLst>
            </p:cNvPr>
            <p:cNvSpPr txBox="1"/>
            <p:nvPr/>
          </p:nvSpPr>
          <p:spPr>
            <a:xfrm>
              <a:off x="8355806" y="4214812"/>
              <a:ext cx="12801600" cy="1189297"/>
            </a:xfrm>
            <a:prstGeom prst="rect">
              <a:avLst/>
            </a:prstGeom>
            <a:noFill/>
          </p:spPr>
          <p:txBody>
            <a:bodyPr wrap="square" lIns="91440" tIns="45720" rIns="91440" bIns="45720" rtlCol="0" anchor="t">
              <a:spAutoFit/>
            </a:bodyPr>
            <a:lstStyle/>
            <a:p>
              <a:pPr marL="342900" indent="-342900" algn="ctr">
                <a:buFont typeface="Arial" panose="020B0604020202020204" pitchFamily="34" charset="0"/>
                <a:buChar char="•"/>
              </a:pPr>
              <a:r>
                <a:rPr lang="de-DE" sz="2000" dirty="0">
                  <a:solidFill>
                    <a:schemeClr val="bg1">
                      <a:lumMod val="50000"/>
                    </a:schemeClr>
                  </a:solidFill>
                  <a:latin typeface="Arial"/>
                  <a:cs typeface="Arial"/>
                </a:rPr>
                <a:t>Entwicklung eines kunstbasierten Science-</a:t>
              </a:r>
              <a:r>
                <a:rPr lang="de-DE" sz="2000" dirty="0" err="1">
                  <a:solidFill>
                    <a:schemeClr val="bg1">
                      <a:lumMod val="50000"/>
                    </a:schemeClr>
                  </a:solidFill>
                  <a:latin typeface="Arial"/>
                  <a:cs typeface="Arial"/>
                </a:rPr>
                <a:t>to</a:t>
              </a:r>
              <a:r>
                <a:rPr lang="de-DE" sz="2000" dirty="0">
                  <a:solidFill>
                    <a:schemeClr val="bg1">
                      <a:lumMod val="50000"/>
                    </a:schemeClr>
                  </a:solidFill>
                  <a:latin typeface="Arial"/>
                  <a:cs typeface="Arial"/>
                </a:rPr>
                <a:t>-Public-Formates als integraler Bestandteil des Seminars</a:t>
              </a:r>
            </a:p>
            <a:p>
              <a:pPr marL="342900" indent="-342900" algn="ctr">
                <a:buFont typeface="Arial" panose="020B0604020202020204" pitchFamily="34" charset="0"/>
                <a:buChar char="•"/>
              </a:pPr>
              <a:r>
                <a:rPr lang="de-DE" sz="2000" dirty="0">
                  <a:solidFill>
                    <a:schemeClr val="bg1">
                      <a:lumMod val="50000"/>
                    </a:schemeClr>
                  </a:solidFill>
                  <a:latin typeface="Arial"/>
                  <a:cs typeface="Arial"/>
                </a:rPr>
                <a:t>Studierende als Akteur*innen für Wissenschaftskommunikation</a:t>
              </a:r>
            </a:p>
            <a:p>
              <a:pPr marL="342900" indent="-342900" algn="ctr">
                <a:buFont typeface="Arial" panose="020B0604020202020204" pitchFamily="34" charset="0"/>
                <a:buChar char="•"/>
              </a:pPr>
              <a:r>
                <a:rPr lang="de-DE" sz="2000" dirty="0">
                  <a:solidFill>
                    <a:schemeClr val="bg1">
                      <a:lumMod val="50000"/>
                    </a:schemeClr>
                  </a:solidFill>
                  <a:latin typeface="Arial"/>
                  <a:cs typeface="Arial"/>
                </a:rPr>
                <a:t>Theaterpädagogische Arbeit vertieft Auseinandersetzung mit Lehrstoff und bringt eine neue Dimension hinein</a:t>
              </a:r>
            </a:p>
            <a:p>
              <a:pPr algn="ctr"/>
              <a:endParaRPr lang="de-DE" sz="2000" dirty="0">
                <a:solidFill>
                  <a:schemeClr val="bg1">
                    <a:lumMod val="50000"/>
                  </a:schemeClr>
                </a:solidFill>
                <a:latin typeface="Arial"/>
                <a:cs typeface="Arial"/>
              </a:endParaRPr>
            </a:p>
          </p:txBody>
        </p:sp>
      </p:grpSp>
      <p:grpSp>
        <p:nvGrpSpPr>
          <p:cNvPr id="28" name="Gruppieren 27">
            <a:extLst>
              <a:ext uri="{FF2B5EF4-FFF2-40B4-BE49-F238E27FC236}">
                <a16:creationId xmlns:a16="http://schemas.microsoft.com/office/drawing/2014/main" id="{C26A46C4-9006-7416-961A-2DCCC618A100}"/>
              </a:ext>
            </a:extLst>
          </p:cNvPr>
          <p:cNvGrpSpPr/>
          <p:nvPr/>
        </p:nvGrpSpPr>
        <p:grpSpPr>
          <a:xfrm>
            <a:off x="11003901" y="10755194"/>
            <a:ext cx="9717769" cy="9254026"/>
            <a:chOff x="10378607" y="6402370"/>
            <a:chExt cx="9811750" cy="7062258"/>
          </a:xfrm>
        </p:grpSpPr>
        <p:grpSp>
          <p:nvGrpSpPr>
            <p:cNvPr id="40" name="Group 39"/>
            <p:cNvGrpSpPr/>
            <p:nvPr/>
          </p:nvGrpSpPr>
          <p:grpSpPr>
            <a:xfrm>
              <a:off x="10378607" y="6402370"/>
              <a:ext cx="9811750" cy="7062258"/>
              <a:chOff x="939939" y="20078217"/>
              <a:chExt cx="11616995" cy="9915876"/>
            </a:xfrm>
          </p:grpSpPr>
          <p:sp>
            <p:nvSpPr>
              <p:cNvPr id="41" name="Rectangle 40"/>
              <p:cNvSpPr/>
              <p:nvPr/>
            </p:nvSpPr>
            <p:spPr>
              <a:xfrm>
                <a:off x="939939" y="20347496"/>
                <a:ext cx="11616995" cy="9646597"/>
              </a:xfrm>
              <a:prstGeom prst="rect">
                <a:avLst/>
              </a:prstGeom>
              <a:noFill/>
              <a:ln w="76200">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230" dirty="0"/>
              </a:p>
            </p:txBody>
          </p:sp>
          <p:sp>
            <p:nvSpPr>
              <p:cNvPr id="42" name="TextBox 41"/>
              <p:cNvSpPr txBox="1"/>
              <p:nvPr/>
            </p:nvSpPr>
            <p:spPr>
              <a:xfrm>
                <a:off x="4792752" y="20078217"/>
                <a:ext cx="3733326" cy="494683"/>
              </a:xfrm>
              <a:prstGeom prst="rect">
                <a:avLst/>
              </a:prstGeom>
              <a:solidFill>
                <a:schemeClr val="bg1"/>
              </a:solidFill>
              <a:ln>
                <a:noFill/>
              </a:ln>
            </p:spPr>
            <p:txBody>
              <a:bodyPr wrap="square" lIns="91440" tIns="45720" rIns="91440" bIns="45720" rtlCol="0" anchor="t">
                <a:spAutoFit/>
              </a:bodyPr>
              <a:lstStyle/>
              <a:p>
                <a:pPr algn="ctr"/>
                <a:r>
                  <a:rPr lang="en-US" sz="2250" err="1">
                    <a:solidFill>
                      <a:srgbClr val="A51E37"/>
                    </a:solidFill>
                    <a:latin typeface="Arial"/>
                    <a:ea typeface="Bangla MN" charset="0"/>
                    <a:cs typeface="Arial"/>
                  </a:rPr>
                  <a:t>I</a:t>
                </a:r>
                <a:r>
                  <a:rPr lang="en-US" sz="2400" err="1">
                    <a:solidFill>
                      <a:srgbClr val="A51E37"/>
                    </a:solidFill>
                    <a:latin typeface="Arial"/>
                    <a:ea typeface="Bangla MN" charset="0"/>
                    <a:cs typeface="Arial"/>
                  </a:rPr>
                  <a:t>nnovationscharakter</a:t>
                </a:r>
                <a:endParaRPr lang="en-US" sz="2400">
                  <a:solidFill>
                    <a:srgbClr val="A51E37"/>
                  </a:solidFill>
                  <a:latin typeface="Arial"/>
                  <a:ea typeface="Bangla MN" charset="0"/>
                  <a:cs typeface="Arial"/>
                </a:endParaRPr>
              </a:p>
            </p:txBody>
          </p:sp>
        </p:grpSp>
        <p:sp>
          <p:nvSpPr>
            <p:cNvPr id="20" name="Textfeld 19">
              <a:extLst>
                <a:ext uri="{FF2B5EF4-FFF2-40B4-BE49-F238E27FC236}">
                  <a16:creationId xmlns:a16="http://schemas.microsoft.com/office/drawing/2014/main" id="{199257F9-B97A-DD06-EB8C-B73620DCA040}"/>
                </a:ext>
              </a:extLst>
            </p:cNvPr>
            <p:cNvSpPr txBox="1"/>
            <p:nvPr/>
          </p:nvSpPr>
          <p:spPr>
            <a:xfrm>
              <a:off x="10589778" y="7708301"/>
              <a:ext cx="9398434" cy="775108"/>
            </a:xfrm>
            <a:prstGeom prst="rect">
              <a:avLst/>
            </a:prstGeom>
            <a:noFill/>
          </p:spPr>
          <p:txBody>
            <a:bodyPr wrap="square" lIns="91440" tIns="45720" rIns="91440" bIns="45720" rtlCol="0" anchor="t">
              <a:spAutoFit/>
            </a:bodyPr>
            <a:lstStyle/>
            <a:p>
              <a:pPr marL="342900" indent="-342900" algn="ctr">
                <a:buFont typeface="Arial" panose="020B0604020202020204" pitchFamily="34" charset="0"/>
                <a:buChar char="•"/>
              </a:pPr>
              <a:r>
                <a:rPr lang="de-DE" sz="2000" dirty="0">
                  <a:solidFill>
                    <a:schemeClr val="bg1">
                      <a:lumMod val="50000"/>
                    </a:schemeClr>
                  </a:solidFill>
                  <a:latin typeface="Arial"/>
                  <a:cs typeface="Arial"/>
                </a:rPr>
                <a:t>Kunstbasierte Science-</a:t>
              </a:r>
              <a:r>
                <a:rPr lang="de-DE" sz="2000" dirty="0" err="1">
                  <a:solidFill>
                    <a:schemeClr val="bg1">
                      <a:lumMod val="50000"/>
                    </a:schemeClr>
                  </a:solidFill>
                  <a:latin typeface="Arial"/>
                  <a:cs typeface="Arial"/>
                </a:rPr>
                <a:t>to</a:t>
              </a:r>
              <a:r>
                <a:rPr lang="de-DE" sz="2000" dirty="0">
                  <a:solidFill>
                    <a:schemeClr val="bg1">
                      <a:lumMod val="50000"/>
                    </a:schemeClr>
                  </a:solidFill>
                  <a:latin typeface="Arial"/>
                  <a:cs typeface="Arial"/>
                </a:rPr>
                <a:t>-Public-Formate haben bislang Seltenheitscharakter </a:t>
              </a:r>
            </a:p>
            <a:p>
              <a:pPr marL="342900" indent="-342900" algn="ctr">
                <a:buFont typeface="Arial" panose="020B0604020202020204" pitchFamily="34" charset="0"/>
                <a:buChar char="•"/>
              </a:pPr>
              <a:r>
                <a:rPr lang="de-DE" sz="2000" dirty="0">
                  <a:solidFill>
                    <a:schemeClr val="bg1">
                      <a:lumMod val="50000"/>
                    </a:schemeClr>
                  </a:solidFill>
                  <a:latin typeface="Arial"/>
                  <a:cs typeface="Arial"/>
                </a:rPr>
                <a:t>Die maßgebliche Einbindung von Studierenden in alle Phasen des Projektes stellt eine wesentliche Erweiterung tradierter Lehr-Lernformate dar.</a:t>
              </a:r>
              <a:r>
                <a:rPr lang="de-DE" sz="1800" dirty="0">
                  <a:effectLst/>
                  <a:latin typeface="Arial" panose="020B0604020202020204" pitchFamily="34" charset="0"/>
                  <a:ea typeface="Times New Roman" panose="02020603050405020304" pitchFamily="18" charset="0"/>
                  <a:cs typeface="Times New Roman" panose="02020603050405020304" pitchFamily="18" charset="0"/>
                </a:rPr>
                <a:t> </a:t>
              </a:r>
              <a:endParaRPr lang="de-DE" sz="2000" dirty="0">
                <a:solidFill>
                  <a:schemeClr val="bg1">
                    <a:lumMod val="50000"/>
                  </a:schemeClr>
                </a:solidFill>
                <a:latin typeface="Arial"/>
                <a:cs typeface="Arial"/>
              </a:endParaRPr>
            </a:p>
          </p:txBody>
        </p:sp>
      </p:grpSp>
      <p:grpSp>
        <p:nvGrpSpPr>
          <p:cNvPr id="3" name="Gruppieren 2">
            <a:extLst>
              <a:ext uri="{FF2B5EF4-FFF2-40B4-BE49-F238E27FC236}">
                <a16:creationId xmlns:a16="http://schemas.microsoft.com/office/drawing/2014/main" id="{07C0C5FA-F61D-2FB2-82B2-879B3F116A87}"/>
              </a:ext>
            </a:extLst>
          </p:cNvPr>
          <p:cNvGrpSpPr/>
          <p:nvPr/>
        </p:nvGrpSpPr>
        <p:grpSpPr>
          <a:xfrm>
            <a:off x="506418" y="20341488"/>
            <a:ext cx="10162249" cy="9251430"/>
            <a:chOff x="589693" y="21914229"/>
            <a:chExt cx="5101628" cy="7678660"/>
          </a:xfrm>
        </p:grpSpPr>
        <p:grpSp>
          <p:nvGrpSpPr>
            <p:cNvPr id="22" name="Gruppieren 21">
              <a:extLst>
                <a:ext uri="{FF2B5EF4-FFF2-40B4-BE49-F238E27FC236}">
                  <a16:creationId xmlns:a16="http://schemas.microsoft.com/office/drawing/2014/main" id="{A62DF119-0C47-05F3-32C9-334243923C2B}"/>
                </a:ext>
              </a:extLst>
            </p:cNvPr>
            <p:cNvGrpSpPr/>
            <p:nvPr/>
          </p:nvGrpSpPr>
          <p:grpSpPr>
            <a:xfrm>
              <a:off x="589693" y="22134289"/>
              <a:ext cx="5101628" cy="7458600"/>
              <a:chOff x="22364702" y="3448374"/>
              <a:chExt cx="7222951" cy="10559982"/>
            </a:xfrm>
          </p:grpSpPr>
          <p:sp>
            <p:nvSpPr>
              <p:cNvPr id="47" name="Rectangle 46"/>
              <p:cNvSpPr/>
              <p:nvPr/>
            </p:nvSpPr>
            <p:spPr>
              <a:xfrm>
                <a:off x="22364702" y="3448374"/>
                <a:ext cx="7222951" cy="10559982"/>
              </a:xfrm>
              <a:prstGeom prst="rect">
                <a:avLst/>
              </a:prstGeom>
              <a:noFill/>
              <a:ln w="76200">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230"/>
              </a:p>
            </p:txBody>
          </p:sp>
          <p:sp>
            <p:nvSpPr>
              <p:cNvPr id="21" name="Textfeld 20">
                <a:extLst>
                  <a:ext uri="{FF2B5EF4-FFF2-40B4-BE49-F238E27FC236}">
                    <a16:creationId xmlns:a16="http://schemas.microsoft.com/office/drawing/2014/main" id="{F64D39DE-A593-2A20-7F56-EEB1AEC82FE7}"/>
                  </a:ext>
                </a:extLst>
              </p:cNvPr>
              <p:cNvSpPr txBox="1"/>
              <p:nvPr/>
            </p:nvSpPr>
            <p:spPr>
              <a:xfrm>
                <a:off x="23214806" y="4214812"/>
                <a:ext cx="5486400" cy="2640224"/>
              </a:xfrm>
              <a:prstGeom prst="rect">
                <a:avLst/>
              </a:prstGeom>
              <a:noFill/>
            </p:spPr>
            <p:txBody>
              <a:bodyPr wrap="square" lIns="91440" tIns="45720" rIns="91440" bIns="45720" rtlCol="0" anchor="t">
                <a:spAutoFit/>
              </a:bodyPr>
              <a:lstStyle/>
              <a:p>
                <a:pPr marL="342900" indent="-342900">
                  <a:buFont typeface="Arial" panose="020B0604020202020204" pitchFamily="34" charset="0"/>
                  <a:buChar char="•"/>
                </a:pPr>
                <a:r>
                  <a:rPr lang="de-DE" sz="2000" dirty="0">
                    <a:solidFill>
                      <a:schemeClr val="bg1">
                        <a:lumMod val="50000"/>
                      </a:schemeClr>
                    </a:solidFill>
                    <a:latin typeface="Arial"/>
                    <a:cs typeface="Arial"/>
                  </a:rPr>
                  <a:t>Gelungene Bühnenauftritte, viel Publikum (3 Aufführungen, 150 Gäste)</a:t>
                </a:r>
              </a:p>
              <a:p>
                <a:pPr marL="342900" indent="-342900">
                  <a:buFont typeface="Arial" panose="020B0604020202020204" pitchFamily="34" charset="0"/>
                  <a:buChar char="•"/>
                </a:pPr>
                <a:r>
                  <a:rPr lang="de-DE" sz="2000" dirty="0">
                    <a:solidFill>
                      <a:schemeClr val="bg1">
                        <a:lumMod val="50000"/>
                      </a:schemeClr>
                    </a:solidFill>
                    <a:latin typeface="Arial"/>
                    <a:cs typeface="Arial"/>
                  </a:rPr>
                  <a:t>Hohe intrinsische Motivation der Studierenden</a:t>
                </a:r>
              </a:p>
              <a:p>
                <a:pPr marL="342900" indent="-342900">
                  <a:buFont typeface="Arial" panose="020B0604020202020204" pitchFamily="34" charset="0"/>
                  <a:buChar char="•"/>
                </a:pPr>
                <a:r>
                  <a:rPr lang="de-DE" sz="2000" dirty="0">
                    <a:solidFill>
                      <a:schemeClr val="bg1">
                        <a:lumMod val="50000"/>
                      </a:schemeClr>
                    </a:solidFill>
                    <a:latin typeface="Arial"/>
                    <a:cs typeface="Arial"/>
                  </a:rPr>
                  <a:t>Gelungene Zusammenarbeit mit theaterpädagogischer und fachlicher Seminarleitung</a:t>
                </a:r>
              </a:p>
              <a:p>
                <a:pPr marL="342900" indent="-342900">
                  <a:buFont typeface="Arial" panose="020B0604020202020204" pitchFamily="34" charset="0"/>
                  <a:buChar char="•"/>
                </a:pPr>
                <a:endParaRPr lang="de-DE" sz="2000" dirty="0">
                  <a:solidFill>
                    <a:schemeClr val="bg1">
                      <a:lumMod val="50000"/>
                    </a:schemeClr>
                  </a:solidFill>
                  <a:latin typeface="Arial"/>
                  <a:cs typeface="Arial"/>
                </a:endParaRPr>
              </a:p>
              <a:p>
                <a:pPr marL="342900" indent="-342900">
                  <a:buFont typeface="Arial" panose="020B0604020202020204" pitchFamily="34" charset="0"/>
                  <a:buChar char="•"/>
                </a:pPr>
                <a:endParaRPr lang="de-DE" sz="2000" dirty="0">
                  <a:solidFill>
                    <a:schemeClr val="bg1">
                      <a:lumMod val="50000"/>
                    </a:schemeClr>
                  </a:solidFill>
                  <a:latin typeface="Arial"/>
                  <a:cs typeface="Arial"/>
                </a:endParaRPr>
              </a:p>
            </p:txBody>
          </p:sp>
        </p:grpSp>
        <p:sp>
          <p:nvSpPr>
            <p:cNvPr id="53" name="TextBox 52"/>
            <p:cNvSpPr txBox="1"/>
            <p:nvPr/>
          </p:nvSpPr>
          <p:spPr>
            <a:xfrm>
              <a:off x="2252191" y="21914229"/>
              <a:ext cx="1776632" cy="461976"/>
            </a:xfrm>
            <a:prstGeom prst="rect">
              <a:avLst/>
            </a:prstGeom>
            <a:solidFill>
              <a:schemeClr val="bg1"/>
            </a:solidFill>
          </p:spPr>
          <p:txBody>
            <a:bodyPr wrap="square" lIns="91440" tIns="45720" rIns="91440" bIns="45720" rtlCol="0" anchor="t">
              <a:spAutoFit/>
            </a:bodyPr>
            <a:lstStyle/>
            <a:p>
              <a:pPr algn="ctr"/>
              <a:r>
                <a:rPr lang="en-US" sz="2400" err="1">
                  <a:solidFill>
                    <a:srgbClr val="A51E37"/>
                  </a:solidFill>
                  <a:latin typeface="Arial"/>
                  <a:ea typeface="Bangla MN" charset="0"/>
                  <a:cs typeface="Arial"/>
                </a:rPr>
                <a:t>Erfahrungen</a:t>
              </a:r>
              <a:endParaRPr lang="en-US" sz="2400">
                <a:solidFill>
                  <a:srgbClr val="A51E37"/>
                </a:solidFill>
                <a:latin typeface="Arial"/>
                <a:ea typeface="Bangla MN" charset="0"/>
                <a:cs typeface="Arial"/>
              </a:endParaRPr>
            </a:p>
          </p:txBody>
        </p:sp>
      </p:grpSp>
      <p:grpSp>
        <p:nvGrpSpPr>
          <p:cNvPr id="27" name="Gruppieren 26">
            <a:extLst>
              <a:ext uri="{FF2B5EF4-FFF2-40B4-BE49-F238E27FC236}">
                <a16:creationId xmlns:a16="http://schemas.microsoft.com/office/drawing/2014/main" id="{3187543A-7ADA-104C-3346-1E3D3F942D2B}"/>
              </a:ext>
            </a:extLst>
          </p:cNvPr>
          <p:cNvGrpSpPr/>
          <p:nvPr/>
        </p:nvGrpSpPr>
        <p:grpSpPr>
          <a:xfrm>
            <a:off x="10999322" y="20427014"/>
            <a:ext cx="9679597" cy="9163942"/>
            <a:chOff x="15814341" y="17806908"/>
            <a:chExt cx="5101627" cy="4306346"/>
          </a:xfrm>
        </p:grpSpPr>
        <p:grpSp>
          <p:nvGrpSpPr>
            <p:cNvPr id="19" name="Group 42">
              <a:extLst>
                <a:ext uri="{FF2B5EF4-FFF2-40B4-BE49-F238E27FC236}">
                  <a16:creationId xmlns:a16="http://schemas.microsoft.com/office/drawing/2014/main" id="{01B17549-47C2-2273-65AC-1364705287CA}"/>
                </a:ext>
              </a:extLst>
            </p:cNvPr>
            <p:cNvGrpSpPr/>
            <p:nvPr/>
          </p:nvGrpSpPr>
          <p:grpSpPr>
            <a:xfrm>
              <a:off x="15814341" y="17806908"/>
              <a:ext cx="5101627" cy="4306346"/>
              <a:chOff x="845736" y="18712568"/>
              <a:chExt cx="11929274" cy="7332842"/>
            </a:xfrm>
          </p:grpSpPr>
          <p:sp>
            <p:nvSpPr>
              <p:cNvPr id="24" name="Rectangle 43">
                <a:extLst>
                  <a:ext uri="{FF2B5EF4-FFF2-40B4-BE49-F238E27FC236}">
                    <a16:creationId xmlns:a16="http://schemas.microsoft.com/office/drawing/2014/main" id="{10F28981-D45D-7913-E1FF-777D82003894}"/>
                  </a:ext>
                </a:extLst>
              </p:cNvPr>
              <p:cNvSpPr/>
              <p:nvPr/>
            </p:nvSpPr>
            <p:spPr>
              <a:xfrm>
                <a:off x="845736" y="18895071"/>
                <a:ext cx="11929274" cy="7150339"/>
              </a:xfrm>
              <a:prstGeom prst="rect">
                <a:avLst/>
              </a:prstGeom>
              <a:no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230" dirty="0"/>
              </a:p>
            </p:txBody>
          </p:sp>
          <p:sp>
            <p:nvSpPr>
              <p:cNvPr id="25" name="TextBox 44">
                <a:extLst>
                  <a:ext uri="{FF2B5EF4-FFF2-40B4-BE49-F238E27FC236}">
                    <a16:creationId xmlns:a16="http://schemas.microsoft.com/office/drawing/2014/main" id="{9542B8C7-FFDF-8C83-F5D4-B0857134328F}"/>
                  </a:ext>
                </a:extLst>
              </p:cNvPr>
              <p:cNvSpPr txBox="1"/>
              <p:nvPr/>
            </p:nvSpPr>
            <p:spPr>
              <a:xfrm>
                <a:off x="4149023" y="18712568"/>
                <a:ext cx="5389812" cy="444691"/>
              </a:xfrm>
              <a:prstGeom prst="rect">
                <a:avLst/>
              </a:prstGeom>
              <a:solidFill>
                <a:schemeClr val="bg1"/>
              </a:solidFill>
            </p:spPr>
            <p:txBody>
              <a:bodyPr wrap="square" lIns="91440" tIns="45720" rIns="91440" bIns="45720" rtlCol="0" anchor="t">
                <a:spAutoFit/>
              </a:bodyPr>
              <a:lstStyle/>
              <a:p>
                <a:pPr algn="ctr"/>
                <a:r>
                  <a:rPr lang="en-US" sz="2400" err="1">
                    <a:solidFill>
                      <a:srgbClr val="A51E37"/>
                    </a:solidFill>
                    <a:latin typeface="Arial"/>
                    <a:ea typeface="Bangla MN" charset="0"/>
                    <a:cs typeface="Arial"/>
                  </a:rPr>
                  <a:t>Studentische</a:t>
                </a:r>
                <a:r>
                  <a:rPr lang="en-US" sz="2400" dirty="0">
                    <a:solidFill>
                      <a:srgbClr val="C00000"/>
                    </a:solidFill>
                    <a:latin typeface="Arial"/>
                    <a:ea typeface="Bangla MN" charset="0"/>
                    <a:cs typeface="Arial"/>
                  </a:rPr>
                  <a:t> </a:t>
                </a:r>
                <a:r>
                  <a:rPr lang="en-US" sz="2400" err="1">
                    <a:solidFill>
                      <a:srgbClr val="C00000"/>
                    </a:solidFill>
                    <a:latin typeface="Arial"/>
                    <a:ea typeface="Bangla MN" charset="0"/>
                    <a:cs typeface="Arial"/>
                  </a:rPr>
                  <a:t>Perspektive</a:t>
                </a:r>
                <a:endParaRPr lang="en-US" sz="2400">
                  <a:solidFill>
                    <a:srgbClr val="C00000"/>
                  </a:solidFill>
                  <a:latin typeface="Arial"/>
                  <a:ea typeface="Bangla MN" charset="0"/>
                  <a:cs typeface="Arial"/>
                </a:endParaRPr>
              </a:p>
            </p:txBody>
          </p:sp>
        </p:grpSp>
        <p:sp>
          <p:nvSpPr>
            <p:cNvPr id="26" name="Textfeld 25">
              <a:extLst>
                <a:ext uri="{FF2B5EF4-FFF2-40B4-BE49-F238E27FC236}">
                  <a16:creationId xmlns:a16="http://schemas.microsoft.com/office/drawing/2014/main" id="{F1ADB718-062B-E06B-6626-F21F95A61E7E}"/>
                </a:ext>
              </a:extLst>
            </p:cNvPr>
            <p:cNvSpPr txBox="1"/>
            <p:nvPr/>
          </p:nvSpPr>
          <p:spPr>
            <a:xfrm>
              <a:off x="16432094" y="18191109"/>
              <a:ext cx="3958007" cy="3471150"/>
            </a:xfrm>
            <a:prstGeom prst="rect">
              <a:avLst/>
            </a:prstGeom>
            <a:noFill/>
          </p:spPr>
          <p:txBody>
            <a:bodyPr wrap="square" lIns="91440" tIns="45720" rIns="91440" bIns="45720" rtlCol="0" anchor="t">
              <a:spAutoFit/>
            </a:bodyPr>
            <a:lstStyle/>
            <a:p>
              <a:r>
                <a:rPr lang="de-DE" sz="2000" dirty="0">
                  <a:solidFill>
                    <a:schemeClr val="bg1">
                      <a:lumMod val="50000"/>
                    </a:schemeClr>
                  </a:solidFill>
                  <a:cs typeface="Arial"/>
                </a:rPr>
                <a:t>Einbezug studentischer Perspektiven/Rückmeldungen – einige O-Töne </a:t>
              </a:r>
              <a:r>
                <a:rPr lang="de-DE" sz="2000">
                  <a:solidFill>
                    <a:schemeClr val="bg1">
                      <a:lumMod val="50000"/>
                    </a:schemeClr>
                  </a:solidFill>
                  <a:cs typeface="Arial"/>
                </a:rPr>
                <a:t>von Seminarteilnehmenden:</a:t>
              </a:r>
              <a:endParaRPr lang="de-DE" sz="2000" dirty="0">
                <a:solidFill>
                  <a:schemeClr val="bg1">
                    <a:lumMod val="50000"/>
                  </a:schemeClr>
                </a:solidFill>
                <a:cs typeface="Arial"/>
              </a:endParaRPr>
            </a:p>
            <a:p>
              <a:endParaRPr lang="de-DE" sz="2000" dirty="0">
                <a:solidFill>
                  <a:schemeClr val="bg1">
                    <a:lumMod val="50000"/>
                  </a:schemeClr>
                </a:solidFill>
                <a:cs typeface="Arial"/>
              </a:endParaRPr>
            </a:p>
            <a:p>
              <a:pPr marL="342900" indent="-342900" algn="l">
                <a:buFont typeface="Arial" panose="020B0604020202020204" pitchFamily="34" charset="0"/>
                <a:buChar char="•"/>
              </a:pPr>
              <a:r>
                <a:rPr lang="de-DE" sz="1800" b="0" i="0" u="none" strike="noStrike" baseline="0" dirty="0">
                  <a:solidFill>
                    <a:srgbClr val="000000"/>
                  </a:solidFill>
                </a:rPr>
                <a:t>Nicht nur ich selbst entwickelte durch dieses Projekt eine ganz neue Freude am Lernen – das Projekt weckte auch bei anderen Menschen in meinem persönlichen Umfeld großes Interesse an den Seminarinhalten.</a:t>
              </a:r>
            </a:p>
            <a:p>
              <a:pPr marL="342900" indent="-342900" algn="l">
                <a:buFont typeface="Arial" panose="020B0604020202020204" pitchFamily="34" charset="0"/>
                <a:buChar char="•"/>
              </a:pPr>
              <a:r>
                <a:rPr lang="de-DE" sz="1800" b="0" i="0" u="none" strike="noStrike" baseline="0" dirty="0">
                  <a:solidFill>
                    <a:srgbClr val="000000"/>
                  </a:solidFill>
                </a:rPr>
                <a:t>Die gemeinsame Arbeit am Theaterstück schweißte unsere Seminargruppe zusammen und schuf ein äußerst förderliches Lernklima, wie ich es aus anderen Seminaren nicht kenne. Die Art des kollaborativen und engen Zusammenarbeitens – explizit auch mit den Dozentinnen – ließ mich meine eigenen Ideen und Beiträge als besonders wertvoll für einen Gruppenprozess empfinden.  </a:t>
              </a:r>
            </a:p>
            <a:p>
              <a:pPr marL="342900" indent="-342900" algn="l">
                <a:buFont typeface="Arial" panose="020B0604020202020204" pitchFamily="34" charset="0"/>
                <a:buChar char="•"/>
              </a:pPr>
              <a:r>
                <a:rPr lang="de-DE" sz="1800" b="0" i="0" u="none" strike="noStrike" baseline="0" dirty="0">
                  <a:solidFill>
                    <a:srgbClr val="000000"/>
                  </a:solidFill>
                </a:rPr>
                <a:t>Wir haben im Seminar viel in der Gruppe über die historischen Hintergründe und die Figuren des Stücks gesprochen. Darauf folgte der intrinsisch motivierte Transfer, die neu kennengelernten Inhalte zum Leben zu erwecken. Durch diese Herangehensweise konnte ich die Komplexität der Themenbereiche und die zum Teil kontroversen Standpunkte der Figuren im Stück sehr gut kennenlernen und nachhaltig verinnerlichen. </a:t>
              </a:r>
            </a:p>
            <a:p>
              <a:pPr marL="342900" indent="-342900" algn="l">
                <a:buFont typeface="Arial" panose="020B0604020202020204" pitchFamily="34" charset="0"/>
                <a:buChar char="•"/>
              </a:pPr>
              <a:r>
                <a:rPr lang="de-DE" sz="1800" b="0" i="0" u="none" strike="noStrike" baseline="0" dirty="0">
                  <a:solidFill>
                    <a:srgbClr val="000000"/>
                  </a:solidFill>
                </a:rPr>
                <a:t>Nachdem wir ein Grundwissen über das Leben von ausgewählten historischen Figuren erlangt hatten, eröffnete ein Theater-Workshop die Möglichkeit, tief in die Figuren hineinzuschlüpfen. Dieser Perspektivwechsel half mir, ihre Sichtweisen, Ängste, Engagement sowie die gesellschaftlichen Strukturen, die zu ihrem Ausschluss führten, besser nachzuvollziehen. Aufgrund dessen herrschte hohe Motivation, mich intensiver mit den Seminarinhalten zu beschäftigen und mein Wissen weiter zu vertiefen. </a:t>
              </a:r>
              <a:endParaRPr lang="de-DE" sz="1800" dirty="0">
                <a:solidFill>
                  <a:srgbClr val="000000"/>
                </a:solidFill>
              </a:endParaRPr>
            </a:p>
          </p:txBody>
        </p:sp>
      </p:grpSp>
    </p:spTree>
    <p:extLst>
      <p:ext uri="{BB962C8B-B14F-4D97-AF65-F5344CB8AC3E}">
        <p14:creationId xmlns:p14="http://schemas.microsoft.com/office/powerpoint/2010/main" val="28362342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7c492254-2547-41a6-8658-dc936ab556c4">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E18F0769FAA5CA4584E3F53925FFCABB" ma:contentTypeVersion="13" ma:contentTypeDescription="Create a new document." ma:contentTypeScope="" ma:versionID="35e377b7e6fcb5f9ae58097486bd4e95">
  <xsd:schema xmlns:xsd="http://www.w3.org/2001/XMLSchema" xmlns:xs="http://www.w3.org/2001/XMLSchema" xmlns:p="http://schemas.microsoft.com/office/2006/metadata/properties" xmlns:ns2="7c492254-2547-41a6-8658-dc936ab556c4" xmlns:ns3="3ee7f305-f753-4bf8-86de-c2d099ddd268" targetNamespace="http://schemas.microsoft.com/office/2006/metadata/properties" ma:root="true" ma:fieldsID="8b07912edd019880be02e635b415f871" ns2:_="" ns3:_="">
    <xsd:import namespace="7c492254-2547-41a6-8658-dc936ab556c4"/>
    <xsd:import namespace="3ee7f305-f753-4bf8-86de-c2d099ddd268"/>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element ref="ns2:MediaServiceAutoKeyPoints" minOccurs="0"/>
                <xsd:element ref="ns2:MediaServiceKeyPoints" minOccurs="0"/>
                <xsd:element ref="ns2:lcf76f155ced4ddcb4097134ff3c332f" minOccurs="0"/>
                <xsd:element ref="ns3:SharedWithUsers" minOccurs="0"/>
                <xsd:element ref="ns3:SharedWithDetails"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c492254-2547-41a6-8658-dc936ab556c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bde38a42-f053-4c2a-847a-0f3502bf1da1"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0"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3ee7f305-f753-4bf8-86de-c2d099ddd268"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544805BA-D12A-4863-ADB7-A72C28FC077D}">
  <ds:schemaRefs>
    <ds:schemaRef ds:uri="http://schemas.microsoft.com/sharepoint/v3/contenttype/forms"/>
  </ds:schemaRefs>
</ds:datastoreItem>
</file>

<file path=customXml/itemProps2.xml><?xml version="1.0" encoding="utf-8"?>
<ds:datastoreItem xmlns:ds="http://schemas.openxmlformats.org/officeDocument/2006/customXml" ds:itemID="{ED6A5D2D-35CD-4CDA-9520-2B9ED6DAA0ED}">
  <ds:schemaRefs>
    <ds:schemaRef ds:uri="3ee7f305-f753-4bf8-86de-c2d099ddd268"/>
    <ds:schemaRef ds:uri="7c492254-2547-41a6-8658-dc936ab556c4"/>
    <ds:schemaRef ds:uri="http://www.w3.org/XML/1998/namespace"/>
    <ds:schemaRef ds:uri="http://schemas.microsoft.com/office/2006/metadata/properties"/>
    <ds:schemaRef ds:uri="http://purl.org/dc/elements/1.1/"/>
    <ds:schemaRef ds:uri="http://schemas.microsoft.com/office/infopath/2007/PartnerControls"/>
    <ds:schemaRef ds:uri="http://schemas.microsoft.com/office/2006/documentManagement/types"/>
    <ds:schemaRef ds:uri="http://purl.org/dc/dcmitype/"/>
    <ds:schemaRef ds:uri="http://schemas.openxmlformats.org/package/2006/metadata/core-properties"/>
    <ds:schemaRef ds:uri="http://purl.org/dc/terms/"/>
  </ds:schemaRefs>
</ds:datastoreItem>
</file>

<file path=customXml/itemProps3.xml><?xml version="1.0" encoding="utf-8"?>
<ds:datastoreItem xmlns:ds="http://schemas.openxmlformats.org/officeDocument/2006/customXml" ds:itemID="{6460B783-0EAE-41DC-925B-BD54C56CF4C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c492254-2547-41a6-8658-dc936ab556c4"/>
    <ds:schemaRef ds:uri="3ee7f305-f753-4bf8-86de-c2d099ddd26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0</TotalTime>
  <Words>444</Words>
  <Application>Microsoft Office PowerPoint</Application>
  <PresentationFormat>Benutzerdefiniert</PresentationFormat>
  <Paragraphs>35</Paragraphs>
  <Slides>1</Slides>
  <Notes>1</Notes>
  <HiddenSlides>0</HiddenSlides>
  <MMClips>0</MMClips>
  <ScaleCrop>false</ScaleCrop>
  <HeadingPairs>
    <vt:vector size="6" baseType="variant">
      <vt:variant>
        <vt:lpstr>Verwendete Schriftarten</vt:lpstr>
      </vt:variant>
      <vt:variant>
        <vt:i4>3</vt:i4>
      </vt:variant>
      <vt:variant>
        <vt:lpstr>Design</vt:lpstr>
      </vt:variant>
      <vt:variant>
        <vt:i4>1</vt:i4>
      </vt:variant>
      <vt:variant>
        <vt:lpstr>Folientitel</vt:lpstr>
      </vt:variant>
      <vt:variant>
        <vt:i4>1</vt:i4>
      </vt:variant>
    </vt:vector>
  </HeadingPairs>
  <TitlesOfParts>
    <vt:vector size="5" baseType="lpstr">
      <vt:lpstr>Al Bayan Plain</vt:lpstr>
      <vt:lpstr>Arial</vt:lpstr>
      <vt:lpstr>Calibri</vt:lpstr>
      <vt:lpstr>Office Theme</vt:lpstr>
      <vt:lpstr>PowerPoint-Präsentation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
  <cp:lastModifiedBy/>
  <cp:revision>82</cp:revision>
  <dcterms:created xsi:type="dcterms:W3CDTF">2012-08-24T00:53:15Z</dcterms:created>
  <dcterms:modified xsi:type="dcterms:W3CDTF">2025-03-27T16:53:01Z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0x010100E18F0769FAA5CA4584E3F53925FFCABB</vt:lpwstr>
  </property>
  <property fmtid="{D5CDD505-2E9C-101B-9397-08002B2CF9AE}" pid="3" name="MediaServiceImageTags">
    <vt:lpwstr/>
  </property>
</Properties>
</file>