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6"/>
  </p:notesMasterIdLst>
  <p:sldIdLst>
    <p:sldId id="258" r:id="rId5"/>
  </p:sldIdLst>
  <p:sldSz cx="21383625" cy="30275213"/>
  <p:notesSz cx="6858000" cy="9144000"/>
  <p:defaultTextStyle>
    <a:defPPr>
      <a:defRPr lang="en-US"/>
    </a:defPPr>
    <a:lvl1pPr marL="0" algn="l" defTabSz="2951683" rtl="0" eaLnBrk="1" latinLnBrk="0" hangingPunct="1">
      <a:defRPr sz="5810" kern="1200">
        <a:solidFill>
          <a:schemeClr val="tx1"/>
        </a:solidFill>
        <a:latin typeface="+mn-lt"/>
        <a:ea typeface="+mn-ea"/>
        <a:cs typeface="+mn-cs"/>
      </a:defRPr>
    </a:lvl1pPr>
    <a:lvl2pPr marL="1475842" algn="l" defTabSz="2951683" rtl="0" eaLnBrk="1" latinLnBrk="0" hangingPunct="1">
      <a:defRPr sz="5810" kern="1200">
        <a:solidFill>
          <a:schemeClr val="tx1"/>
        </a:solidFill>
        <a:latin typeface="+mn-lt"/>
        <a:ea typeface="+mn-ea"/>
        <a:cs typeface="+mn-cs"/>
      </a:defRPr>
    </a:lvl2pPr>
    <a:lvl3pPr marL="2951683" algn="l" defTabSz="2951683" rtl="0" eaLnBrk="1" latinLnBrk="0" hangingPunct="1">
      <a:defRPr sz="5810" kern="1200">
        <a:solidFill>
          <a:schemeClr val="tx1"/>
        </a:solidFill>
        <a:latin typeface="+mn-lt"/>
        <a:ea typeface="+mn-ea"/>
        <a:cs typeface="+mn-cs"/>
      </a:defRPr>
    </a:lvl3pPr>
    <a:lvl4pPr marL="4427525" algn="l" defTabSz="2951683" rtl="0" eaLnBrk="1" latinLnBrk="0" hangingPunct="1">
      <a:defRPr sz="5810" kern="1200">
        <a:solidFill>
          <a:schemeClr val="tx1"/>
        </a:solidFill>
        <a:latin typeface="+mn-lt"/>
        <a:ea typeface="+mn-ea"/>
        <a:cs typeface="+mn-cs"/>
      </a:defRPr>
    </a:lvl4pPr>
    <a:lvl5pPr marL="5903366" algn="l" defTabSz="2951683" rtl="0" eaLnBrk="1" latinLnBrk="0" hangingPunct="1">
      <a:defRPr sz="5810" kern="1200">
        <a:solidFill>
          <a:schemeClr val="tx1"/>
        </a:solidFill>
        <a:latin typeface="+mn-lt"/>
        <a:ea typeface="+mn-ea"/>
        <a:cs typeface="+mn-cs"/>
      </a:defRPr>
    </a:lvl5pPr>
    <a:lvl6pPr marL="7379208" algn="l" defTabSz="2951683" rtl="0" eaLnBrk="1" latinLnBrk="0" hangingPunct="1">
      <a:defRPr sz="5810" kern="1200">
        <a:solidFill>
          <a:schemeClr val="tx1"/>
        </a:solidFill>
        <a:latin typeface="+mn-lt"/>
        <a:ea typeface="+mn-ea"/>
        <a:cs typeface="+mn-cs"/>
      </a:defRPr>
    </a:lvl6pPr>
    <a:lvl7pPr marL="8855050" algn="l" defTabSz="2951683" rtl="0" eaLnBrk="1" latinLnBrk="0" hangingPunct="1">
      <a:defRPr sz="5810" kern="1200">
        <a:solidFill>
          <a:schemeClr val="tx1"/>
        </a:solidFill>
        <a:latin typeface="+mn-lt"/>
        <a:ea typeface="+mn-ea"/>
        <a:cs typeface="+mn-cs"/>
      </a:defRPr>
    </a:lvl7pPr>
    <a:lvl8pPr marL="10330891" algn="l" defTabSz="2951683" rtl="0" eaLnBrk="1" latinLnBrk="0" hangingPunct="1">
      <a:defRPr sz="5810" kern="1200">
        <a:solidFill>
          <a:schemeClr val="tx1"/>
        </a:solidFill>
        <a:latin typeface="+mn-lt"/>
        <a:ea typeface="+mn-ea"/>
        <a:cs typeface="+mn-cs"/>
      </a:defRPr>
    </a:lvl8pPr>
    <a:lvl9pPr marL="11806733" algn="l" defTabSz="2951683" rtl="0" eaLnBrk="1" latinLnBrk="0" hangingPunct="1">
      <a:defRPr sz="5810" kern="1200">
        <a:solidFill>
          <a:schemeClr val="tx1"/>
        </a:solidFill>
        <a:latin typeface="+mn-lt"/>
        <a:ea typeface="+mn-ea"/>
        <a:cs typeface="+mn-cs"/>
      </a:defRPr>
    </a:lvl9pPr>
  </p:defaultTextStyle>
  <p:extLst>
    <p:ext uri="{EFAFB233-063F-42B5-8137-9DF3F51BA10A}">
      <p15:sldGuideLst xmlns:p15="http://schemas.microsoft.com/office/powerpoint/2012/main">
        <p15:guide id="1" pos="13377" userDrawn="1">
          <p15:clr>
            <a:srgbClr val="A4A3A4"/>
          </p15:clr>
        </p15:guide>
        <p15:guide id="2" orient="horz" pos="95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1E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AD2D85A-14CF-4F55-9202-80F00200CDD3}" v="1" dt="2023-12-19T11:18:02.743"/>
    <p1510:client id="{CC8852B2-F180-4F18-8E42-C860501947AF}" v="75" dt="2023-12-19T11:22:04.19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812" autoAdjust="0"/>
    <p:restoredTop sz="94694"/>
  </p:normalViewPr>
  <p:slideViewPr>
    <p:cSldViewPr>
      <p:cViewPr>
        <p:scale>
          <a:sx n="56" d="100"/>
          <a:sy n="56" d="100"/>
        </p:scale>
        <p:origin x="1616" y="-2608"/>
      </p:cViewPr>
      <p:guideLst>
        <p:guide pos="13377"/>
        <p:guide orient="horz" pos="953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FE861C-486B-4E18-A0E9-A790238A915C}" type="datetimeFigureOut">
              <a:rPr lang="en-US" smtClean="0"/>
              <a:t>1/31/24</a:t>
            </a:fld>
            <a:endParaRPr lang="en-US"/>
          </a:p>
        </p:txBody>
      </p:sp>
      <p:sp>
        <p:nvSpPr>
          <p:cNvPr id="4" name="Slide Image Placeholder 3"/>
          <p:cNvSpPr>
            <a:spLocks noGrp="1" noRot="1" noChangeAspect="1"/>
          </p:cNvSpPr>
          <p:nvPr>
            <p:ph type="sldImg" idx="2"/>
          </p:nvPr>
        </p:nvSpPr>
        <p:spPr>
          <a:xfrm>
            <a:off x="2217738" y="685800"/>
            <a:ext cx="24225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811066-0135-4CAA-8AD4-89A97190AC00}" type="slidenum">
              <a:rPr lang="en-US" smtClean="0"/>
              <a:t>‹Nr.›</a:t>
            </a:fld>
            <a:endParaRPr lang="en-US"/>
          </a:p>
        </p:txBody>
      </p:sp>
    </p:spTree>
  </p:cSld>
  <p:clrMap bg1="lt1" tx1="dk1" bg2="lt2" tx2="dk2" accent1="accent1" accent2="accent2" accent3="accent3" accent4="accent4" accent5="accent5" accent6="accent6" hlink="hlink" folHlink="folHlink"/>
  <p:notesStyle>
    <a:lvl1pPr marL="0" algn="l" defTabSz="2951683" rtl="0" eaLnBrk="1" latinLnBrk="0" hangingPunct="1">
      <a:defRPr sz="3874" kern="1200">
        <a:solidFill>
          <a:schemeClr val="tx1"/>
        </a:solidFill>
        <a:latin typeface="+mn-lt"/>
        <a:ea typeface="+mn-ea"/>
        <a:cs typeface="+mn-cs"/>
      </a:defRPr>
    </a:lvl1pPr>
    <a:lvl2pPr marL="1475842" algn="l" defTabSz="2951683" rtl="0" eaLnBrk="1" latinLnBrk="0" hangingPunct="1">
      <a:defRPr sz="3874" kern="1200">
        <a:solidFill>
          <a:schemeClr val="tx1"/>
        </a:solidFill>
        <a:latin typeface="+mn-lt"/>
        <a:ea typeface="+mn-ea"/>
        <a:cs typeface="+mn-cs"/>
      </a:defRPr>
    </a:lvl2pPr>
    <a:lvl3pPr marL="2951683" algn="l" defTabSz="2951683" rtl="0" eaLnBrk="1" latinLnBrk="0" hangingPunct="1">
      <a:defRPr sz="3874" kern="1200">
        <a:solidFill>
          <a:schemeClr val="tx1"/>
        </a:solidFill>
        <a:latin typeface="+mn-lt"/>
        <a:ea typeface="+mn-ea"/>
        <a:cs typeface="+mn-cs"/>
      </a:defRPr>
    </a:lvl3pPr>
    <a:lvl4pPr marL="4427525" algn="l" defTabSz="2951683" rtl="0" eaLnBrk="1" latinLnBrk="0" hangingPunct="1">
      <a:defRPr sz="3874" kern="1200">
        <a:solidFill>
          <a:schemeClr val="tx1"/>
        </a:solidFill>
        <a:latin typeface="+mn-lt"/>
        <a:ea typeface="+mn-ea"/>
        <a:cs typeface="+mn-cs"/>
      </a:defRPr>
    </a:lvl4pPr>
    <a:lvl5pPr marL="5903366" algn="l" defTabSz="2951683" rtl="0" eaLnBrk="1" latinLnBrk="0" hangingPunct="1">
      <a:defRPr sz="3874" kern="1200">
        <a:solidFill>
          <a:schemeClr val="tx1"/>
        </a:solidFill>
        <a:latin typeface="+mn-lt"/>
        <a:ea typeface="+mn-ea"/>
        <a:cs typeface="+mn-cs"/>
      </a:defRPr>
    </a:lvl5pPr>
    <a:lvl6pPr marL="7379208" algn="l" defTabSz="2951683" rtl="0" eaLnBrk="1" latinLnBrk="0" hangingPunct="1">
      <a:defRPr sz="3874" kern="1200">
        <a:solidFill>
          <a:schemeClr val="tx1"/>
        </a:solidFill>
        <a:latin typeface="+mn-lt"/>
        <a:ea typeface="+mn-ea"/>
        <a:cs typeface="+mn-cs"/>
      </a:defRPr>
    </a:lvl6pPr>
    <a:lvl7pPr marL="8855050" algn="l" defTabSz="2951683" rtl="0" eaLnBrk="1" latinLnBrk="0" hangingPunct="1">
      <a:defRPr sz="3874" kern="1200">
        <a:solidFill>
          <a:schemeClr val="tx1"/>
        </a:solidFill>
        <a:latin typeface="+mn-lt"/>
        <a:ea typeface="+mn-ea"/>
        <a:cs typeface="+mn-cs"/>
      </a:defRPr>
    </a:lvl7pPr>
    <a:lvl8pPr marL="10330891" algn="l" defTabSz="2951683" rtl="0" eaLnBrk="1" latinLnBrk="0" hangingPunct="1">
      <a:defRPr sz="3874" kern="1200">
        <a:solidFill>
          <a:schemeClr val="tx1"/>
        </a:solidFill>
        <a:latin typeface="+mn-lt"/>
        <a:ea typeface="+mn-ea"/>
        <a:cs typeface="+mn-cs"/>
      </a:defRPr>
    </a:lvl8pPr>
    <a:lvl9pPr marL="11806733" algn="l" defTabSz="2951683" rtl="0" eaLnBrk="1" latinLnBrk="0" hangingPunct="1">
      <a:defRPr sz="3874"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17738" y="685800"/>
            <a:ext cx="2422525"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F811066-0135-4CAA-8AD4-89A97190AC00}" type="slidenum">
              <a:rPr lang="en-US" smtClean="0"/>
              <a:t>1</a:t>
            </a:fld>
            <a:endParaRPr lang="en-US"/>
          </a:p>
        </p:txBody>
      </p:sp>
    </p:spTree>
    <p:extLst>
      <p:ext uri="{BB962C8B-B14F-4D97-AF65-F5344CB8AC3E}">
        <p14:creationId xmlns:p14="http://schemas.microsoft.com/office/powerpoint/2010/main" val="15926744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03772" y="9404941"/>
            <a:ext cx="18176081" cy="6489549"/>
          </a:xfrm>
        </p:spPr>
        <p:txBody>
          <a:bodyPr/>
          <a:lstStyle/>
          <a:p>
            <a:r>
              <a:rPr lang="en-US"/>
              <a:t>Click to edit Master title style</a:t>
            </a:r>
          </a:p>
        </p:txBody>
      </p:sp>
      <p:sp>
        <p:nvSpPr>
          <p:cNvPr id="3" name="Subtitle 2"/>
          <p:cNvSpPr>
            <a:spLocks noGrp="1"/>
          </p:cNvSpPr>
          <p:nvPr>
            <p:ph type="subTitle" idx="1"/>
          </p:nvPr>
        </p:nvSpPr>
        <p:spPr>
          <a:xfrm>
            <a:off x="3207544" y="17155955"/>
            <a:ext cx="14968537" cy="7736999"/>
          </a:xfrm>
        </p:spPr>
        <p:txBody>
          <a:bodyPr/>
          <a:lstStyle>
            <a:lvl1pPr marL="0" indent="0" algn="ctr">
              <a:buNone/>
              <a:defRPr>
                <a:solidFill>
                  <a:schemeClr val="tx1">
                    <a:tint val="75000"/>
                  </a:schemeClr>
                </a:solidFill>
              </a:defRPr>
            </a:lvl1pPr>
            <a:lvl2pPr marL="566376" indent="0" algn="ctr">
              <a:buNone/>
              <a:defRPr>
                <a:solidFill>
                  <a:schemeClr val="tx1">
                    <a:tint val="75000"/>
                  </a:schemeClr>
                </a:solidFill>
              </a:defRPr>
            </a:lvl2pPr>
            <a:lvl3pPr marL="1132753" indent="0" algn="ctr">
              <a:buNone/>
              <a:defRPr>
                <a:solidFill>
                  <a:schemeClr val="tx1">
                    <a:tint val="75000"/>
                  </a:schemeClr>
                </a:solidFill>
              </a:defRPr>
            </a:lvl3pPr>
            <a:lvl4pPr marL="1699130" indent="0" algn="ctr">
              <a:buNone/>
              <a:defRPr>
                <a:solidFill>
                  <a:schemeClr val="tx1">
                    <a:tint val="75000"/>
                  </a:schemeClr>
                </a:solidFill>
              </a:defRPr>
            </a:lvl4pPr>
            <a:lvl5pPr marL="2265506" indent="0" algn="ctr">
              <a:buNone/>
              <a:defRPr>
                <a:solidFill>
                  <a:schemeClr val="tx1">
                    <a:tint val="75000"/>
                  </a:schemeClr>
                </a:solidFill>
              </a:defRPr>
            </a:lvl5pPr>
            <a:lvl6pPr marL="2831882" indent="0" algn="ctr">
              <a:buNone/>
              <a:defRPr>
                <a:solidFill>
                  <a:schemeClr val="tx1">
                    <a:tint val="75000"/>
                  </a:schemeClr>
                </a:solidFill>
              </a:defRPr>
            </a:lvl6pPr>
            <a:lvl7pPr marL="3398259" indent="0" algn="ctr">
              <a:buNone/>
              <a:defRPr>
                <a:solidFill>
                  <a:schemeClr val="tx1">
                    <a:tint val="75000"/>
                  </a:schemeClr>
                </a:solidFill>
              </a:defRPr>
            </a:lvl7pPr>
            <a:lvl8pPr marL="3964636" indent="0" algn="ctr">
              <a:buNone/>
              <a:defRPr>
                <a:solidFill>
                  <a:schemeClr val="tx1">
                    <a:tint val="75000"/>
                  </a:schemeClr>
                </a:solidFill>
              </a:defRPr>
            </a:lvl8pPr>
            <a:lvl9pPr marL="453101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102BAB4-8B8D-41DD-85C7-81A0CA962007}" type="datetimeFigureOut">
              <a:rPr lang="en-US" smtClean="0"/>
              <a:t>1/31/24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02BAB4-8B8D-41DD-85C7-81A0CA962007}" type="datetimeFigureOut">
              <a:rPr lang="en-US" smtClean="0"/>
              <a:t>1/31/24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503128" y="1212414"/>
            <a:ext cx="4811316" cy="2583204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69182" y="1212414"/>
            <a:ext cx="14077553" cy="2583204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02BAB4-8B8D-41DD-85C7-81A0CA962007}" type="datetimeFigureOut">
              <a:rPr lang="en-US" smtClean="0"/>
              <a:t>1/31/24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02BAB4-8B8D-41DD-85C7-81A0CA962007}" type="datetimeFigureOut">
              <a:rPr lang="en-US" smtClean="0"/>
              <a:t>1/31/24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89159" y="19454629"/>
            <a:ext cx="18176081" cy="6012994"/>
          </a:xfrm>
        </p:spPr>
        <p:txBody>
          <a:bodyPr anchor="t"/>
          <a:lstStyle>
            <a:lvl1pPr algn="l">
              <a:defRPr sz="4955" b="1" cap="all"/>
            </a:lvl1pPr>
          </a:lstStyle>
          <a:p>
            <a:r>
              <a:rPr lang="en-US"/>
              <a:t>Click to edit Master title style</a:t>
            </a:r>
          </a:p>
        </p:txBody>
      </p:sp>
      <p:sp>
        <p:nvSpPr>
          <p:cNvPr id="3" name="Text Placeholder 2"/>
          <p:cNvSpPr>
            <a:spLocks noGrp="1"/>
          </p:cNvSpPr>
          <p:nvPr>
            <p:ph type="body" idx="1"/>
          </p:nvPr>
        </p:nvSpPr>
        <p:spPr>
          <a:xfrm>
            <a:off x="1689159" y="12831930"/>
            <a:ext cx="18176081" cy="6622701"/>
          </a:xfrm>
        </p:spPr>
        <p:txBody>
          <a:bodyPr anchor="b"/>
          <a:lstStyle>
            <a:lvl1pPr marL="0" indent="0">
              <a:buNone/>
              <a:defRPr sz="2478">
                <a:solidFill>
                  <a:schemeClr val="tx1">
                    <a:tint val="75000"/>
                  </a:schemeClr>
                </a:solidFill>
              </a:defRPr>
            </a:lvl1pPr>
            <a:lvl2pPr marL="566376" indent="0">
              <a:buNone/>
              <a:defRPr sz="2230">
                <a:solidFill>
                  <a:schemeClr val="tx1">
                    <a:tint val="75000"/>
                  </a:schemeClr>
                </a:solidFill>
              </a:defRPr>
            </a:lvl2pPr>
            <a:lvl3pPr marL="1132753" indent="0">
              <a:buNone/>
              <a:defRPr sz="1982">
                <a:solidFill>
                  <a:schemeClr val="tx1">
                    <a:tint val="75000"/>
                  </a:schemeClr>
                </a:solidFill>
              </a:defRPr>
            </a:lvl3pPr>
            <a:lvl4pPr marL="1699130" indent="0">
              <a:buNone/>
              <a:defRPr sz="1734">
                <a:solidFill>
                  <a:schemeClr val="tx1">
                    <a:tint val="75000"/>
                  </a:schemeClr>
                </a:solidFill>
              </a:defRPr>
            </a:lvl4pPr>
            <a:lvl5pPr marL="2265506" indent="0">
              <a:buNone/>
              <a:defRPr sz="1734">
                <a:solidFill>
                  <a:schemeClr val="tx1">
                    <a:tint val="75000"/>
                  </a:schemeClr>
                </a:solidFill>
              </a:defRPr>
            </a:lvl5pPr>
            <a:lvl6pPr marL="2831882" indent="0">
              <a:buNone/>
              <a:defRPr sz="1734">
                <a:solidFill>
                  <a:schemeClr val="tx1">
                    <a:tint val="75000"/>
                  </a:schemeClr>
                </a:solidFill>
              </a:defRPr>
            </a:lvl6pPr>
            <a:lvl7pPr marL="3398259" indent="0">
              <a:buNone/>
              <a:defRPr sz="1734">
                <a:solidFill>
                  <a:schemeClr val="tx1">
                    <a:tint val="75000"/>
                  </a:schemeClr>
                </a:solidFill>
              </a:defRPr>
            </a:lvl7pPr>
            <a:lvl8pPr marL="3964636" indent="0">
              <a:buNone/>
              <a:defRPr sz="1734">
                <a:solidFill>
                  <a:schemeClr val="tx1">
                    <a:tint val="75000"/>
                  </a:schemeClr>
                </a:solidFill>
              </a:defRPr>
            </a:lvl8pPr>
            <a:lvl9pPr marL="4531012" indent="0">
              <a:buNone/>
              <a:defRPr sz="173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102BAB4-8B8D-41DD-85C7-81A0CA962007}" type="datetimeFigureOut">
              <a:rPr lang="en-US" smtClean="0"/>
              <a:t>1/31/24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69182" y="7064220"/>
            <a:ext cx="9444434" cy="19980241"/>
          </a:xfrm>
        </p:spPr>
        <p:txBody>
          <a:bodyPr/>
          <a:lstStyle>
            <a:lvl1pPr>
              <a:defRPr sz="3469"/>
            </a:lvl1pPr>
            <a:lvl2pPr>
              <a:defRPr sz="2973"/>
            </a:lvl2pPr>
            <a:lvl3pPr>
              <a:defRPr sz="2478"/>
            </a:lvl3pPr>
            <a:lvl4pPr>
              <a:defRPr sz="2230"/>
            </a:lvl4pPr>
            <a:lvl5pPr>
              <a:defRPr sz="2230"/>
            </a:lvl5pPr>
            <a:lvl6pPr>
              <a:defRPr sz="2230"/>
            </a:lvl6pPr>
            <a:lvl7pPr>
              <a:defRPr sz="2230"/>
            </a:lvl7pPr>
            <a:lvl8pPr>
              <a:defRPr sz="2230"/>
            </a:lvl8pPr>
            <a:lvl9pPr>
              <a:defRPr sz="223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0870009" y="7064220"/>
            <a:ext cx="9444434" cy="19980241"/>
          </a:xfrm>
        </p:spPr>
        <p:txBody>
          <a:bodyPr/>
          <a:lstStyle>
            <a:lvl1pPr>
              <a:defRPr sz="3469"/>
            </a:lvl1pPr>
            <a:lvl2pPr>
              <a:defRPr sz="2973"/>
            </a:lvl2pPr>
            <a:lvl3pPr>
              <a:defRPr sz="2478"/>
            </a:lvl3pPr>
            <a:lvl4pPr>
              <a:defRPr sz="2230"/>
            </a:lvl4pPr>
            <a:lvl5pPr>
              <a:defRPr sz="2230"/>
            </a:lvl5pPr>
            <a:lvl6pPr>
              <a:defRPr sz="2230"/>
            </a:lvl6pPr>
            <a:lvl7pPr>
              <a:defRPr sz="2230"/>
            </a:lvl7pPr>
            <a:lvl8pPr>
              <a:defRPr sz="2230"/>
            </a:lvl8pPr>
            <a:lvl9pPr>
              <a:defRPr sz="223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102BAB4-8B8D-41DD-85C7-81A0CA962007}" type="datetimeFigureOut">
              <a:rPr lang="en-US" smtClean="0"/>
              <a:t>1/31/24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069181" y="6776885"/>
            <a:ext cx="9448148" cy="2824283"/>
          </a:xfrm>
        </p:spPr>
        <p:txBody>
          <a:bodyPr anchor="b"/>
          <a:lstStyle>
            <a:lvl1pPr marL="0" indent="0">
              <a:buNone/>
              <a:defRPr sz="2973" b="1"/>
            </a:lvl1pPr>
            <a:lvl2pPr marL="566376" indent="0">
              <a:buNone/>
              <a:defRPr sz="2478" b="1"/>
            </a:lvl2pPr>
            <a:lvl3pPr marL="1132753" indent="0">
              <a:buNone/>
              <a:defRPr sz="2230" b="1"/>
            </a:lvl3pPr>
            <a:lvl4pPr marL="1699130" indent="0">
              <a:buNone/>
              <a:defRPr sz="1982" b="1"/>
            </a:lvl4pPr>
            <a:lvl5pPr marL="2265506" indent="0">
              <a:buNone/>
              <a:defRPr sz="1982" b="1"/>
            </a:lvl5pPr>
            <a:lvl6pPr marL="2831882" indent="0">
              <a:buNone/>
              <a:defRPr sz="1982" b="1"/>
            </a:lvl6pPr>
            <a:lvl7pPr marL="3398259" indent="0">
              <a:buNone/>
              <a:defRPr sz="1982" b="1"/>
            </a:lvl7pPr>
            <a:lvl8pPr marL="3964636" indent="0">
              <a:buNone/>
              <a:defRPr sz="1982" b="1"/>
            </a:lvl8pPr>
            <a:lvl9pPr marL="4531012" indent="0">
              <a:buNone/>
              <a:defRPr sz="1982" b="1"/>
            </a:lvl9pPr>
          </a:lstStyle>
          <a:p>
            <a:pPr lvl="0"/>
            <a:r>
              <a:rPr lang="en-US"/>
              <a:t>Click to edit Master text styles</a:t>
            </a:r>
          </a:p>
        </p:txBody>
      </p:sp>
      <p:sp>
        <p:nvSpPr>
          <p:cNvPr id="4" name="Content Placeholder 3"/>
          <p:cNvSpPr>
            <a:spLocks noGrp="1"/>
          </p:cNvSpPr>
          <p:nvPr>
            <p:ph sz="half" idx="2"/>
          </p:nvPr>
        </p:nvSpPr>
        <p:spPr>
          <a:xfrm>
            <a:off x="1069181" y="9601169"/>
            <a:ext cx="9448148" cy="17443290"/>
          </a:xfrm>
        </p:spPr>
        <p:txBody>
          <a:bodyPr/>
          <a:lstStyle>
            <a:lvl1pPr>
              <a:defRPr sz="2973"/>
            </a:lvl1pPr>
            <a:lvl2pPr>
              <a:defRPr sz="2478"/>
            </a:lvl2pPr>
            <a:lvl3pPr>
              <a:defRPr sz="2230"/>
            </a:lvl3pPr>
            <a:lvl4pPr>
              <a:defRPr sz="1982"/>
            </a:lvl4pPr>
            <a:lvl5pPr>
              <a:defRPr sz="1982"/>
            </a:lvl5pPr>
            <a:lvl6pPr>
              <a:defRPr sz="1982"/>
            </a:lvl6pPr>
            <a:lvl7pPr>
              <a:defRPr sz="1982"/>
            </a:lvl7pPr>
            <a:lvl8pPr>
              <a:defRPr sz="1982"/>
            </a:lvl8pPr>
            <a:lvl9pPr>
              <a:defRPr sz="198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0862586" y="6776885"/>
            <a:ext cx="9451860" cy="2824283"/>
          </a:xfrm>
        </p:spPr>
        <p:txBody>
          <a:bodyPr anchor="b"/>
          <a:lstStyle>
            <a:lvl1pPr marL="0" indent="0">
              <a:buNone/>
              <a:defRPr sz="2973" b="1"/>
            </a:lvl1pPr>
            <a:lvl2pPr marL="566376" indent="0">
              <a:buNone/>
              <a:defRPr sz="2478" b="1"/>
            </a:lvl2pPr>
            <a:lvl3pPr marL="1132753" indent="0">
              <a:buNone/>
              <a:defRPr sz="2230" b="1"/>
            </a:lvl3pPr>
            <a:lvl4pPr marL="1699130" indent="0">
              <a:buNone/>
              <a:defRPr sz="1982" b="1"/>
            </a:lvl4pPr>
            <a:lvl5pPr marL="2265506" indent="0">
              <a:buNone/>
              <a:defRPr sz="1982" b="1"/>
            </a:lvl5pPr>
            <a:lvl6pPr marL="2831882" indent="0">
              <a:buNone/>
              <a:defRPr sz="1982" b="1"/>
            </a:lvl6pPr>
            <a:lvl7pPr marL="3398259" indent="0">
              <a:buNone/>
              <a:defRPr sz="1982" b="1"/>
            </a:lvl7pPr>
            <a:lvl8pPr marL="3964636" indent="0">
              <a:buNone/>
              <a:defRPr sz="1982" b="1"/>
            </a:lvl8pPr>
            <a:lvl9pPr marL="4531012" indent="0">
              <a:buNone/>
              <a:defRPr sz="1982" b="1"/>
            </a:lvl9pPr>
          </a:lstStyle>
          <a:p>
            <a:pPr lvl="0"/>
            <a:r>
              <a:rPr lang="en-US"/>
              <a:t>Click to edit Master text styles</a:t>
            </a:r>
          </a:p>
        </p:txBody>
      </p:sp>
      <p:sp>
        <p:nvSpPr>
          <p:cNvPr id="6" name="Content Placeholder 5"/>
          <p:cNvSpPr>
            <a:spLocks noGrp="1"/>
          </p:cNvSpPr>
          <p:nvPr>
            <p:ph sz="quarter" idx="4"/>
          </p:nvPr>
        </p:nvSpPr>
        <p:spPr>
          <a:xfrm>
            <a:off x="10862586" y="9601169"/>
            <a:ext cx="9451860" cy="17443290"/>
          </a:xfrm>
        </p:spPr>
        <p:txBody>
          <a:bodyPr/>
          <a:lstStyle>
            <a:lvl1pPr>
              <a:defRPr sz="2973"/>
            </a:lvl1pPr>
            <a:lvl2pPr>
              <a:defRPr sz="2478"/>
            </a:lvl2pPr>
            <a:lvl3pPr>
              <a:defRPr sz="2230"/>
            </a:lvl3pPr>
            <a:lvl4pPr>
              <a:defRPr sz="1982"/>
            </a:lvl4pPr>
            <a:lvl5pPr>
              <a:defRPr sz="1982"/>
            </a:lvl5pPr>
            <a:lvl6pPr>
              <a:defRPr sz="1982"/>
            </a:lvl6pPr>
            <a:lvl7pPr>
              <a:defRPr sz="1982"/>
            </a:lvl7pPr>
            <a:lvl8pPr>
              <a:defRPr sz="1982"/>
            </a:lvl8pPr>
            <a:lvl9pPr>
              <a:defRPr sz="198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102BAB4-8B8D-41DD-85C7-81A0CA962007}" type="datetimeFigureOut">
              <a:rPr lang="en-US" smtClean="0"/>
              <a:t>1/31/24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102BAB4-8B8D-41DD-85C7-81A0CA962007}" type="datetimeFigureOut">
              <a:rPr lang="en-US" smtClean="0"/>
              <a:t>1/31/24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02BAB4-8B8D-41DD-85C7-81A0CA962007}" type="datetimeFigureOut">
              <a:rPr lang="en-US" smtClean="0"/>
              <a:t>1/31/24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69183" y="1205402"/>
            <a:ext cx="7035066" cy="5129966"/>
          </a:xfrm>
        </p:spPr>
        <p:txBody>
          <a:bodyPr anchor="b"/>
          <a:lstStyle>
            <a:lvl1pPr algn="l">
              <a:defRPr sz="2478" b="1"/>
            </a:lvl1pPr>
          </a:lstStyle>
          <a:p>
            <a:r>
              <a:rPr lang="en-US"/>
              <a:t>Click to edit Master title style</a:t>
            </a:r>
          </a:p>
        </p:txBody>
      </p:sp>
      <p:sp>
        <p:nvSpPr>
          <p:cNvPr id="3" name="Content Placeholder 2"/>
          <p:cNvSpPr>
            <a:spLocks noGrp="1"/>
          </p:cNvSpPr>
          <p:nvPr>
            <p:ph idx="1"/>
          </p:nvPr>
        </p:nvSpPr>
        <p:spPr>
          <a:xfrm>
            <a:off x="8360404" y="1205405"/>
            <a:ext cx="11954040" cy="25839055"/>
          </a:xfrm>
        </p:spPr>
        <p:txBody>
          <a:bodyPr/>
          <a:lstStyle>
            <a:lvl1pPr>
              <a:defRPr sz="3964"/>
            </a:lvl1pPr>
            <a:lvl2pPr>
              <a:defRPr sz="3469"/>
            </a:lvl2pPr>
            <a:lvl3pPr>
              <a:defRPr sz="2973"/>
            </a:lvl3pPr>
            <a:lvl4pPr>
              <a:defRPr sz="2478"/>
            </a:lvl4pPr>
            <a:lvl5pPr>
              <a:defRPr sz="2478"/>
            </a:lvl5pPr>
            <a:lvl6pPr>
              <a:defRPr sz="2478"/>
            </a:lvl6pPr>
            <a:lvl7pPr>
              <a:defRPr sz="2478"/>
            </a:lvl7pPr>
            <a:lvl8pPr>
              <a:defRPr sz="2478"/>
            </a:lvl8pPr>
            <a:lvl9pPr>
              <a:defRPr sz="247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069183" y="6335373"/>
            <a:ext cx="7035066" cy="20709089"/>
          </a:xfrm>
        </p:spPr>
        <p:txBody>
          <a:bodyPr/>
          <a:lstStyle>
            <a:lvl1pPr marL="0" indent="0">
              <a:buNone/>
              <a:defRPr sz="1734"/>
            </a:lvl1pPr>
            <a:lvl2pPr marL="566376" indent="0">
              <a:buNone/>
              <a:defRPr sz="1487"/>
            </a:lvl2pPr>
            <a:lvl3pPr marL="1132753" indent="0">
              <a:buNone/>
              <a:defRPr sz="1239"/>
            </a:lvl3pPr>
            <a:lvl4pPr marL="1699130" indent="0">
              <a:buNone/>
              <a:defRPr sz="1115"/>
            </a:lvl4pPr>
            <a:lvl5pPr marL="2265506" indent="0">
              <a:buNone/>
              <a:defRPr sz="1115"/>
            </a:lvl5pPr>
            <a:lvl6pPr marL="2831882" indent="0">
              <a:buNone/>
              <a:defRPr sz="1115"/>
            </a:lvl6pPr>
            <a:lvl7pPr marL="3398259" indent="0">
              <a:buNone/>
              <a:defRPr sz="1115"/>
            </a:lvl7pPr>
            <a:lvl8pPr marL="3964636" indent="0">
              <a:buNone/>
              <a:defRPr sz="1115"/>
            </a:lvl8pPr>
            <a:lvl9pPr marL="4531012" indent="0">
              <a:buNone/>
              <a:defRPr sz="1115"/>
            </a:lvl9pPr>
          </a:lstStyle>
          <a:p>
            <a:pPr lvl="0"/>
            <a:r>
              <a:rPr lang="en-US"/>
              <a:t>Click to edit Master text styles</a:t>
            </a:r>
          </a:p>
        </p:txBody>
      </p:sp>
      <p:sp>
        <p:nvSpPr>
          <p:cNvPr id="5" name="Date Placeholder 4"/>
          <p:cNvSpPr>
            <a:spLocks noGrp="1"/>
          </p:cNvSpPr>
          <p:nvPr>
            <p:ph type="dt" sz="half" idx="10"/>
          </p:nvPr>
        </p:nvSpPr>
        <p:spPr/>
        <p:txBody>
          <a:bodyPr/>
          <a:lstStyle/>
          <a:p>
            <a:fld id="{8102BAB4-8B8D-41DD-85C7-81A0CA962007}" type="datetimeFigureOut">
              <a:rPr lang="en-US" smtClean="0"/>
              <a:t>1/31/24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91340" y="21192650"/>
            <a:ext cx="12830175" cy="2501911"/>
          </a:xfrm>
        </p:spPr>
        <p:txBody>
          <a:bodyPr anchor="b"/>
          <a:lstStyle>
            <a:lvl1pPr algn="l">
              <a:defRPr sz="2478" b="1"/>
            </a:lvl1pPr>
          </a:lstStyle>
          <a:p>
            <a:r>
              <a:rPr lang="en-US"/>
              <a:t>Click to edit Master title style</a:t>
            </a:r>
          </a:p>
        </p:txBody>
      </p:sp>
      <p:sp>
        <p:nvSpPr>
          <p:cNvPr id="3" name="Picture Placeholder 2"/>
          <p:cNvSpPr>
            <a:spLocks noGrp="1"/>
          </p:cNvSpPr>
          <p:nvPr>
            <p:ph type="pic" idx="1"/>
          </p:nvPr>
        </p:nvSpPr>
        <p:spPr>
          <a:xfrm>
            <a:off x="4191340" y="2705146"/>
            <a:ext cx="12830175" cy="18165128"/>
          </a:xfrm>
        </p:spPr>
        <p:txBody>
          <a:bodyPr/>
          <a:lstStyle>
            <a:lvl1pPr marL="0" indent="0">
              <a:buNone/>
              <a:defRPr sz="3964"/>
            </a:lvl1pPr>
            <a:lvl2pPr marL="566376" indent="0">
              <a:buNone/>
              <a:defRPr sz="3469"/>
            </a:lvl2pPr>
            <a:lvl3pPr marL="1132753" indent="0">
              <a:buNone/>
              <a:defRPr sz="2973"/>
            </a:lvl3pPr>
            <a:lvl4pPr marL="1699130" indent="0">
              <a:buNone/>
              <a:defRPr sz="2478"/>
            </a:lvl4pPr>
            <a:lvl5pPr marL="2265506" indent="0">
              <a:buNone/>
              <a:defRPr sz="2478"/>
            </a:lvl5pPr>
            <a:lvl6pPr marL="2831882" indent="0">
              <a:buNone/>
              <a:defRPr sz="2478"/>
            </a:lvl6pPr>
            <a:lvl7pPr marL="3398259" indent="0">
              <a:buNone/>
              <a:defRPr sz="2478"/>
            </a:lvl7pPr>
            <a:lvl8pPr marL="3964636" indent="0">
              <a:buNone/>
              <a:defRPr sz="2478"/>
            </a:lvl8pPr>
            <a:lvl9pPr marL="4531012" indent="0">
              <a:buNone/>
              <a:defRPr sz="2478"/>
            </a:lvl9pPr>
          </a:lstStyle>
          <a:p>
            <a:endParaRPr lang="en-US"/>
          </a:p>
        </p:txBody>
      </p:sp>
      <p:sp>
        <p:nvSpPr>
          <p:cNvPr id="4" name="Text Placeholder 3"/>
          <p:cNvSpPr>
            <a:spLocks noGrp="1"/>
          </p:cNvSpPr>
          <p:nvPr>
            <p:ph type="body" sz="half" idx="2"/>
          </p:nvPr>
        </p:nvSpPr>
        <p:spPr>
          <a:xfrm>
            <a:off x="4191340" y="23694562"/>
            <a:ext cx="12830175" cy="3553131"/>
          </a:xfrm>
        </p:spPr>
        <p:txBody>
          <a:bodyPr/>
          <a:lstStyle>
            <a:lvl1pPr marL="0" indent="0">
              <a:buNone/>
              <a:defRPr sz="1734"/>
            </a:lvl1pPr>
            <a:lvl2pPr marL="566376" indent="0">
              <a:buNone/>
              <a:defRPr sz="1487"/>
            </a:lvl2pPr>
            <a:lvl3pPr marL="1132753" indent="0">
              <a:buNone/>
              <a:defRPr sz="1239"/>
            </a:lvl3pPr>
            <a:lvl4pPr marL="1699130" indent="0">
              <a:buNone/>
              <a:defRPr sz="1115"/>
            </a:lvl4pPr>
            <a:lvl5pPr marL="2265506" indent="0">
              <a:buNone/>
              <a:defRPr sz="1115"/>
            </a:lvl5pPr>
            <a:lvl6pPr marL="2831882" indent="0">
              <a:buNone/>
              <a:defRPr sz="1115"/>
            </a:lvl6pPr>
            <a:lvl7pPr marL="3398259" indent="0">
              <a:buNone/>
              <a:defRPr sz="1115"/>
            </a:lvl7pPr>
            <a:lvl8pPr marL="3964636" indent="0">
              <a:buNone/>
              <a:defRPr sz="1115"/>
            </a:lvl8pPr>
            <a:lvl9pPr marL="4531012" indent="0">
              <a:buNone/>
              <a:defRPr sz="1115"/>
            </a:lvl9pPr>
          </a:lstStyle>
          <a:p>
            <a:pPr lvl="0"/>
            <a:r>
              <a:rPr lang="en-US"/>
              <a:t>Click to edit Master text styles</a:t>
            </a:r>
          </a:p>
        </p:txBody>
      </p:sp>
      <p:sp>
        <p:nvSpPr>
          <p:cNvPr id="5" name="Date Placeholder 4"/>
          <p:cNvSpPr>
            <a:spLocks noGrp="1"/>
          </p:cNvSpPr>
          <p:nvPr>
            <p:ph type="dt" sz="half" idx="10"/>
          </p:nvPr>
        </p:nvSpPr>
        <p:spPr/>
        <p:txBody>
          <a:bodyPr/>
          <a:lstStyle/>
          <a:p>
            <a:fld id="{8102BAB4-8B8D-41DD-85C7-81A0CA962007}" type="datetimeFigureOut">
              <a:rPr lang="en-US" smtClean="0"/>
              <a:t>1/31/24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181" y="1212411"/>
            <a:ext cx="19245263" cy="504587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069181" y="7064220"/>
            <a:ext cx="19245263" cy="1998024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69182" y="28060639"/>
            <a:ext cx="4989512" cy="1611875"/>
          </a:xfrm>
          <a:prstGeom prst="rect">
            <a:avLst/>
          </a:prstGeom>
        </p:spPr>
        <p:txBody>
          <a:bodyPr vert="horz" lIns="91440" tIns="45720" rIns="91440" bIns="45720" rtlCol="0" anchor="ctr"/>
          <a:lstStyle>
            <a:lvl1pPr algn="l">
              <a:defRPr sz="1487">
                <a:solidFill>
                  <a:schemeClr val="tx1">
                    <a:tint val="75000"/>
                  </a:schemeClr>
                </a:solidFill>
              </a:defRPr>
            </a:lvl1pPr>
          </a:lstStyle>
          <a:p>
            <a:fld id="{8102BAB4-8B8D-41DD-85C7-81A0CA962007}" type="datetimeFigureOut">
              <a:rPr lang="en-US" smtClean="0"/>
              <a:t>1/31/24</a:t>
            </a:fld>
            <a:endParaRPr lang="en-US"/>
          </a:p>
        </p:txBody>
      </p:sp>
      <p:sp>
        <p:nvSpPr>
          <p:cNvPr id="5" name="Footer Placeholder 4"/>
          <p:cNvSpPr>
            <a:spLocks noGrp="1"/>
          </p:cNvSpPr>
          <p:nvPr>
            <p:ph type="ftr" sz="quarter" idx="3"/>
          </p:nvPr>
        </p:nvSpPr>
        <p:spPr>
          <a:xfrm>
            <a:off x="7306072" y="28060639"/>
            <a:ext cx="6771481" cy="1611875"/>
          </a:xfrm>
          <a:prstGeom prst="rect">
            <a:avLst/>
          </a:prstGeom>
        </p:spPr>
        <p:txBody>
          <a:bodyPr vert="horz" lIns="91440" tIns="45720" rIns="91440" bIns="45720" rtlCol="0" anchor="ctr"/>
          <a:lstStyle>
            <a:lvl1pPr algn="ctr">
              <a:defRPr sz="148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5324931" y="28060639"/>
            <a:ext cx="4989512" cy="1611875"/>
          </a:xfrm>
          <a:prstGeom prst="rect">
            <a:avLst/>
          </a:prstGeom>
        </p:spPr>
        <p:txBody>
          <a:bodyPr vert="horz" lIns="91440" tIns="45720" rIns="91440" bIns="45720" rtlCol="0" anchor="ctr"/>
          <a:lstStyle>
            <a:lvl1pPr algn="r">
              <a:defRPr sz="1487">
                <a:solidFill>
                  <a:schemeClr val="tx1">
                    <a:tint val="75000"/>
                  </a:schemeClr>
                </a:solidFill>
              </a:defRPr>
            </a:lvl1pPr>
          </a:lstStyle>
          <a:p>
            <a:fld id="{B044824F-EBE0-443F-8A8F-F64816AF04DC}" type="slidenum">
              <a:rPr lang="en-US" smtClean="0"/>
              <a:t>‹Nr.›</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32753" rtl="0" eaLnBrk="1" latinLnBrk="0" hangingPunct="1">
        <a:spcBef>
          <a:spcPct val="0"/>
        </a:spcBef>
        <a:buNone/>
        <a:defRPr sz="5451" kern="1200">
          <a:solidFill>
            <a:schemeClr val="tx1"/>
          </a:solidFill>
          <a:latin typeface="+mj-lt"/>
          <a:ea typeface="+mj-ea"/>
          <a:cs typeface="+mj-cs"/>
        </a:defRPr>
      </a:lvl1pPr>
    </p:titleStyle>
    <p:bodyStyle>
      <a:lvl1pPr marL="424782" indent="-424782" algn="l" defTabSz="1132753" rtl="0" eaLnBrk="1" latinLnBrk="0" hangingPunct="1">
        <a:spcBef>
          <a:spcPct val="20000"/>
        </a:spcBef>
        <a:buFont typeface="Arial" pitchFamily="34" charset="0"/>
        <a:buChar char="•"/>
        <a:defRPr sz="3964" kern="1200">
          <a:solidFill>
            <a:schemeClr val="tx1"/>
          </a:solidFill>
          <a:latin typeface="+mn-lt"/>
          <a:ea typeface="+mn-ea"/>
          <a:cs typeface="+mn-cs"/>
        </a:defRPr>
      </a:lvl1pPr>
      <a:lvl2pPr marL="920362" indent="-353986" algn="l" defTabSz="1132753" rtl="0" eaLnBrk="1" latinLnBrk="0" hangingPunct="1">
        <a:spcBef>
          <a:spcPct val="20000"/>
        </a:spcBef>
        <a:buFont typeface="Arial" pitchFamily="34" charset="0"/>
        <a:buChar char="–"/>
        <a:defRPr sz="3469" kern="1200">
          <a:solidFill>
            <a:schemeClr val="tx1"/>
          </a:solidFill>
          <a:latin typeface="+mn-lt"/>
          <a:ea typeface="+mn-ea"/>
          <a:cs typeface="+mn-cs"/>
        </a:defRPr>
      </a:lvl2pPr>
      <a:lvl3pPr marL="1415942" indent="-283188" algn="l" defTabSz="1132753" rtl="0" eaLnBrk="1" latinLnBrk="0" hangingPunct="1">
        <a:spcBef>
          <a:spcPct val="20000"/>
        </a:spcBef>
        <a:buFont typeface="Arial" pitchFamily="34" charset="0"/>
        <a:buChar char="•"/>
        <a:defRPr sz="2973" kern="1200">
          <a:solidFill>
            <a:schemeClr val="tx1"/>
          </a:solidFill>
          <a:latin typeface="+mn-lt"/>
          <a:ea typeface="+mn-ea"/>
          <a:cs typeface="+mn-cs"/>
        </a:defRPr>
      </a:lvl3pPr>
      <a:lvl4pPr marL="1982318"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4pPr>
      <a:lvl5pPr marL="2548694"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5pPr>
      <a:lvl6pPr marL="3115070"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6pPr>
      <a:lvl7pPr marL="3681447"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7pPr>
      <a:lvl8pPr marL="4247824"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8pPr>
      <a:lvl9pPr marL="4814200"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9pPr>
    </p:bodyStyle>
    <p:otherStyle>
      <a:defPPr>
        <a:defRPr lang="en-US"/>
      </a:defPPr>
      <a:lvl1pPr marL="0" algn="l" defTabSz="1132753" rtl="0" eaLnBrk="1" latinLnBrk="0" hangingPunct="1">
        <a:defRPr sz="2230" kern="1200">
          <a:solidFill>
            <a:schemeClr val="tx1"/>
          </a:solidFill>
          <a:latin typeface="+mn-lt"/>
          <a:ea typeface="+mn-ea"/>
          <a:cs typeface="+mn-cs"/>
        </a:defRPr>
      </a:lvl1pPr>
      <a:lvl2pPr marL="566376" algn="l" defTabSz="1132753" rtl="0" eaLnBrk="1" latinLnBrk="0" hangingPunct="1">
        <a:defRPr sz="2230" kern="1200">
          <a:solidFill>
            <a:schemeClr val="tx1"/>
          </a:solidFill>
          <a:latin typeface="+mn-lt"/>
          <a:ea typeface="+mn-ea"/>
          <a:cs typeface="+mn-cs"/>
        </a:defRPr>
      </a:lvl2pPr>
      <a:lvl3pPr marL="1132753" algn="l" defTabSz="1132753" rtl="0" eaLnBrk="1" latinLnBrk="0" hangingPunct="1">
        <a:defRPr sz="2230" kern="1200">
          <a:solidFill>
            <a:schemeClr val="tx1"/>
          </a:solidFill>
          <a:latin typeface="+mn-lt"/>
          <a:ea typeface="+mn-ea"/>
          <a:cs typeface="+mn-cs"/>
        </a:defRPr>
      </a:lvl3pPr>
      <a:lvl4pPr marL="1699130" algn="l" defTabSz="1132753" rtl="0" eaLnBrk="1" latinLnBrk="0" hangingPunct="1">
        <a:defRPr sz="2230" kern="1200">
          <a:solidFill>
            <a:schemeClr val="tx1"/>
          </a:solidFill>
          <a:latin typeface="+mn-lt"/>
          <a:ea typeface="+mn-ea"/>
          <a:cs typeface="+mn-cs"/>
        </a:defRPr>
      </a:lvl4pPr>
      <a:lvl5pPr marL="2265506" algn="l" defTabSz="1132753" rtl="0" eaLnBrk="1" latinLnBrk="0" hangingPunct="1">
        <a:defRPr sz="2230" kern="1200">
          <a:solidFill>
            <a:schemeClr val="tx1"/>
          </a:solidFill>
          <a:latin typeface="+mn-lt"/>
          <a:ea typeface="+mn-ea"/>
          <a:cs typeface="+mn-cs"/>
        </a:defRPr>
      </a:lvl5pPr>
      <a:lvl6pPr marL="2831882" algn="l" defTabSz="1132753" rtl="0" eaLnBrk="1" latinLnBrk="0" hangingPunct="1">
        <a:defRPr sz="2230" kern="1200">
          <a:solidFill>
            <a:schemeClr val="tx1"/>
          </a:solidFill>
          <a:latin typeface="+mn-lt"/>
          <a:ea typeface="+mn-ea"/>
          <a:cs typeface="+mn-cs"/>
        </a:defRPr>
      </a:lvl6pPr>
      <a:lvl7pPr marL="3398259" algn="l" defTabSz="1132753" rtl="0" eaLnBrk="1" latinLnBrk="0" hangingPunct="1">
        <a:defRPr sz="2230" kern="1200">
          <a:solidFill>
            <a:schemeClr val="tx1"/>
          </a:solidFill>
          <a:latin typeface="+mn-lt"/>
          <a:ea typeface="+mn-ea"/>
          <a:cs typeface="+mn-cs"/>
        </a:defRPr>
      </a:lvl7pPr>
      <a:lvl8pPr marL="3964636" algn="l" defTabSz="1132753" rtl="0" eaLnBrk="1" latinLnBrk="0" hangingPunct="1">
        <a:defRPr sz="2230" kern="1200">
          <a:solidFill>
            <a:schemeClr val="tx1"/>
          </a:solidFill>
          <a:latin typeface="+mn-lt"/>
          <a:ea typeface="+mn-ea"/>
          <a:cs typeface="+mn-cs"/>
        </a:defRPr>
      </a:lvl8pPr>
      <a:lvl9pPr marL="4531012" algn="l" defTabSz="1132753" rtl="0" eaLnBrk="1" latinLnBrk="0" hangingPunct="1">
        <a:defRPr sz="22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p:cNvSpPr/>
          <p:nvPr/>
        </p:nvSpPr>
        <p:spPr>
          <a:xfrm>
            <a:off x="196782" y="202406"/>
            <a:ext cx="20990061" cy="29870400"/>
          </a:xfrm>
          <a:prstGeom prst="rect">
            <a:avLst/>
          </a:prstGeom>
          <a:noFill/>
          <a:ln w="101600">
            <a:solidFill>
              <a:srgbClr val="A51E3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a:p>
        </p:txBody>
      </p:sp>
      <p:sp>
        <p:nvSpPr>
          <p:cNvPr id="5" name="Snip Diagonal Corner Rectangle 4"/>
          <p:cNvSpPr/>
          <p:nvPr/>
        </p:nvSpPr>
        <p:spPr>
          <a:xfrm>
            <a:off x="499963" y="507206"/>
            <a:ext cx="20398034" cy="2275254"/>
          </a:xfrm>
          <a:prstGeom prst="snip2Diag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a:p>
        </p:txBody>
      </p:sp>
      <p:sp>
        <p:nvSpPr>
          <p:cNvPr id="52" name="TextBox 51"/>
          <p:cNvSpPr txBox="1"/>
          <p:nvPr/>
        </p:nvSpPr>
        <p:spPr>
          <a:xfrm>
            <a:off x="742647" y="973740"/>
            <a:ext cx="10127948" cy="584775"/>
          </a:xfrm>
          <a:prstGeom prst="rect">
            <a:avLst/>
          </a:prstGeom>
          <a:noFill/>
        </p:spPr>
        <p:txBody>
          <a:bodyPr wrap="square" lIns="91440" tIns="45720" rIns="91440" bIns="45720" rtlCol="0" anchor="t">
            <a:spAutoFit/>
          </a:bodyPr>
          <a:lstStyle/>
          <a:p>
            <a:r>
              <a:rPr lang="en-US" sz="3200" b="1" dirty="0" err="1">
                <a:ln w="3175">
                  <a:noFill/>
                </a:ln>
                <a:solidFill>
                  <a:srgbClr val="A51E37"/>
                </a:solidFill>
                <a:latin typeface="Arial"/>
                <a:ea typeface="Bangla MN" charset="0"/>
                <a:cs typeface="Arial"/>
              </a:rPr>
              <a:t>Chinesisch</a:t>
            </a:r>
            <a:r>
              <a:rPr lang="en-US" sz="3200" b="1" dirty="0">
                <a:ln w="3175">
                  <a:noFill/>
                </a:ln>
                <a:solidFill>
                  <a:srgbClr val="A51E37"/>
                </a:solidFill>
                <a:latin typeface="Arial"/>
                <a:ea typeface="Bangla MN" charset="0"/>
                <a:cs typeface="Arial"/>
              </a:rPr>
              <a:t> </a:t>
            </a:r>
            <a:r>
              <a:rPr lang="en-US" sz="3200" b="1" dirty="0" err="1">
                <a:ln w="3175">
                  <a:noFill/>
                </a:ln>
                <a:solidFill>
                  <a:srgbClr val="A51E37"/>
                </a:solidFill>
                <a:latin typeface="Arial"/>
                <a:ea typeface="Bangla MN" charset="0"/>
                <a:cs typeface="Arial"/>
              </a:rPr>
              <a:t>im</a:t>
            </a:r>
            <a:r>
              <a:rPr lang="en-US" sz="3200" b="1" dirty="0">
                <a:ln w="3175">
                  <a:noFill/>
                </a:ln>
                <a:solidFill>
                  <a:srgbClr val="A51E37"/>
                </a:solidFill>
                <a:latin typeface="Arial"/>
                <a:ea typeface="Bangla MN" charset="0"/>
                <a:cs typeface="Arial"/>
              </a:rPr>
              <a:t> </a:t>
            </a:r>
            <a:r>
              <a:rPr lang="en-US" sz="3200" b="1" dirty="0" err="1">
                <a:ln w="3175">
                  <a:noFill/>
                </a:ln>
                <a:solidFill>
                  <a:srgbClr val="A51E37"/>
                </a:solidFill>
                <a:latin typeface="Arial"/>
                <a:ea typeface="Bangla MN" charset="0"/>
                <a:cs typeface="Arial"/>
              </a:rPr>
              <a:t>Kontext</a:t>
            </a:r>
            <a:r>
              <a:rPr lang="en-US" sz="3200" b="1" dirty="0">
                <a:ln w="3175">
                  <a:noFill/>
                </a:ln>
                <a:solidFill>
                  <a:srgbClr val="A51E37"/>
                </a:solidFill>
                <a:latin typeface="Arial"/>
                <a:ea typeface="Bangla MN" charset="0"/>
                <a:cs typeface="Arial"/>
              </a:rPr>
              <a:t> von </a:t>
            </a:r>
            <a:r>
              <a:rPr lang="en-US" sz="3200" b="1" dirty="0" err="1">
                <a:ln w="3175">
                  <a:noFill/>
                </a:ln>
                <a:solidFill>
                  <a:srgbClr val="A51E37"/>
                </a:solidFill>
                <a:latin typeface="Arial"/>
                <a:ea typeface="Bangla MN" charset="0"/>
                <a:cs typeface="Arial"/>
              </a:rPr>
              <a:t>Werbung</a:t>
            </a:r>
            <a:r>
              <a:rPr lang="en-US" sz="3200" b="1" dirty="0">
                <a:ln w="3175">
                  <a:noFill/>
                </a:ln>
                <a:solidFill>
                  <a:srgbClr val="A51E37"/>
                </a:solidFill>
                <a:latin typeface="Arial"/>
                <a:ea typeface="Bangla MN" charset="0"/>
                <a:cs typeface="Arial"/>
              </a:rPr>
              <a:t> und Publicity</a:t>
            </a:r>
          </a:p>
        </p:txBody>
      </p:sp>
      <p:sp>
        <p:nvSpPr>
          <p:cNvPr id="115" name="TextBox 114"/>
          <p:cNvSpPr txBox="1"/>
          <p:nvPr/>
        </p:nvSpPr>
        <p:spPr>
          <a:xfrm>
            <a:off x="745314" y="1548530"/>
            <a:ext cx="8677848" cy="461665"/>
          </a:xfrm>
          <a:prstGeom prst="rect">
            <a:avLst/>
          </a:prstGeom>
          <a:noFill/>
        </p:spPr>
        <p:txBody>
          <a:bodyPr wrap="square" lIns="91440" tIns="45720" rIns="91440" bIns="45720" rtlCol="0" anchor="t">
            <a:spAutoFit/>
          </a:bodyPr>
          <a:lstStyle/>
          <a:p>
            <a:r>
              <a:rPr lang="en-US" sz="2400" b="1" dirty="0" err="1">
                <a:latin typeface="Arial"/>
                <a:ea typeface="Bangla MN" charset="0"/>
                <a:cs typeface="Arial"/>
              </a:rPr>
              <a:t>Jianbo</a:t>
            </a:r>
            <a:r>
              <a:rPr lang="en-US" sz="2400" b="1" dirty="0">
                <a:latin typeface="Arial"/>
                <a:ea typeface="Bangla MN" charset="0"/>
                <a:cs typeface="Arial"/>
              </a:rPr>
              <a:t> Wu, M.A.</a:t>
            </a:r>
            <a:endParaRPr lang="en-US" sz="2400" b="1" baseline="30000" dirty="0">
              <a:latin typeface="Arial"/>
              <a:ea typeface="Bangla MN" charset="0"/>
              <a:cs typeface="Arial"/>
            </a:endParaRPr>
          </a:p>
        </p:txBody>
      </p:sp>
      <p:sp>
        <p:nvSpPr>
          <p:cNvPr id="30" name="TextBox 29">
            <a:extLst>
              <a:ext uri="{FF2B5EF4-FFF2-40B4-BE49-F238E27FC236}">
                <a16:creationId xmlns:a16="http://schemas.microsoft.com/office/drawing/2014/main" id="{EABD6380-F16B-42AE-AB20-AED81D8BA8F5}"/>
              </a:ext>
            </a:extLst>
          </p:cNvPr>
          <p:cNvSpPr txBox="1"/>
          <p:nvPr/>
        </p:nvSpPr>
        <p:spPr>
          <a:xfrm>
            <a:off x="737207" y="2017399"/>
            <a:ext cx="9366407" cy="400110"/>
          </a:xfrm>
          <a:prstGeom prst="rect">
            <a:avLst/>
          </a:prstGeom>
          <a:noFill/>
        </p:spPr>
        <p:txBody>
          <a:bodyPr wrap="square" lIns="91440" tIns="45720" rIns="91440" bIns="45720" rtlCol="0" anchor="t">
            <a:spAutoFit/>
          </a:bodyPr>
          <a:lstStyle/>
          <a:p>
            <a:r>
              <a:rPr lang="en-US" sz="2000" dirty="0" err="1">
                <a:latin typeface="Arial"/>
                <a:ea typeface="Bangla MN" charset="0"/>
                <a:cs typeface="Arial"/>
              </a:rPr>
              <a:t>Philosophische</a:t>
            </a:r>
            <a:r>
              <a:rPr lang="en-US" sz="2000" dirty="0">
                <a:latin typeface="Arial"/>
                <a:ea typeface="Bangla MN" charset="0"/>
                <a:cs typeface="Arial"/>
              </a:rPr>
              <a:t> </a:t>
            </a:r>
            <a:r>
              <a:rPr lang="en-US" sz="2000" dirty="0" err="1">
                <a:latin typeface="Arial"/>
                <a:ea typeface="Bangla MN" charset="0"/>
                <a:cs typeface="Arial"/>
              </a:rPr>
              <a:t>Fakultät</a:t>
            </a:r>
            <a:r>
              <a:rPr lang="en-US" sz="2000" dirty="0">
                <a:latin typeface="Arial"/>
                <a:ea typeface="Bangla MN" charset="0"/>
                <a:cs typeface="Arial"/>
              </a:rPr>
              <a:t>, </a:t>
            </a:r>
            <a:r>
              <a:rPr lang="en-US" sz="2000" dirty="0" err="1">
                <a:latin typeface="Arial"/>
                <a:ea typeface="Bangla MN" charset="0"/>
                <a:cs typeface="Arial"/>
              </a:rPr>
              <a:t>Abteilung</a:t>
            </a:r>
            <a:r>
              <a:rPr lang="en-US" sz="2000" dirty="0">
                <a:latin typeface="Arial"/>
                <a:ea typeface="Bangla MN" charset="0"/>
                <a:cs typeface="Arial"/>
              </a:rPr>
              <a:t> </a:t>
            </a:r>
            <a:r>
              <a:rPr lang="en-US" sz="2000" dirty="0" err="1">
                <a:latin typeface="Arial"/>
                <a:ea typeface="Bangla MN" charset="0"/>
                <a:cs typeface="Arial"/>
              </a:rPr>
              <a:t>Sinologie</a:t>
            </a:r>
            <a:r>
              <a:rPr lang="en-US" sz="2000" dirty="0">
                <a:latin typeface="Arial"/>
                <a:ea typeface="Bangla MN" charset="0"/>
                <a:cs typeface="Arial"/>
              </a:rPr>
              <a:t>, Universität Tübingen </a:t>
            </a:r>
            <a:endParaRPr lang="en-US" sz="2000" dirty="0">
              <a:latin typeface="Arial" panose="020B0604020202020204" pitchFamily="34" charset="0"/>
              <a:ea typeface="Bangla MN" charset="0"/>
              <a:cs typeface="Arial" panose="020B0604020202020204" pitchFamily="34" charset="0"/>
            </a:endParaRPr>
          </a:p>
        </p:txBody>
      </p:sp>
      <p:pic>
        <p:nvPicPr>
          <p:cNvPr id="4" name="Grafik 3" descr="Ein Bild, das Text, Schrift, Grafiken, Grafikdesign enthält.&#10;&#10;Automatisch generierte Beschreibung">
            <a:extLst>
              <a:ext uri="{FF2B5EF4-FFF2-40B4-BE49-F238E27FC236}">
                <a16:creationId xmlns:a16="http://schemas.microsoft.com/office/drawing/2014/main" id="{677ACE1F-AA55-4FC9-2CDF-BD02026DC7A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085654" y="645171"/>
            <a:ext cx="4533332" cy="1164092"/>
          </a:xfrm>
          <a:prstGeom prst="rect">
            <a:avLst/>
          </a:prstGeom>
        </p:spPr>
      </p:pic>
      <p:grpSp>
        <p:nvGrpSpPr>
          <p:cNvPr id="11" name="Gruppieren 10">
            <a:extLst>
              <a:ext uri="{FF2B5EF4-FFF2-40B4-BE49-F238E27FC236}">
                <a16:creationId xmlns:a16="http://schemas.microsoft.com/office/drawing/2014/main" id="{76B51D90-4E5C-C966-A625-644086F34D9A}"/>
              </a:ext>
            </a:extLst>
          </p:cNvPr>
          <p:cNvGrpSpPr/>
          <p:nvPr/>
        </p:nvGrpSpPr>
        <p:grpSpPr>
          <a:xfrm>
            <a:off x="499962" y="2965990"/>
            <a:ext cx="5951253" cy="7318253"/>
            <a:chOff x="707853" y="3173376"/>
            <a:chExt cx="6471963" cy="5753934"/>
          </a:xfrm>
        </p:grpSpPr>
        <p:grpSp>
          <p:nvGrpSpPr>
            <p:cNvPr id="39" name="Group 38"/>
            <p:cNvGrpSpPr/>
            <p:nvPr/>
          </p:nvGrpSpPr>
          <p:grpSpPr>
            <a:xfrm>
              <a:off x="707853" y="3173376"/>
              <a:ext cx="6471963" cy="5753934"/>
              <a:chOff x="914400" y="6442641"/>
              <a:chExt cx="11658600" cy="6938135"/>
            </a:xfrm>
            <a:solidFill>
              <a:schemeClr val="bg1"/>
            </a:solidFill>
          </p:grpSpPr>
          <p:sp>
            <p:nvSpPr>
              <p:cNvPr id="34" name="Rectangle 33"/>
              <p:cNvSpPr/>
              <p:nvPr/>
            </p:nvSpPr>
            <p:spPr>
              <a:xfrm>
                <a:off x="914400" y="6762267"/>
                <a:ext cx="11658600" cy="6618509"/>
              </a:xfrm>
              <a:prstGeom prst="rect">
                <a:avLst/>
              </a:prstGeom>
              <a:grpFill/>
              <a:ln w="762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30"/>
                  <a:t>xx</a:t>
                </a:r>
              </a:p>
            </p:txBody>
          </p:sp>
          <p:sp>
            <p:nvSpPr>
              <p:cNvPr id="17" name="TextBox 16"/>
              <p:cNvSpPr txBox="1"/>
              <p:nvPr/>
            </p:nvSpPr>
            <p:spPr>
              <a:xfrm>
                <a:off x="3458986" y="6442641"/>
                <a:ext cx="6929943" cy="437686"/>
              </a:xfrm>
              <a:prstGeom prst="rect">
                <a:avLst/>
              </a:prstGeom>
              <a:grpFill/>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Zusammenfassung</a:t>
                </a:r>
                <a:endParaRPr lang="en-US" sz="2400">
                  <a:solidFill>
                    <a:srgbClr val="A51E37"/>
                  </a:solidFill>
                  <a:latin typeface="Arial"/>
                  <a:ea typeface="Bangla MN" charset="0"/>
                  <a:cs typeface="Arial"/>
                </a:endParaRPr>
              </a:p>
            </p:txBody>
          </p:sp>
        </p:grpSp>
        <p:sp>
          <p:nvSpPr>
            <p:cNvPr id="9" name="Textfeld 8">
              <a:extLst>
                <a:ext uri="{FF2B5EF4-FFF2-40B4-BE49-F238E27FC236}">
                  <a16:creationId xmlns:a16="http://schemas.microsoft.com/office/drawing/2014/main" id="{10B2D2E2-AACD-71C5-2435-8284A3B81235}"/>
                </a:ext>
              </a:extLst>
            </p:cNvPr>
            <p:cNvSpPr txBox="1"/>
            <p:nvPr/>
          </p:nvSpPr>
          <p:spPr>
            <a:xfrm>
              <a:off x="1193004" y="4214812"/>
              <a:ext cx="5486400" cy="1040546"/>
            </a:xfrm>
            <a:prstGeom prst="rect">
              <a:avLst/>
            </a:prstGeom>
            <a:noFill/>
          </p:spPr>
          <p:txBody>
            <a:bodyPr wrap="square" lIns="91440" tIns="45720" rIns="91440" bIns="45720" rtlCol="0" anchor="t">
              <a:spAutoFit/>
            </a:bodyPr>
            <a:lstStyle/>
            <a:p>
              <a:r>
                <a:rPr lang="de-DE" sz="2000" dirty="0">
                  <a:effectLst/>
                  <a:latin typeface="Helvetica" pitchFamily="2" charset="0"/>
                </a:rPr>
                <a:t>Die Sprachübung "Chinesisch im Kontext von Werbung und Publicity" richtet sich an fortgeschrittene Bachelor- und Master-</a:t>
              </a:r>
            </a:p>
            <a:p>
              <a:r>
                <a:rPr lang="de-DE" sz="2000" dirty="0">
                  <a:effectLst/>
                  <a:latin typeface="Helvetica" pitchFamily="2" charset="0"/>
                </a:rPr>
                <a:t>Studierende.</a:t>
              </a:r>
            </a:p>
          </p:txBody>
        </p:sp>
      </p:grpSp>
      <p:grpSp>
        <p:nvGrpSpPr>
          <p:cNvPr id="12" name="Gruppieren 11">
            <a:extLst>
              <a:ext uri="{FF2B5EF4-FFF2-40B4-BE49-F238E27FC236}">
                <a16:creationId xmlns:a16="http://schemas.microsoft.com/office/drawing/2014/main" id="{7F194ACA-A856-1372-5885-D49BE25FECEB}"/>
              </a:ext>
            </a:extLst>
          </p:cNvPr>
          <p:cNvGrpSpPr/>
          <p:nvPr/>
        </p:nvGrpSpPr>
        <p:grpSpPr>
          <a:xfrm>
            <a:off x="7145340" y="2584985"/>
            <a:ext cx="7707963" cy="7318037"/>
            <a:chOff x="731546" y="9278496"/>
            <a:chExt cx="6444822" cy="6002254"/>
          </a:xfrm>
        </p:grpSpPr>
        <p:grpSp>
          <p:nvGrpSpPr>
            <p:cNvPr id="37" name="Group 36"/>
            <p:cNvGrpSpPr/>
            <p:nvPr/>
          </p:nvGrpSpPr>
          <p:grpSpPr>
            <a:xfrm>
              <a:off x="731546" y="9278496"/>
              <a:ext cx="6444822" cy="6002254"/>
              <a:chOff x="914401" y="19305058"/>
              <a:chExt cx="11609976" cy="12698942"/>
            </a:xfrm>
            <a:solidFill>
              <a:schemeClr val="bg1"/>
            </a:solidFill>
          </p:grpSpPr>
          <p:sp>
            <p:nvSpPr>
              <p:cNvPr id="35" name="Rectangle 34"/>
              <p:cNvSpPr/>
              <p:nvPr/>
            </p:nvSpPr>
            <p:spPr>
              <a:xfrm>
                <a:off x="914401" y="19784857"/>
                <a:ext cx="11609976" cy="12219143"/>
              </a:xfrm>
              <a:prstGeom prst="rect">
                <a:avLst/>
              </a:prstGeom>
              <a:grp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30" dirty="0" err="1"/>
                  <a:t>xxxxkkjjkhjhjhhhhgggagg</a:t>
                </a:r>
                <a:endParaRPr lang="en-US" sz="2230" dirty="0"/>
              </a:p>
            </p:txBody>
          </p:sp>
          <p:sp>
            <p:nvSpPr>
              <p:cNvPr id="36" name="TextBox 35"/>
              <p:cNvSpPr txBox="1"/>
              <p:nvPr/>
            </p:nvSpPr>
            <p:spPr>
              <a:xfrm>
                <a:off x="3622881" y="19305058"/>
                <a:ext cx="6338570" cy="801124"/>
              </a:xfrm>
              <a:prstGeom prst="rect">
                <a:avLst/>
              </a:prstGeom>
              <a:grpFill/>
              <a:ln>
                <a:noFill/>
              </a:ln>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Herausforderung</a:t>
                </a:r>
                <a:endParaRPr lang="en-US" sz="2400">
                  <a:solidFill>
                    <a:srgbClr val="A51E37"/>
                  </a:solidFill>
                  <a:latin typeface="Arial"/>
                  <a:ea typeface="Bangla MN" charset="0"/>
                  <a:cs typeface="Arial"/>
                </a:endParaRPr>
              </a:p>
            </p:txBody>
          </p:sp>
        </p:grpSp>
        <p:sp>
          <p:nvSpPr>
            <p:cNvPr id="10" name="Textfeld 9">
              <a:extLst>
                <a:ext uri="{FF2B5EF4-FFF2-40B4-BE49-F238E27FC236}">
                  <a16:creationId xmlns:a16="http://schemas.microsoft.com/office/drawing/2014/main" id="{6B868EF2-311B-A17A-3939-BE9F2994DD16}"/>
                </a:ext>
              </a:extLst>
            </p:cNvPr>
            <p:cNvSpPr txBox="1"/>
            <p:nvPr/>
          </p:nvSpPr>
          <p:spPr>
            <a:xfrm>
              <a:off x="1193006" y="10288726"/>
              <a:ext cx="5486400" cy="3104992"/>
            </a:xfrm>
            <a:prstGeom prst="rect">
              <a:avLst/>
            </a:prstGeom>
            <a:noFill/>
          </p:spPr>
          <p:txBody>
            <a:bodyPr wrap="square" lIns="91440" tIns="45720" rIns="91440" bIns="45720" rtlCol="0" anchor="t">
              <a:spAutoFit/>
            </a:bodyPr>
            <a:lstStyle/>
            <a:p>
              <a:r>
                <a:rPr lang="de-DE" sz="2000" dirty="0">
                  <a:effectLst/>
                  <a:latin typeface="Arial" panose="020B0604020202020204" pitchFamily="34" charset="0"/>
                  <a:cs typeface="Arial" panose="020B0604020202020204" pitchFamily="34" charset="0"/>
                </a:rPr>
                <a:t>Die Umstände der Corona-Pandemie im Lehrbetrieb der Sinologie (Online-Unterricht über mehrere Semester, Ausfall des Auslandssemesters) bewirkten bei</a:t>
              </a:r>
            </a:p>
            <a:p>
              <a:r>
                <a:rPr lang="de-DE" sz="2000" dirty="0">
                  <a:effectLst/>
                  <a:latin typeface="Arial" panose="020B0604020202020204" pitchFamily="34" charset="0"/>
                  <a:cs typeface="Arial" panose="020B0604020202020204" pitchFamily="34" charset="0"/>
                </a:rPr>
                <a:t>Studierenden Defizite bei der Chinesisch-Sprachkompetenz. Dies betrifft insbesondere die praktische Anwendung des „Alltagschinesischen“, aber auch ein tiefergehendes kulturelles Verständnis.</a:t>
              </a:r>
            </a:p>
            <a:p>
              <a:endParaRPr lang="de-DE" sz="2000" dirty="0">
                <a:latin typeface="Arial" panose="020B0604020202020204" pitchFamily="34" charset="0"/>
                <a:cs typeface="Arial" panose="020B0604020202020204" pitchFamily="34" charset="0"/>
              </a:endParaRPr>
            </a:p>
            <a:p>
              <a:r>
                <a:rPr lang="de-DE" sz="2000" dirty="0">
                  <a:effectLst/>
                  <a:latin typeface="Arial" panose="020B0604020202020204" pitchFamily="34" charset="0"/>
                  <a:cs typeface="Arial" panose="020B0604020202020204" pitchFamily="34" charset="0"/>
                </a:rPr>
                <a:t>Besonders für diejenigen Studierenden, die kurz vor ihrem Master-Abschluss standen, war es wichtig, in einem überschaubaren </a:t>
              </a:r>
              <a:r>
                <a:rPr lang="de-DE" sz="2000" dirty="0">
                  <a:latin typeface="Arial" panose="020B0604020202020204" pitchFamily="34" charset="0"/>
                  <a:cs typeface="Arial" panose="020B0604020202020204" pitchFamily="34" charset="0"/>
                </a:rPr>
                <a:t>Format einen raschen Lösungsansatz zu präsentieren.</a:t>
              </a:r>
              <a:endParaRPr lang="de-DE" sz="2000" dirty="0">
                <a:effectLst/>
                <a:latin typeface="Arial" panose="020B0604020202020204" pitchFamily="34" charset="0"/>
                <a:cs typeface="Arial" panose="020B0604020202020204" pitchFamily="34" charset="0"/>
              </a:endParaRPr>
            </a:p>
          </p:txBody>
        </p:sp>
      </p:grpSp>
      <p:grpSp>
        <p:nvGrpSpPr>
          <p:cNvPr id="14" name="Gruppieren 13">
            <a:extLst>
              <a:ext uri="{FF2B5EF4-FFF2-40B4-BE49-F238E27FC236}">
                <a16:creationId xmlns:a16="http://schemas.microsoft.com/office/drawing/2014/main" id="{9AE8B048-2B96-0454-EADD-D2DEFE440F37}"/>
              </a:ext>
            </a:extLst>
          </p:cNvPr>
          <p:cNvGrpSpPr/>
          <p:nvPr/>
        </p:nvGrpSpPr>
        <p:grpSpPr>
          <a:xfrm>
            <a:off x="14853303" y="2637887"/>
            <a:ext cx="5927894" cy="7310514"/>
            <a:chOff x="731546" y="15694307"/>
            <a:chExt cx="6444822" cy="6919793"/>
          </a:xfrm>
        </p:grpSpPr>
        <p:grpSp>
          <p:nvGrpSpPr>
            <p:cNvPr id="7" name="Gruppieren 6">
              <a:extLst>
                <a:ext uri="{FF2B5EF4-FFF2-40B4-BE49-F238E27FC236}">
                  <a16:creationId xmlns:a16="http://schemas.microsoft.com/office/drawing/2014/main" id="{F6435900-D836-60C6-3701-05A01614C303}"/>
                </a:ext>
              </a:extLst>
            </p:cNvPr>
            <p:cNvGrpSpPr/>
            <p:nvPr/>
          </p:nvGrpSpPr>
          <p:grpSpPr>
            <a:xfrm>
              <a:off x="731546" y="15694307"/>
              <a:ext cx="6444822" cy="6919793"/>
              <a:chOff x="731546" y="15694307"/>
              <a:chExt cx="6444822" cy="6919793"/>
            </a:xfrm>
          </p:grpSpPr>
          <p:sp>
            <p:nvSpPr>
              <p:cNvPr id="77" name="Rectangle 76">
                <a:extLst>
                  <a:ext uri="{FF2B5EF4-FFF2-40B4-BE49-F238E27FC236}">
                    <a16:creationId xmlns:a16="http://schemas.microsoft.com/office/drawing/2014/main" id="{D32A5D87-7F7D-AD4A-AEA5-662F84FE5E2D}"/>
                  </a:ext>
                </a:extLst>
              </p:cNvPr>
              <p:cNvSpPr/>
              <p:nvPr/>
            </p:nvSpPr>
            <p:spPr>
              <a:xfrm>
                <a:off x="731546" y="15858716"/>
                <a:ext cx="6444822" cy="6755384"/>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dirty="0"/>
              </a:p>
            </p:txBody>
          </p:sp>
          <p:sp>
            <p:nvSpPr>
              <p:cNvPr id="78" name="TextBox 77">
                <a:extLst>
                  <a:ext uri="{FF2B5EF4-FFF2-40B4-BE49-F238E27FC236}">
                    <a16:creationId xmlns:a16="http://schemas.microsoft.com/office/drawing/2014/main" id="{505F8FE6-358E-B041-960A-E8BB7198256E}"/>
                  </a:ext>
                </a:extLst>
              </p:cNvPr>
              <p:cNvSpPr txBox="1"/>
              <p:nvPr/>
            </p:nvSpPr>
            <p:spPr>
              <a:xfrm>
                <a:off x="2716707" y="15694307"/>
                <a:ext cx="2474500" cy="426079"/>
              </a:xfrm>
              <a:prstGeom prst="rect">
                <a:avLst/>
              </a:prstGeom>
              <a:solidFill>
                <a:schemeClr val="bg1"/>
              </a:solidFill>
              <a:ln>
                <a:noFill/>
              </a:ln>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Zielsetzung</a:t>
                </a:r>
                <a:endParaRPr lang="en-US" sz="2400">
                  <a:solidFill>
                    <a:srgbClr val="A51E37"/>
                  </a:solidFill>
                  <a:latin typeface="Arial"/>
                  <a:ea typeface="Bangla MN" charset="0"/>
                  <a:cs typeface="Arial"/>
                </a:endParaRPr>
              </a:p>
            </p:txBody>
          </p:sp>
        </p:grpSp>
        <p:sp>
          <p:nvSpPr>
            <p:cNvPr id="13" name="Textfeld 12">
              <a:extLst>
                <a:ext uri="{FF2B5EF4-FFF2-40B4-BE49-F238E27FC236}">
                  <a16:creationId xmlns:a16="http://schemas.microsoft.com/office/drawing/2014/main" id="{F560AF43-D4F6-8B2B-55B1-0C4D11ABEBAF}"/>
                </a:ext>
              </a:extLst>
            </p:cNvPr>
            <p:cNvSpPr txBox="1"/>
            <p:nvPr/>
          </p:nvSpPr>
          <p:spPr>
            <a:xfrm>
              <a:off x="1193006" y="16604398"/>
              <a:ext cx="5486400" cy="5913938"/>
            </a:xfrm>
            <a:prstGeom prst="rect">
              <a:avLst/>
            </a:prstGeom>
            <a:noFill/>
          </p:spPr>
          <p:txBody>
            <a:bodyPr wrap="square" lIns="91440" tIns="45720" rIns="91440" bIns="45720" rtlCol="0" anchor="t">
              <a:spAutoFit/>
            </a:bodyPr>
            <a:lstStyle/>
            <a:p>
              <a:r>
                <a:rPr lang="de-DE" sz="2000" dirty="0">
                  <a:latin typeface="Arial"/>
                  <a:cs typeface="Arial"/>
                </a:rPr>
                <a:t>1) Die Studierenden sollen befähigt werden, sich außerhalb des Sprachunterrichts selbst stärker zum eigenständigen Sprachtraining zu motivieren. Chinesisch kann als Distanzsprache in der Regel nur mit erheblichem Lernaufwand gemeistert werden. Der für junge Menschen ansprechende Hintergrund von (</a:t>
              </a:r>
              <a:r>
                <a:rPr lang="de-DE" sz="2000" dirty="0" err="1">
                  <a:latin typeface="Arial"/>
                  <a:cs typeface="Arial"/>
                </a:rPr>
                <a:t>Social</a:t>
              </a:r>
              <a:r>
                <a:rPr lang="de-DE" sz="2000" dirty="0">
                  <a:latin typeface="Arial"/>
                  <a:cs typeface="Arial"/>
                </a:rPr>
                <a:t>) Media und Jugend- bzw. Alltagssprache kann hier einen willkommenen Anreiz bieten.</a:t>
              </a:r>
            </a:p>
            <a:p>
              <a:r>
                <a:rPr lang="de-DE" sz="2000" dirty="0">
                  <a:latin typeface="Arial"/>
                  <a:cs typeface="Arial"/>
                </a:rPr>
                <a:t>2) Erhöhung des (Alltags-)Wortschatzes und mehr Sicherheit bei </a:t>
              </a:r>
              <a:r>
                <a:rPr lang="de-DE" sz="2000">
                  <a:latin typeface="Arial"/>
                  <a:cs typeface="Arial"/>
                </a:rPr>
                <a:t>der mündlichen </a:t>
              </a:r>
              <a:r>
                <a:rPr lang="de-DE" sz="2000" dirty="0">
                  <a:latin typeface="Arial"/>
                  <a:cs typeface="Arial"/>
                </a:rPr>
                <a:t>Kommunikation. Micro Movies bieten einen szenischen und kontextualen Rahmen für Sprache und Wortschatz, entsprechend treten vermehrt Kollokationen auf. Der Lerneffekt wird durch darauf aufbauende Kollokationsübungen verstärkt.</a:t>
              </a:r>
            </a:p>
          </p:txBody>
        </p:sp>
      </p:grpSp>
      <p:grpSp>
        <p:nvGrpSpPr>
          <p:cNvPr id="16" name="Gruppieren 15">
            <a:extLst>
              <a:ext uri="{FF2B5EF4-FFF2-40B4-BE49-F238E27FC236}">
                <a16:creationId xmlns:a16="http://schemas.microsoft.com/office/drawing/2014/main" id="{130877E6-4D73-364C-A6CA-4975111E8B4D}"/>
              </a:ext>
            </a:extLst>
          </p:cNvPr>
          <p:cNvGrpSpPr/>
          <p:nvPr/>
        </p:nvGrpSpPr>
        <p:grpSpPr>
          <a:xfrm>
            <a:off x="257687" y="10848849"/>
            <a:ext cx="10439399" cy="9155069"/>
            <a:chOff x="7463596" y="3317487"/>
            <a:chExt cx="14270115" cy="5615339"/>
          </a:xfrm>
        </p:grpSpPr>
        <p:grpSp>
          <p:nvGrpSpPr>
            <p:cNvPr id="8" name="Group 7">
              <a:extLst>
                <a:ext uri="{FF2B5EF4-FFF2-40B4-BE49-F238E27FC236}">
                  <a16:creationId xmlns:a16="http://schemas.microsoft.com/office/drawing/2014/main" id="{F3A17757-1132-41D3-B375-A1C6758D8BC6}"/>
                </a:ext>
              </a:extLst>
            </p:cNvPr>
            <p:cNvGrpSpPr/>
            <p:nvPr/>
          </p:nvGrpSpPr>
          <p:grpSpPr>
            <a:xfrm>
              <a:off x="7463596" y="3317487"/>
              <a:ext cx="14270115" cy="5615339"/>
              <a:chOff x="12617171" y="24020360"/>
              <a:chExt cx="18153841" cy="6087901"/>
            </a:xfrm>
          </p:grpSpPr>
          <p:grpSp>
            <p:nvGrpSpPr>
              <p:cNvPr id="6" name="Group 5"/>
              <p:cNvGrpSpPr/>
              <p:nvPr/>
            </p:nvGrpSpPr>
            <p:grpSpPr>
              <a:xfrm>
                <a:off x="13058880" y="24020360"/>
                <a:ext cx="17712132" cy="6087901"/>
                <a:chOff x="13536444" y="21378905"/>
                <a:chExt cx="13899016" cy="8043231"/>
              </a:xfrm>
            </p:grpSpPr>
            <p:sp>
              <p:nvSpPr>
                <p:cNvPr id="50" name="Rectangle 49"/>
                <p:cNvSpPr/>
                <p:nvPr/>
              </p:nvSpPr>
              <p:spPr>
                <a:xfrm>
                  <a:off x="13536444" y="21566383"/>
                  <a:ext cx="13899016" cy="7855753"/>
                </a:xfrm>
                <a:prstGeom prst="rect">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a:p>
              </p:txBody>
            </p:sp>
            <p:sp>
              <p:nvSpPr>
                <p:cNvPr id="51" name="TextBox 50"/>
                <p:cNvSpPr txBox="1"/>
                <p:nvPr/>
              </p:nvSpPr>
              <p:spPr>
                <a:xfrm>
                  <a:off x="18482803" y="21378905"/>
                  <a:ext cx="4006296" cy="405598"/>
                </a:xfrm>
                <a:prstGeom prst="rect">
                  <a:avLst/>
                </a:prstGeom>
                <a:solidFill>
                  <a:schemeClr val="bg1"/>
                </a:solidFill>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Lösungsansatz</a:t>
                  </a:r>
                  <a:endParaRPr lang="en-US" sz="2400">
                    <a:solidFill>
                      <a:srgbClr val="A51E37"/>
                    </a:solidFill>
                    <a:latin typeface="Arial"/>
                    <a:ea typeface="Bangla MN" charset="0"/>
                    <a:cs typeface="Arial"/>
                  </a:endParaRPr>
                </a:p>
              </p:txBody>
            </p:sp>
          </p:grpSp>
          <p:sp>
            <p:nvSpPr>
              <p:cNvPr id="18" name="TextBox 17"/>
              <p:cNvSpPr txBox="1"/>
              <p:nvPr/>
            </p:nvSpPr>
            <p:spPr>
              <a:xfrm>
                <a:off x="12617171" y="24652548"/>
                <a:ext cx="18114021" cy="483321"/>
              </a:xfrm>
              <a:prstGeom prst="rect">
                <a:avLst/>
              </a:prstGeom>
              <a:noFill/>
            </p:spPr>
            <p:txBody>
              <a:bodyPr wrap="square" rtlCol="0">
                <a:spAutoFit/>
              </a:bodyPr>
              <a:lstStyle/>
              <a:p>
                <a:pPr marL="124141">
                  <a:spcAft>
                    <a:spcPts val="1033"/>
                  </a:spcAft>
                </a:pPr>
                <a:r>
                  <a:rPr lang="en-US" sz="1136" dirty="0">
                    <a:latin typeface="Al Bayan Plain" charset="-78"/>
                    <a:ea typeface="Al Bayan Plain" charset="-78"/>
                    <a:cs typeface="Al Bayan Plain" charset="-78"/>
                  </a:rPr>
                  <a:t> </a:t>
                </a:r>
              </a:p>
            </p:txBody>
          </p:sp>
        </p:grpSp>
        <p:sp>
          <p:nvSpPr>
            <p:cNvPr id="15" name="Textfeld 14">
              <a:extLst>
                <a:ext uri="{FF2B5EF4-FFF2-40B4-BE49-F238E27FC236}">
                  <a16:creationId xmlns:a16="http://schemas.microsoft.com/office/drawing/2014/main" id="{C6FF1109-5DEA-319B-5647-F6D8B2702F90}"/>
                </a:ext>
              </a:extLst>
            </p:cNvPr>
            <p:cNvSpPr txBox="1"/>
            <p:nvPr/>
          </p:nvSpPr>
          <p:spPr>
            <a:xfrm>
              <a:off x="8355806" y="4214812"/>
              <a:ext cx="12801600" cy="2888293"/>
            </a:xfrm>
            <a:prstGeom prst="rect">
              <a:avLst/>
            </a:prstGeom>
            <a:noFill/>
          </p:spPr>
          <p:txBody>
            <a:bodyPr wrap="square" lIns="91440" tIns="45720" rIns="91440" bIns="45720" rtlCol="0" anchor="t">
              <a:spAutoFit/>
            </a:bodyPr>
            <a:lstStyle/>
            <a:p>
              <a:pPr>
                <a:tabLst>
                  <a:tab pos="359410" algn="l"/>
                  <a:tab pos="719455" algn="l"/>
                  <a:tab pos="1079500" algn="l"/>
                  <a:tab pos="1439545" algn="l"/>
                  <a:tab pos="1799590" algn="l"/>
                  <a:tab pos="2159635" algn="l"/>
                  <a:tab pos="2519680" algn="l"/>
                  <a:tab pos="2879725" algn="l"/>
                  <a:tab pos="3239770" algn="l"/>
                  <a:tab pos="3599815" algn="l"/>
                  <a:tab pos="3959860" algn="l"/>
                  <a:tab pos="4319905" algn="l"/>
                </a:tabLst>
              </a:pPr>
              <a:r>
                <a:rPr lang="de-DE" sz="2000" kern="0" dirty="0">
                  <a:effectLst/>
                  <a:latin typeface="Arial" panose="020B0604020202020204" pitchFamily="34" charset="0"/>
                  <a:ea typeface="DengXian" panose="02010600030101010101" pitchFamily="2" charset="-122"/>
                  <a:cs typeface="Arial" panose="020B0604020202020204" pitchFamily="34" charset="0"/>
                </a:rPr>
                <a:t>Die Sprachübung folgt dem Ansatz, dass sich die Sprache der chinesischen</a:t>
              </a:r>
              <a:r>
                <a:rPr lang="de-DE" sz="2000" kern="100" dirty="0">
                  <a:latin typeface="Arial" panose="020B0604020202020204" pitchFamily="34" charset="0"/>
                  <a:ea typeface="DengXian" panose="02010600030101010101" pitchFamily="2" charset="-122"/>
                  <a:cs typeface="Arial" panose="020B0604020202020204" pitchFamily="34" charset="0"/>
                </a:rPr>
                <a:t> </a:t>
              </a:r>
              <a:r>
                <a:rPr lang="de-DE" sz="2000" kern="0" dirty="0">
                  <a:effectLst/>
                  <a:latin typeface="Arial" panose="020B0604020202020204" pitchFamily="34" charset="0"/>
                  <a:ea typeface="DengXian" panose="02010600030101010101" pitchFamily="2" charset="-122"/>
                  <a:cs typeface="Arial" panose="020B0604020202020204" pitchFamily="34" charset="0"/>
                </a:rPr>
                <a:t>Werbung besonders eignet, in einer vergleichsweise kurzen Zeitspanne</a:t>
              </a:r>
              <a:r>
                <a:rPr lang="de-DE" sz="2000" kern="100" dirty="0">
                  <a:latin typeface="Arial" panose="020B0604020202020204" pitchFamily="34" charset="0"/>
                  <a:ea typeface="DengXian" panose="02010600030101010101" pitchFamily="2" charset="-122"/>
                  <a:cs typeface="Arial" panose="020B0604020202020204" pitchFamily="34" charset="0"/>
                </a:rPr>
                <a:t> </a:t>
              </a:r>
              <a:r>
                <a:rPr lang="de-DE" sz="2000" kern="0" dirty="0">
                  <a:effectLst/>
                  <a:latin typeface="Arial" panose="020B0604020202020204" pitchFamily="34" charset="0"/>
                  <a:ea typeface="DengXian" panose="02010600030101010101" pitchFamily="2" charset="-122"/>
                  <a:cs typeface="Arial" panose="020B0604020202020204" pitchFamily="34" charset="0"/>
                </a:rPr>
                <a:t>Verständnis und Verwendung des Chinesischen bei den Studierenden effektiv zu</a:t>
              </a:r>
              <a:r>
                <a:rPr lang="de-DE" sz="2000" kern="100" dirty="0">
                  <a:latin typeface="Arial" panose="020B0604020202020204" pitchFamily="34" charset="0"/>
                  <a:ea typeface="DengXian" panose="02010600030101010101" pitchFamily="2" charset="-122"/>
                  <a:cs typeface="Arial" panose="020B0604020202020204" pitchFamily="34" charset="0"/>
                </a:rPr>
                <a:t> </a:t>
              </a:r>
              <a:r>
                <a:rPr lang="de-DE" sz="2000" kern="0" dirty="0">
                  <a:effectLst/>
                  <a:latin typeface="Arial" panose="020B0604020202020204" pitchFamily="34" charset="0"/>
                  <a:ea typeface="DengXian" panose="02010600030101010101" pitchFamily="2" charset="-122"/>
                  <a:cs typeface="Arial" panose="020B0604020202020204" pitchFamily="34" charset="0"/>
                </a:rPr>
                <a:t>fördern. </a:t>
              </a:r>
            </a:p>
            <a:p>
              <a:pPr>
                <a:tabLst>
                  <a:tab pos="359410" algn="l"/>
                  <a:tab pos="719455" algn="l"/>
                  <a:tab pos="1079500" algn="l"/>
                  <a:tab pos="1439545" algn="l"/>
                  <a:tab pos="1799590" algn="l"/>
                  <a:tab pos="2159635" algn="l"/>
                  <a:tab pos="2519680" algn="l"/>
                  <a:tab pos="2879725" algn="l"/>
                  <a:tab pos="3239770" algn="l"/>
                  <a:tab pos="3599815" algn="l"/>
                  <a:tab pos="3959860" algn="l"/>
                  <a:tab pos="4319905" algn="l"/>
                </a:tabLst>
              </a:pPr>
              <a:endParaRPr lang="de-DE" sz="2000" kern="0" dirty="0">
                <a:solidFill>
                  <a:schemeClr val="bg1">
                    <a:lumMod val="50000"/>
                  </a:schemeClr>
                </a:solidFill>
                <a:latin typeface="Arial" panose="020B0604020202020204" pitchFamily="34" charset="0"/>
                <a:ea typeface="DengXian" panose="02010600030101010101" pitchFamily="2" charset="-122"/>
                <a:cs typeface="Arial" panose="020B0604020202020204" pitchFamily="34" charset="0"/>
              </a:endParaRPr>
            </a:p>
            <a:p>
              <a:pPr>
                <a:tabLst>
                  <a:tab pos="359410" algn="l"/>
                  <a:tab pos="719455" algn="l"/>
                  <a:tab pos="1079500" algn="l"/>
                  <a:tab pos="1439545" algn="l"/>
                  <a:tab pos="1799590" algn="l"/>
                  <a:tab pos="2159635" algn="l"/>
                  <a:tab pos="2519680" algn="l"/>
                  <a:tab pos="2879725" algn="l"/>
                  <a:tab pos="3239770" algn="l"/>
                  <a:tab pos="3599815" algn="l"/>
                  <a:tab pos="3959860" algn="l"/>
                  <a:tab pos="4319905" algn="l"/>
                </a:tabLst>
              </a:pPr>
              <a:r>
                <a:rPr lang="de-DE" sz="2000" kern="0" dirty="0">
                  <a:effectLst/>
                  <a:latin typeface="Arial" panose="020B0604020202020204" pitchFamily="34" charset="0"/>
                  <a:ea typeface="DengXian" panose="02010600030101010101" pitchFamily="2" charset="-122"/>
                  <a:cs typeface="Arial" panose="020B0604020202020204" pitchFamily="34" charset="0"/>
                </a:rPr>
                <a:t>Ein Hauptaugenmerk liegt dabei auf den vielen versteckten</a:t>
              </a:r>
              <a:r>
                <a:rPr lang="de-DE" sz="2000" kern="100" dirty="0">
                  <a:latin typeface="Arial" panose="020B0604020202020204" pitchFamily="34" charset="0"/>
                  <a:ea typeface="DengXian" panose="02010600030101010101" pitchFamily="2" charset="-122"/>
                  <a:cs typeface="Arial" panose="020B0604020202020204" pitchFamily="34" charset="0"/>
                </a:rPr>
                <a:t> </a:t>
              </a:r>
              <a:r>
                <a:rPr lang="de-DE" sz="2000" kern="0" dirty="0">
                  <a:effectLst/>
                  <a:latin typeface="Arial" panose="020B0604020202020204" pitchFamily="34" charset="0"/>
                  <a:ea typeface="DengXian" panose="02010600030101010101" pitchFamily="2" charset="-122"/>
                  <a:cs typeface="Arial" panose="020B0604020202020204" pitchFamily="34" charset="0"/>
                </a:rPr>
                <a:t>soziokulturellen Botschaften, die in der Werbung transportiert werden. Durch</a:t>
              </a:r>
              <a:r>
                <a:rPr lang="de-DE" sz="2000" kern="100" dirty="0">
                  <a:latin typeface="Arial" panose="020B0604020202020204" pitchFamily="34" charset="0"/>
                  <a:ea typeface="DengXian" panose="02010600030101010101" pitchFamily="2" charset="-122"/>
                  <a:cs typeface="Arial" panose="020B0604020202020204" pitchFamily="34" charset="0"/>
                </a:rPr>
                <a:t> </a:t>
              </a:r>
              <a:r>
                <a:rPr lang="de-DE" sz="2000" kern="0" dirty="0">
                  <a:effectLst/>
                  <a:latin typeface="Arial" panose="020B0604020202020204" pitchFamily="34" charset="0"/>
                  <a:ea typeface="DengXian" panose="02010600030101010101" pitchFamily="2" charset="-122"/>
                  <a:cs typeface="Arial" panose="020B0604020202020204" pitchFamily="34" charset="0"/>
                </a:rPr>
                <a:t>das gemeinsame Entschlüsseln dieser Botschaften werden die Studierenden für</a:t>
              </a:r>
              <a:r>
                <a:rPr lang="de-DE" sz="2000" kern="100" dirty="0">
                  <a:latin typeface="Arial" panose="020B0604020202020204" pitchFamily="34" charset="0"/>
                  <a:ea typeface="DengXian" panose="02010600030101010101" pitchFamily="2" charset="-122"/>
                  <a:cs typeface="Arial" panose="020B0604020202020204" pitchFamily="34" charset="0"/>
                </a:rPr>
                <a:t> </a:t>
              </a:r>
              <a:r>
                <a:rPr lang="de-DE" sz="2000" kern="0" dirty="0">
                  <a:effectLst/>
                  <a:latin typeface="Arial" panose="020B0604020202020204" pitchFamily="34" charset="0"/>
                  <a:ea typeface="DengXian" panose="02010600030101010101" pitchFamily="2" charset="-122"/>
                  <a:cs typeface="Arial" panose="020B0604020202020204" pitchFamily="34" charset="0"/>
                </a:rPr>
                <a:t>hintergründige Konnotationen und kulturelle Subtexte sensibilisiert, was zu</a:t>
              </a:r>
              <a:r>
                <a:rPr lang="de-DE" sz="2000" kern="100" dirty="0">
                  <a:latin typeface="Arial" panose="020B0604020202020204" pitchFamily="34" charset="0"/>
                  <a:ea typeface="DengXian" panose="02010600030101010101" pitchFamily="2" charset="-122"/>
                  <a:cs typeface="Arial" panose="020B0604020202020204" pitchFamily="34" charset="0"/>
                </a:rPr>
                <a:t> </a:t>
              </a:r>
              <a:r>
                <a:rPr lang="de-DE" sz="2000" kern="0" dirty="0">
                  <a:effectLst/>
                  <a:latin typeface="Arial" panose="020B0604020202020204" pitchFamily="34" charset="0"/>
                  <a:ea typeface="DengXian" panose="02010600030101010101" pitchFamily="2" charset="-122"/>
                  <a:cs typeface="Arial" panose="020B0604020202020204" pitchFamily="34" charset="0"/>
                </a:rPr>
                <a:t>einem tiefergehenden Sprachverständnis der zeitgenössischen Umgangssprache</a:t>
              </a:r>
              <a:r>
                <a:rPr lang="de-DE" sz="2000" kern="100" dirty="0">
                  <a:latin typeface="Arial" panose="020B0604020202020204" pitchFamily="34" charset="0"/>
                  <a:ea typeface="DengXian" panose="02010600030101010101" pitchFamily="2" charset="-122"/>
                  <a:cs typeface="Arial" panose="020B0604020202020204" pitchFamily="34" charset="0"/>
                </a:rPr>
                <a:t> </a:t>
              </a:r>
              <a:r>
                <a:rPr lang="de-DE" sz="2000" kern="0" dirty="0">
                  <a:effectLst/>
                  <a:latin typeface="Arial" panose="020B0604020202020204" pitchFamily="34" charset="0"/>
                  <a:ea typeface="DengXian" panose="02010600030101010101" pitchFamily="2" charset="-122"/>
                  <a:cs typeface="Arial" panose="020B0604020202020204" pitchFamily="34" charset="0"/>
                </a:rPr>
                <a:t>beiträgt.</a:t>
              </a:r>
            </a:p>
            <a:p>
              <a:pPr>
                <a:tabLst>
                  <a:tab pos="359410" algn="l"/>
                  <a:tab pos="719455" algn="l"/>
                  <a:tab pos="1079500" algn="l"/>
                  <a:tab pos="1439545" algn="l"/>
                  <a:tab pos="1799590" algn="l"/>
                  <a:tab pos="2159635" algn="l"/>
                  <a:tab pos="2519680" algn="l"/>
                  <a:tab pos="2879725" algn="l"/>
                  <a:tab pos="3239770" algn="l"/>
                  <a:tab pos="3599815" algn="l"/>
                  <a:tab pos="3959860" algn="l"/>
                  <a:tab pos="4319905" algn="l"/>
                </a:tabLst>
              </a:pPr>
              <a:endParaRPr lang="de-DE" sz="2000" kern="0" dirty="0">
                <a:effectLst/>
                <a:latin typeface="Arial" panose="020B0604020202020204" pitchFamily="34" charset="0"/>
                <a:ea typeface="DengXian" panose="02010600030101010101" pitchFamily="2" charset="-122"/>
                <a:cs typeface="Arial" panose="020B0604020202020204" pitchFamily="34" charset="0"/>
              </a:endParaRPr>
            </a:p>
            <a:p>
              <a:r>
                <a:rPr lang="de-DE" sz="2000" dirty="0">
                  <a:effectLst/>
                  <a:latin typeface="Arial" panose="020B0604020202020204" pitchFamily="34" charset="0"/>
                  <a:cs typeface="Arial" panose="020B0604020202020204" pitchFamily="34" charset="0"/>
                </a:rPr>
                <a:t>Es geht hier auch um Effizienz: Aufgrund der </a:t>
              </a:r>
              <a:r>
                <a:rPr lang="de-DE" sz="2000" dirty="0" err="1">
                  <a:effectLst/>
                  <a:latin typeface="Arial" panose="020B0604020202020204" pitchFamily="34" charset="0"/>
                  <a:cs typeface="Arial" panose="020B0604020202020204" pitchFamily="34" charset="0"/>
                </a:rPr>
                <a:t>Kürze</a:t>
              </a:r>
              <a:r>
                <a:rPr lang="de-DE" sz="2000" dirty="0">
                  <a:effectLst/>
                  <a:latin typeface="Arial" panose="020B0604020202020204" pitchFamily="34" charset="0"/>
                  <a:cs typeface="Arial" panose="020B0604020202020204" pitchFamily="34" charset="0"/>
                </a:rPr>
                <a:t> von Werbetexten und -Filmen bietet die begrenzte Unterrichtszeit mehr vollständige Input-Einheiten.</a:t>
              </a:r>
            </a:p>
            <a:p>
              <a:pPr>
                <a:tabLst>
                  <a:tab pos="359410" algn="l"/>
                  <a:tab pos="719455" algn="l"/>
                  <a:tab pos="1079500" algn="l"/>
                  <a:tab pos="1439545" algn="l"/>
                  <a:tab pos="1799590" algn="l"/>
                  <a:tab pos="2159635" algn="l"/>
                  <a:tab pos="2519680" algn="l"/>
                  <a:tab pos="2879725" algn="l"/>
                  <a:tab pos="3239770" algn="l"/>
                  <a:tab pos="3599815" algn="l"/>
                  <a:tab pos="3959860" algn="l"/>
                  <a:tab pos="4319905" algn="l"/>
                </a:tabLst>
              </a:pPr>
              <a:endParaRPr lang="de-DE" sz="2000" dirty="0">
                <a:solidFill>
                  <a:schemeClr val="bg1">
                    <a:lumMod val="50000"/>
                  </a:schemeClr>
                </a:solidFill>
                <a:latin typeface="Arial"/>
                <a:cs typeface="Arial"/>
              </a:endParaRPr>
            </a:p>
          </p:txBody>
        </p:sp>
      </p:grpSp>
      <p:grpSp>
        <p:nvGrpSpPr>
          <p:cNvPr id="28" name="Gruppieren 27">
            <a:extLst>
              <a:ext uri="{FF2B5EF4-FFF2-40B4-BE49-F238E27FC236}">
                <a16:creationId xmlns:a16="http://schemas.microsoft.com/office/drawing/2014/main" id="{C26A46C4-9006-7416-961A-2DCCC618A100}"/>
              </a:ext>
            </a:extLst>
          </p:cNvPr>
          <p:cNvGrpSpPr/>
          <p:nvPr/>
        </p:nvGrpSpPr>
        <p:grpSpPr>
          <a:xfrm>
            <a:off x="11003901" y="10755194"/>
            <a:ext cx="9717769" cy="9254026"/>
            <a:chOff x="10378607" y="6402370"/>
            <a:chExt cx="9811750" cy="7062258"/>
          </a:xfrm>
        </p:grpSpPr>
        <p:grpSp>
          <p:nvGrpSpPr>
            <p:cNvPr id="40" name="Group 39"/>
            <p:cNvGrpSpPr/>
            <p:nvPr/>
          </p:nvGrpSpPr>
          <p:grpSpPr>
            <a:xfrm>
              <a:off x="10378607" y="6402370"/>
              <a:ext cx="9811750" cy="7062258"/>
              <a:chOff x="939939" y="20078217"/>
              <a:chExt cx="11616995" cy="9915876"/>
            </a:xfrm>
          </p:grpSpPr>
          <p:sp>
            <p:nvSpPr>
              <p:cNvPr id="41" name="Rectangle 40"/>
              <p:cNvSpPr/>
              <p:nvPr/>
            </p:nvSpPr>
            <p:spPr>
              <a:xfrm>
                <a:off x="939939" y="20347496"/>
                <a:ext cx="11616995" cy="9646597"/>
              </a:xfrm>
              <a:prstGeom prst="rect">
                <a:avLst/>
              </a:prstGeom>
              <a:noFill/>
              <a:ln w="762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dirty="0"/>
              </a:p>
            </p:txBody>
          </p:sp>
          <p:sp>
            <p:nvSpPr>
              <p:cNvPr id="42" name="TextBox 41"/>
              <p:cNvSpPr txBox="1"/>
              <p:nvPr/>
            </p:nvSpPr>
            <p:spPr>
              <a:xfrm>
                <a:off x="4792752" y="20078217"/>
                <a:ext cx="3733326" cy="494683"/>
              </a:xfrm>
              <a:prstGeom prst="rect">
                <a:avLst/>
              </a:prstGeom>
              <a:solidFill>
                <a:schemeClr val="bg1"/>
              </a:solidFill>
              <a:ln>
                <a:noFill/>
              </a:ln>
            </p:spPr>
            <p:txBody>
              <a:bodyPr wrap="square" lIns="91440" tIns="45720" rIns="91440" bIns="45720" rtlCol="0" anchor="t">
                <a:spAutoFit/>
              </a:bodyPr>
              <a:lstStyle/>
              <a:p>
                <a:pPr algn="ctr"/>
                <a:r>
                  <a:rPr lang="en-US" sz="2250" err="1">
                    <a:solidFill>
                      <a:srgbClr val="A51E37"/>
                    </a:solidFill>
                    <a:latin typeface="Arial"/>
                    <a:ea typeface="Bangla MN" charset="0"/>
                    <a:cs typeface="Arial"/>
                  </a:rPr>
                  <a:t>I</a:t>
                </a:r>
                <a:r>
                  <a:rPr lang="en-US" sz="2400" err="1">
                    <a:solidFill>
                      <a:srgbClr val="A51E37"/>
                    </a:solidFill>
                    <a:latin typeface="Arial"/>
                    <a:ea typeface="Bangla MN" charset="0"/>
                    <a:cs typeface="Arial"/>
                  </a:rPr>
                  <a:t>nnovationscharakter</a:t>
                </a:r>
                <a:endParaRPr lang="en-US" sz="2400">
                  <a:solidFill>
                    <a:srgbClr val="A51E37"/>
                  </a:solidFill>
                  <a:latin typeface="Arial"/>
                  <a:ea typeface="Bangla MN" charset="0"/>
                  <a:cs typeface="Arial"/>
                </a:endParaRPr>
              </a:p>
            </p:txBody>
          </p:sp>
        </p:grpSp>
        <p:sp>
          <p:nvSpPr>
            <p:cNvPr id="20" name="Textfeld 19">
              <a:extLst>
                <a:ext uri="{FF2B5EF4-FFF2-40B4-BE49-F238E27FC236}">
                  <a16:creationId xmlns:a16="http://schemas.microsoft.com/office/drawing/2014/main" id="{199257F9-B97A-DD06-EB8C-B73620DCA040}"/>
                </a:ext>
              </a:extLst>
            </p:cNvPr>
            <p:cNvSpPr txBox="1"/>
            <p:nvPr/>
          </p:nvSpPr>
          <p:spPr>
            <a:xfrm>
              <a:off x="10589778" y="7708301"/>
              <a:ext cx="9398434" cy="2654158"/>
            </a:xfrm>
            <a:prstGeom prst="rect">
              <a:avLst/>
            </a:prstGeom>
            <a:noFill/>
          </p:spPr>
          <p:txBody>
            <a:bodyPr wrap="square" lIns="91440" tIns="45720" rIns="91440" bIns="45720" rtlCol="0" anchor="t">
              <a:spAutoFit/>
            </a:bodyPr>
            <a:lstStyle/>
            <a:p>
              <a:pPr>
                <a:tabLst>
                  <a:tab pos="359410" algn="l"/>
                  <a:tab pos="719455" algn="l"/>
                  <a:tab pos="1079500" algn="l"/>
                  <a:tab pos="1439545" algn="l"/>
                  <a:tab pos="1799590" algn="l"/>
                  <a:tab pos="2159635" algn="l"/>
                  <a:tab pos="2519680" algn="l"/>
                  <a:tab pos="2879725" algn="l"/>
                  <a:tab pos="3239770" algn="l"/>
                  <a:tab pos="3599815" algn="l"/>
                  <a:tab pos="3959860" algn="l"/>
                  <a:tab pos="4319905" algn="l"/>
                </a:tabLst>
              </a:pPr>
              <a:r>
                <a:rPr lang="de-DE" sz="2000" kern="0" dirty="0">
                  <a:effectLst/>
                  <a:latin typeface="Arial" panose="020B0604020202020204" pitchFamily="34" charset="0"/>
                  <a:ea typeface="DengXian" panose="02010600030101010101" pitchFamily="2" charset="-122"/>
                  <a:cs typeface="Arial" panose="020B0604020202020204" pitchFamily="34" charset="0"/>
                </a:rPr>
                <a:t>Ein Fokus liegt auf dem Phänomen der "Micro Movies",</a:t>
              </a:r>
              <a:r>
                <a:rPr lang="de-DE" sz="2000" kern="100" dirty="0">
                  <a:latin typeface="Arial" panose="020B0604020202020204" pitchFamily="34" charset="0"/>
                  <a:ea typeface="DengXian" panose="02010600030101010101" pitchFamily="2" charset="-122"/>
                  <a:cs typeface="Arial" panose="020B0604020202020204" pitchFamily="34" charset="0"/>
                </a:rPr>
                <a:t> </a:t>
              </a:r>
              <a:r>
                <a:rPr lang="de-DE" sz="2000" kern="0" dirty="0">
                  <a:effectLst/>
                  <a:latin typeface="Arial" panose="020B0604020202020204" pitchFamily="34" charset="0"/>
                  <a:ea typeface="DengXian" panose="02010600030101010101" pitchFamily="2" charset="-122"/>
                  <a:cs typeface="Arial" panose="020B0604020202020204" pitchFamily="34" charset="0"/>
                </a:rPr>
                <a:t>die in China für Werbezwecke sowie für öffentliche Mitteilungen produziert und meist über</a:t>
              </a:r>
              <a:r>
                <a:rPr lang="de-DE" sz="2000" kern="100" dirty="0">
                  <a:latin typeface="Arial" panose="020B0604020202020204" pitchFamily="34" charset="0"/>
                  <a:ea typeface="DengXian" panose="02010600030101010101" pitchFamily="2" charset="-122"/>
                  <a:cs typeface="Arial" panose="020B0604020202020204" pitchFamily="34" charset="0"/>
                </a:rPr>
                <a:t> </a:t>
              </a:r>
              <a:r>
                <a:rPr lang="de-DE" sz="2000" kern="0" dirty="0">
                  <a:effectLst/>
                  <a:latin typeface="Arial" panose="020B0604020202020204" pitchFamily="34" charset="0"/>
                  <a:ea typeface="DengXian" panose="02010600030101010101" pitchFamily="2" charset="-122"/>
                  <a:cs typeface="Arial" panose="020B0604020202020204" pitchFamily="34" charset="0"/>
                </a:rPr>
                <a:t>soziale Medien gepostet werden. </a:t>
              </a:r>
            </a:p>
            <a:p>
              <a:pPr>
                <a:tabLst>
                  <a:tab pos="359410" algn="l"/>
                  <a:tab pos="719455" algn="l"/>
                  <a:tab pos="1079500" algn="l"/>
                  <a:tab pos="1439545" algn="l"/>
                  <a:tab pos="1799590" algn="l"/>
                  <a:tab pos="2159635" algn="l"/>
                  <a:tab pos="2519680" algn="l"/>
                  <a:tab pos="2879725" algn="l"/>
                  <a:tab pos="3239770" algn="l"/>
                  <a:tab pos="3599815" algn="l"/>
                  <a:tab pos="3959860" algn="l"/>
                  <a:tab pos="4319905" algn="l"/>
                </a:tabLst>
              </a:pPr>
              <a:endParaRPr lang="de-DE" sz="2000" kern="0" dirty="0">
                <a:latin typeface="Arial" panose="020B0604020202020204" pitchFamily="34" charset="0"/>
                <a:ea typeface="DengXian" panose="02010600030101010101" pitchFamily="2" charset="-122"/>
                <a:cs typeface="Arial" panose="020B0604020202020204" pitchFamily="34" charset="0"/>
              </a:endParaRPr>
            </a:p>
            <a:p>
              <a:r>
                <a:rPr lang="de-DE" sz="2000" dirty="0">
                  <a:effectLst/>
                  <a:latin typeface="Arial" panose="020B0604020202020204" pitchFamily="34" charset="0"/>
                  <a:cs typeface="Arial" panose="020B0604020202020204" pitchFamily="34" charset="0"/>
                </a:rPr>
                <a:t>Hier finden sich auf dichtem Raum neben dem gesprochenen Text viele versteckte soziokulturelle Botschaften, die beim </a:t>
              </a:r>
              <a:r>
                <a:rPr lang="de-DE" sz="2000" dirty="0" err="1">
                  <a:effectLst/>
                  <a:latin typeface="Arial" panose="020B0604020202020204" pitchFamily="34" charset="0"/>
                  <a:cs typeface="Arial" panose="020B0604020202020204" pitchFamily="34" charset="0"/>
                </a:rPr>
                <a:t>Entschlüsseln</a:t>
              </a:r>
              <a:r>
                <a:rPr lang="de-DE" sz="2000" dirty="0">
                  <a:latin typeface="Arial" panose="020B0604020202020204" pitchFamily="34" charset="0"/>
                  <a:cs typeface="Arial" panose="020B0604020202020204" pitchFamily="34" charset="0"/>
                </a:rPr>
                <a:t> </a:t>
              </a:r>
              <a:r>
                <a:rPr lang="de-DE" sz="2000" dirty="0">
                  <a:effectLst/>
                  <a:latin typeface="Arial" panose="020B0604020202020204" pitchFamily="34" charset="0"/>
                  <a:cs typeface="Arial" panose="020B0604020202020204" pitchFamily="34" charset="0"/>
                </a:rPr>
                <a:t>zum Sprachverständnis auf einer tieferen kulturellen Ebene beitragen.</a:t>
              </a:r>
            </a:p>
            <a:p>
              <a:pPr>
                <a:tabLst>
                  <a:tab pos="359410" algn="l"/>
                  <a:tab pos="719455" algn="l"/>
                  <a:tab pos="1079500" algn="l"/>
                  <a:tab pos="1439545" algn="l"/>
                  <a:tab pos="1799590" algn="l"/>
                  <a:tab pos="2159635" algn="l"/>
                  <a:tab pos="2519680" algn="l"/>
                  <a:tab pos="2879725" algn="l"/>
                  <a:tab pos="3239770" algn="l"/>
                  <a:tab pos="3599815" algn="l"/>
                  <a:tab pos="3959860" algn="l"/>
                  <a:tab pos="4319905" algn="l"/>
                </a:tabLst>
              </a:pPr>
              <a:endParaRPr lang="de-DE" sz="2000" kern="0" dirty="0">
                <a:latin typeface="Arial" panose="020B0604020202020204" pitchFamily="34" charset="0"/>
                <a:ea typeface="DengXian" panose="02010600030101010101" pitchFamily="2" charset="-122"/>
                <a:cs typeface="Arial" panose="020B0604020202020204" pitchFamily="34" charset="0"/>
              </a:endParaRPr>
            </a:p>
            <a:p>
              <a:r>
                <a:rPr lang="de-DE" sz="2000" dirty="0">
                  <a:effectLst/>
                  <a:latin typeface="Arial" panose="020B0604020202020204" pitchFamily="34" charset="0"/>
                  <a:cs typeface="Arial" panose="020B0604020202020204" pitchFamily="34" charset="0"/>
                </a:rPr>
                <a:t>Meines Wissens wurden diese Vorteile bisher in Kreisen des Chinesisch-Sprachunterrichts nicht erwähnt oder genutzt.</a:t>
              </a:r>
            </a:p>
            <a:p>
              <a:pPr>
                <a:tabLst>
                  <a:tab pos="359410" algn="l"/>
                  <a:tab pos="719455" algn="l"/>
                  <a:tab pos="1079500" algn="l"/>
                  <a:tab pos="1439545" algn="l"/>
                  <a:tab pos="1799590" algn="l"/>
                  <a:tab pos="2159635" algn="l"/>
                  <a:tab pos="2519680" algn="l"/>
                  <a:tab pos="2879725" algn="l"/>
                  <a:tab pos="3239770" algn="l"/>
                  <a:tab pos="3599815" algn="l"/>
                  <a:tab pos="3959860" algn="l"/>
                  <a:tab pos="4319905" algn="l"/>
                </a:tabLst>
              </a:pPr>
              <a:endParaRPr lang="de-DE" sz="2000" kern="100" dirty="0">
                <a:effectLst/>
                <a:latin typeface="Arial" panose="020B0604020202020204" pitchFamily="34" charset="0"/>
                <a:ea typeface="DengXian" panose="02010600030101010101" pitchFamily="2" charset="-122"/>
                <a:cs typeface="Arial" panose="020B0604020202020204" pitchFamily="34" charset="0"/>
              </a:endParaRPr>
            </a:p>
          </p:txBody>
        </p:sp>
      </p:grpSp>
      <p:grpSp>
        <p:nvGrpSpPr>
          <p:cNvPr id="3" name="Gruppieren 2">
            <a:extLst>
              <a:ext uri="{FF2B5EF4-FFF2-40B4-BE49-F238E27FC236}">
                <a16:creationId xmlns:a16="http://schemas.microsoft.com/office/drawing/2014/main" id="{07C0C5FA-F61D-2FB2-82B2-879B3F116A87}"/>
              </a:ext>
            </a:extLst>
          </p:cNvPr>
          <p:cNvGrpSpPr/>
          <p:nvPr/>
        </p:nvGrpSpPr>
        <p:grpSpPr>
          <a:xfrm>
            <a:off x="506418" y="20341488"/>
            <a:ext cx="10162249" cy="9251430"/>
            <a:chOff x="589693" y="21914229"/>
            <a:chExt cx="5101628" cy="7678660"/>
          </a:xfrm>
        </p:grpSpPr>
        <p:grpSp>
          <p:nvGrpSpPr>
            <p:cNvPr id="22" name="Gruppieren 21">
              <a:extLst>
                <a:ext uri="{FF2B5EF4-FFF2-40B4-BE49-F238E27FC236}">
                  <a16:creationId xmlns:a16="http://schemas.microsoft.com/office/drawing/2014/main" id="{A62DF119-0C47-05F3-32C9-334243923C2B}"/>
                </a:ext>
              </a:extLst>
            </p:cNvPr>
            <p:cNvGrpSpPr/>
            <p:nvPr/>
          </p:nvGrpSpPr>
          <p:grpSpPr>
            <a:xfrm>
              <a:off x="589693" y="22134289"/>
              <a:ext cx="5101628" cy="7458600"/>
              <a:chOff x="22364702" y="3448374"/>
              <a:chExt cx="7222951" cy="10559982"/>
            </a:xfrm>
          </p:grpSpPr>
          <p:sp>
            <p:nvSpPr>
              <p:cNvPr id="47" name="Rectangle 46"/>
              <p:cNvSpPr/>
              <p:nvPr/>
            </p:nvSpPr>
            <p:spPr>
              <a:xfrm>
                <a:off x="22364702" y="3448374"/>
                <a:ext cx="7222951" cy="10559982"/>
              </a:xfrm>
              <a:prstGeom prst="rect">
                <a:avLst/>
              </a:prstGeom>
              <a:noFill/>
              <a:ln w="762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a:p>
            </p:txBody>
          </p:sp>
          <p:sp>
            <p:nvSpPr>
              <p:cNvPr id="21" name="Textfeld 20">
                <a:extLst>
                  <a:ext uri="{FF2B5EF4-FFF2-40B4-BE49-F238E27FC236}">
                    <a16:creationId xmlns:a16="http://schemas.microsoft.com/office/drawing/2014/main" id="{F64D39DE-A593-2A20-7F56-EEB1AEC82FE7}"/>
                  </a:ext>
                </a:extLst>
              </p:cNvPr>
              <p:cNvSpPr txBox="1"/>
              <p:nvPr/>
            </p:nvSpPr>
            <p:spPr>
              <a:xfrm>
                <a:off x="23214806" y="4214812"/>
                <a:ext cx="5486400" cy="8065343"/>
              </a:xfrm>
              <a:prstGeom prst="rect">
                <a:avLst/>
              </a:prstGeom>
              <a:noFill/>
            </p:spPr>
            <p:txBody>
              <a:bodyPr wrap="square" lIns="91440" tIns="45720" rIns="91440" bIns="45720" rtlCol="0" anchor="t">
                <a:spAutoFit/>
              </a:bodyPr>
              <a:lstStyle/>
              <a:p>
                <a:r>
                  <a:rPr lang="de-DE" sz="2000" dirty="0">
                    <a:effectLst/>
                    <a:latin typeface="Arial" panose="020B0604020202020204" pitchFamily="34" charset="0"/>
                    <a:cs typeface="Arial" panose="020B0604020202020204" pitchFamily="34" charset="0"/>
                  </a:rPr>
                  <a:t>Da die Übung ein freiwilliger Zusatz zum Lehrplan ist und sich an höhere Fachsemester richtet, mussten die Teilnehmenden (oftmals kurz vor Beendigung des Studiums) die Zeit und Motivation für eine fruchtbare Teilnahme aufbringen.</a:t>
                </a:r>
              </a:p>
              <a:p>
                <a:endParaRPr lang="de-DE" sz="2000" dirty="0">
                  <a:latin typeface="Arial" panose="020B0604020202020204" pitchFamily="34" charset="0"/>
                  <a:cs typeface="Arial" panose="020B0604020202020204" pitchFamily="34" charset="0"/>
                </a:endParaRPr>
              </a:p>
              <a:p>
                <a:r>
                  <a:rPr lang="de-DE" sz="2000" kern="0" dirty="0">
                    <a:effectLst/>
                    <a:latin typeface="Arial" panose="020B0604020202020204" pitchFamily="34" charset="0"/>
                    <a:ea typeface="DengXian" panose="02010600030101010101" pitchFamily="2" charset="-122"/>
                    <a:cs typeface="Arial" panose="020B0604020202020204" pitchFamily="34" charset="0"/>
                  </a:rPr>
                  <a:t>Die Ankündigung eines freiwilligen </a:t>
                </a:r>
                <a:r>
                  <a:rPr lang="de-DE" sz="2000" kern="0" dirty="0" err="1">
                    <a:effectLst/>
                    <a:latin typeface="Arial" panose="020B0604020202020204" pitchFamily="34" charset="0"/>
                    <a:ea typeface="DengXian" panose="02010600030101010101" pitchFamily="2" charset="-122"/>
                    <a:cs typeface="Arial" panose="020B0604020202020204" pitchFamily="34" charset="0"/>
                  </a:rPr>
                  <a:t>ProficiencyTests</a:t>
                </a:r>
                <a:r>
                  <a:rPr lang="de-DE" sz="2000" kern="0" dirty="0">
                    <a:latin typeface="Arial" panose="020B0604020202020204" pitchFamily="34" charset="0"/>
                    <a:ea typeface="DengXian" panose="02010600030101010101" pitchFamily="2" charset="-122"/>
                    <a:cs typeface="Arial" panose="020B0604020202020204" pitchFamily="34" charset="0"/>
                  </a:rPr>
                  <a:t> </a:t>
                </a:r>
                <a:r>
                  <a:rPr lang="de-DE" sz="2000" kern="0" dirty="0">
                    <a:effectLst/>
                    <a:latin typeface="Arial" panose="020B0604020202020204" pitchFamily="34" charset="0"/>
                    <a:ea typeface="DengXian" panose="02010600030101010101" pitchFamily="2" charset="-122"/>
                    <a:cs typeface="Arial" panose="020B0604020202020204" pitchFamily="34" charset="0"/>
                  </a:rPr>
                  <a:t>zum Kursende förderte (nach meinem Eindruck sowie der Aussage der Studierenden in der abschließenden Evaluation) die Motivation und Bereitschaft zur aktiven Teilnahme. Das war entscheidend für den Lernerfolg.</a:t>
                </a:r>
              </a:p>
              <a:p>
                <a:endParaRPr lang="de-DE" sz="2000" dirty="0">
                  <a:effectLst/>
                  <a:latin typeface="Arial" panose="020B0604020202020204" pitchFamily="34" charset="0"/>
                  <a:cs typeface="Arial" panose="020B0604020202020204" pitchFamily="34" charset="0"/>
                </a:endParaRPr>
              </a:p>
              <a:p>
                <a:pPr>
                  <a:tabLst>
                    <a:tab pos="359410" algn="l"/>
                    <a:tab pos="719455" algn="l"/>
                    <a:tab pos="1079500" algn="l"/>
                    <a:tab pos="1439545" algn="l"/>
                    <a:tab pos="1799590" algn="l"/>
                    <a:tab pos="2159635" algn="l"/>
                    <a:tab pos="2519680" algn="l"/>
                    <a:tab pos="2879725" algn="l"/>
                    <a:tab pos="3239770" algn="l"/>
                    <a:tab pos="3599815" algn="l"/>
                    <a:tab pos="3959860" algn="l"/>
                    <a:tab pos="4319905" algn="l"/>
                  </a:tabLst>
                </a:pPr>
                <a:r>
                  <a:rPr lang="de-DE" sz="2000" kern="0" dirty="0">
                    <a:latin typeface="Arial" panose="020B0604020202020204" pitchFamily="34" charset="0"/>
                    <a:ea typeface="DengXian" panose="02010600030101010101" pitchFamily="2" charset="-122"/>
                    <a:cs typeface="Arial" panose="020B0604020202020204" pitchFamily="34" charset="0"/>
                  </a:rPr>
                  <a:t>Am Ende des Pilotkurses war es mehr Teilnehmenden möglich – und sie fanden auch eher den Mut – länger auf Chinesisch zu sprechen. Stark verbessert hatten sich allgemein die syntaktische Struktur als auch der aktive Wortschatz.</a:t>
                </a:r>
              </a:p>
              <a:p>
                <a:pPr>
                  <a:tabLst>
                    <a:tab pos="359410" algn="l"/>
                    <a:tab pos="719455" algn="l"/>
                    <a:tab pos="1079500" algn="l"/>
                    <a:tab pos="1439545" algn="l"/>
                    <a:tab pos="1799590" algn="l"/>
                    <a:tab pos="2159635" algn="l"/>
                    <a:tab pos="2519680" algn="l"/>
                    <a:tab pos="2879725" algn="l"/>
                    <a:tab pos="3239770" algn="l"/>
                    <a:tab pos="3599815" algn="l"/>
                    <a:tab pos="3959860" algn="l"/>
                    <a:tab pos="4319905" algn="l"/>
                  </a:tabLst>
                </a:pPr>
                <a:endParaRPr lang="de-DE" sz="2000" kern="0" dirty="0">
                  <a:latin typeface="Arial" panose="020B0604020202020204" pitchFamily="34" charset="0"/>
                  <a:ea typeface="DengXian" panose="02010600030101010101" pitchFamily="2" charset="-122"/>
                  <a:cs typeface="Arial" panose="020B0604020202020204" pitchFamily="34" charset="0"/>
                </a:endParaRPr>
              </a:p>
              <a:p>
                <a:pPr>
                  <a:tabLst>
                    <a:tab pos="359410" algn="l"/>
                    <a:tab pos="719455" algn="l"/>
                    <a:tab pos="1079500" algn="l"/>
                    <a:tab pos="1439545" algn="l"/>
                    <a:tab pos="1799590" algn="l"/>
                    <a:tab pos="2159635" algn="l"/>
                    <a:tab pos="2519680" algn="l"/>
                    <a:tab pos="2879725" algn="l"/>
                    <a:tab pos="3239770" algn="l"/>
                    <a:tab pos="3599815" algn="l"/>
                    <a:tab pos="3959860" algn="l"/>
                    <a:tab pos="4319905" algn="l"/>
                  </a:tabLst>
                </a:pPr>
                <a:r>
                  <a:rPr lang="de-DE" sz="2000" kern="0" dirty="0">
                    <a:latin typeface="Arial" panose="020B0604020202020204" pitchFamily="34" charset="0"/>
                    <a:ea typeface="DengXian" panose="02010600030101010101" pitchFamily="2" charset="-122"/>
                    <a:cs typeface="Arial" panose="020B0604020202020204" pitchFamily="34" charset="0"/>
                  </a:rPr>
                  <a:t>Das Kurskonzept soll fortgeführt werden.</a:t>
                </a:r>
              </a:p>
              <a:p>
                <a:pPr>
                  <a:tabLst>
                    <a:tab pos="359410" algn="l"/>
                    <a:tab pos="719455" algn="l"/>
                    <a:tab pos="1079500" algn="l"/>
                    <a:tab pos="1439545" algn="l"/>
                    <a:tab pos="1799590" algn="l"/>
                    <a:tab pos="2159635" algn="l"/>
                    <a:tab pos="2519680" algn="l"/>
                    <a:tab pos="2879725" algn="l"/>
                    <a:tab pos="3239770" algn="l"/>
                    <a:tab pos="3599815" algn="l"/>
                    <a:tab pos="3959860" algn="l"/>
                    <a:tab pos="4319905" algn="l"/>
                  </a:tabLst>
                </a:pPr>
                <a:endParaRPr lang="de-DE" sz="2000" kern="0" dirty="0">
                  <a:latin typeface="Arial" panose="020B0604020202020204" pitchFamily="34" charset="0"/>
                  <a:ea typeface="DengXian" panose="02010600030101010101" pitchFamily="2" charset="-122"/>
                  <a:cs typeface="Arial" panose="020B0604020202020204" pitchFamily="34" charset="0"/>
                </a:endParaRPr>
              </a:p>
              <a:p>
                <a:pPr>
                  <a:tabLst>
                    <a:tab pos="359410" algn="l"/>
                    <a:tab pos="719455" algn="l"/>
                    <a:tab pos="1079500" algn="l"/>
                    <a:tab pos="1439545" algn="l"/>
                    <a:tab pos="1799590" algn="l"/>
                    <a:tab pos="2159635" algn="l"/>
                    <a:tab pos="2519680" algn="l"/>
                    <a:tab pos="2879725" algn="l"/>
                    <a:tab pos="3239770" algn="l"/>
                    <a:tab pos="3599815" algn="l"/>
                    <a:tab pos="3959860" algn="l"/>
                    <a:tab pos="4319905" algn="l"/>
                  </a:tabLst>
                </a:pPr>
                <a:r>
                  <a:rPr lang="de-DE" sz="2000" kern="0" dirty="0">
                    <a:latin typeface="Arial" panose="020B0604020202020204" pitchFamily="34" charset="0"/>
                    <a:ea typeface="DengXian" panose="02010600030101010101" pitchFamily="2" charset="-122"/>
                    <a:cs typeface="Arial" panose="020B0604020202020204" pitchFamily="34" charset="0"/>
                  </a:rPr>
                  <a:t>Es ist aber auch klar, dass das Kurskonzept bei allen Vorteilen den Auslandsaufenthalt nicht ersetzen kann.</a:t>
                </a:r>
              </a:p>
              <a:p>
                <a:pPr>
                  <a:tabLst>
                    <a:tab pos="359410" algn="l"/>
                    <a:tab pos="719455" algn="l"/>
                    <a:tab pos="1079500" algn="l"/>
                    <a:tab pos="1439545" algn="l"/>
                    <a:tab pos="1799590" algn="l"/>
                    <a:tab pos="2159635" algn="l"/>
                    <a:tab pos="2519680" algn="l"/>
                    <a:tab pos="2879725" algn="l"/>
                    <a:tab pos="3239770" algn="l"/>
                    <a:tab pos="3599815" algn="l"/>
                    <a:tab pos="3959860" algn="l"/>
                    <a:tab pos="4319905" algn="l"/>
                  </a:tabLst>
                </a:pPr>
                <a:endParaRPr lang="de-DE" sz="2000" kern="0" dirty="0">
                  <a:latin typeface="Arial" panose="020B0604020202020204" pitchFamily="34" charset="0"/>
                  <a:ea typeface="DengXian" panose="02010600030101010101" pitchFamily="2" charset="-122"/>
                  <a:cs typeface="Arial" panose="020B0604020202020204" pitchFamily="34" charset="0"/>
                </a:endParaRPr>
              </a:p>
              <a:p>
                <a:pPr>
                  <a:tabLst>
                    <a:tab pos="359410" algn="l"/>
                    <a:tab pos="719455" algn="l"/>
                    <a:tab pos="1079500" algn="l"/>
                    <a:tab pos="1439545" algn="l"/>
                    <a:tab pos="1799590" algn="l"/>
                    <a:tab pos="2159635" algn="l"/>
                    <a:tab pos="2519680" algn="l"/>
                    <a:tab pos="2879725" algn="l"/>
                    <a:tab pos="3239770" algn="l"/>
                    <a:tab pos="3599815" algn="l"/>
                    <a:tab pos="3959860" algn="l"/>
                    <a:tab pos="4319905" algn="l"/>
                  </a:tabLst>
                </a:pPr>
                <a:endParaRPr lang="de-DE" sz="2000" kern="100" dirty="0">
                  <a:effectLst/>
                  <a:latin typeface="Arial" panose="020B0604020202020204" pitchFamily="34" charset="0"/>
                  <a:ea typeface="DengXian" panose="02010600030101010101" pitchFamily="2" charset="-122"/>
                  <a:cs typeface="Arial" panose="020B0604020202020204" pitchFamily="34" charset="0"/>
                </a:endParaRPr>
              </a:p>
            </p:txBody>
          </p:sp>
        </p:grpSp>
        <p:sp>
          <p:nvSpPr>
            <p:cNvPr id="53" name="TextBox 52"/>
            <p:cNvSpPr txBox="1"/>
            <p:nvPr/>
          </p:nvSpPr>
          <p:spPr>
            <a:xfrm>
              <a:off x="2252191" y="21914229"/>
              <a:ext cx="1776632" cy="461976"/>
            </a:xfrm>
            <a:prstGeom prst="rect">
              <a:avLst/>
            </a:prstGeom>
            <a:solidFill>
              <a:schemeClr val="bg1"/>
            </a:solidFill>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Erfahrungen</a:t>
              </a:r>
              <a:endParaRPr lang="en-US" sz="2400">
                <a:solidFill>
                  <a:srgbClr val="A51E37"/>
                </a:solidFill>
                <a:latin typeface="Arial"/>
                <a:ea typeface="Bangla MN" charset="0"/>
                <a:cs typeface="Arial"/>
              </a:endParaRPr>
            </a:p>
          </p:txBody>
        </p:sp>
      </p:grpSp>
      <p:grpSp>
        <p:nvGrpSpPr>
          <p:cNvPr id="27" name="Gruppieren 26">
            <a:extLst>
              <a:ext uri="{FF2B5EF4-FFF2-40B4-BE49-F238E27FC236}">
                <a16:creationId xmlns:a16="http://schemas.microsoft.com/office/drawing/2014/main" id="{3187543A-7ADA-104C-3346-1E3D3F942D2B}"/>
              </a:ext>
            </a:extLst>
          </p:cNvPr>
          <p:cNvGrpSpPr/>
          <p:nvPr/>
        </p:nvGrpSpPr>
        <p:grpSpPr>
          <a:xfrm>
            <a:off x="10999322" y="20427014"/>
            <a:ext cx="9679597" cy="9163942"/>
            <a:chOff x="15814341" y="17806908"/>
            <a:chExt cx="5101627" cy="4306346"/>
          </a:xfrm>
        </p:grpSpPr>
        <p:grpSp>
          <p:nvGrpSpPr>
            <p:cNvPr id="19" name="Group 42">
              <a:extLst>
                <a:ext uri="{FF2B5EF4-FFF2-40B4-BE49-F238E27FC236}">
                  <a16:creationId xmlns:a16="http://schemas.microsoft.com/office/drawing/2014/main" id="{01B17549-47C2-2273-65AC-1364705287CA}"/>
                </a:ext>
              </a:extLst>
            </p:cNvPr>
            <p:cNvGrpSpPr/>
            <p:nvPr/>
          </p:nvGrpSpPr>
          <p:grpSpPr>
            <a:xfrm>
              <a:off x="15814341" y="17806908"/>
              <a:ext cx="5101627" cy="4306346"/>
              <a:chOff x="845736" y="18712568"/>
              <a:chExt cx="11929274" cy="7332842"/>
            </a:xfrm>
          </p:grpSpPr>
          <p:sp>
            <p:nvSpPr>
              <p:cNvPr id="24" name="Rectangle 43">
                <a:extLst>
                  <a:ext uri="{FF2B5EF4-FFF2-40B4-BE49-F238E27FC236}">
                    <a16:creationId xmlns:a16="http://schemas.microsoft.com/office/drawing/2014/main" id="{10F28981-D45D-7913-E1FF-777D82003894}"/>
                  </a:ext>
                </a:extLst>
              </p:cNvPr>
              <p:cNvSpPr/>
              <p:nvPr/>
            </p:nvSpPr>
            <p:spPr>
              <a:xfrm>
                <a:off x="845736" y="18895071"/>
                <a:ext cx="11929274" cy="7150339"/>
              </a:xfrm>
              <a:prstGeom prst="rect">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dirty="0"/>
              </a:p>
            </p:txBody>
          </p:sp>
          <p:sp>
            <p:nvSpPr>
              <p:cNvPr id="25" name="TextBox 44">
                <a:extLst>
                  <a:ext uri="{FF2B5EF4-FFF2-40B4-BE49-F238E27FC236}">
                    <a16:creationId xmlns:a16="http://schemas.microsoft.com/office/drawing/2014/main" id="{9542B8C7-FFDF-8C83-F5D4-B0857134328F}"/>
                  </a:ext>
                </a:extLst>
              </p:cNvPr>
              <p:cNvSpPr txBox="1"/>
              <p:nvPr/>
            </p:nvSpPr>
            <p:spPr>
              <a:xfrm>
                <a:off x="4149023" y="18712568"/>
                <a:ext cx="5389812" cy="444691"/>
              </a:xfrm>
              <a:prstGeom prst="rect">
                <a:avLst/>
              </a:prstGeom>
              <a:solidFill>
                <a:schemeClr val="bg1"/>
              </a:solidFill>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Studentische</a:t>
                </a:r>
                <a:r>
                  <a:rPr lang="en-US" sz="2400" dirty="0">
                    <a:solidFill>
                      <a:srgbClr val="C00000"/>
                    </a:solidFill>
                    <a:latin typeface="Arial"/>
                    <a:ea typeface="Bangla MN" charset="0"/>
                    <a:cs typeface="Arial"/>
                  </a:rPr>
                  <a:t> </a:t>
                </a:r>
                <a:r>
                  <a:rPr lang="en-US" sz="2400" err="1">
                    <a:solidFill>
                      <a:srgbClr val="C00000"/>
                    </a:solidFill>
                    <a:latin typeface="Arial"/>
                    <a:ea typeface="Bangla MN" charset="0"/>
                    <a:cs typeface="Arial"/>
                  </a:rPr>
                  <a:t>Perspektive</a:t>
                </a:r>
                <a:endParaRPr lang="en-US" sz="2400">
                  <a:solidFill>
                    <a:srgbClr val="C00000"/>
                  </a:solidFill>
                  <a:latin typeface="Arial"/>
                  <a:ea typeface="Bangla MN" charset="0"/>
                  <a:cs typeface="Arial"/>
                </a:endParaRPr>
              </a:p>
            </p:txBody>
          </p:sp>
        </p:grpSp>
        <p:sp>
          <p:nvSpPr>
            <p:cNvPr id="26" name="Textfeld 25">
              <a:extLst>
                <a:ext uri="{FF2B5EF4-FFF2-40B4-BE49-F238E27FC236}">
                  <a16:creationId xmlns:a16="http://schemas.microsoft.com/office/drawing/2014/main" id="{F1ADB718-062B-E06B-6626-F21F95A61E7E}"/>
                </a:ext>
              </a:extLst>
            </p:cNvPr>
            <p:cNvSpPr txBox="1"/>
            <p:nvPr/>
          </p:nvSpPr>
          <p:spPr>
            <a:xfrm>
              <a:off x="16432094" y="18191109"/>
              <a:ext cx="3958007" cy="1634333"/>
            </a:xfrm>
            <a:prstGeom prst="rect">
              <a:avLst/>
            </a:prstGeom>
            <a:noFill/>
          </p:spPr>
          <p:txBody>
            <a:bodyPr wrap="square" lIns="91440" tIns="45720" rIns="91440" bIns="45720" rtlCol="0" anchor="t">
              <a:spAutoFit/>
            </a:bodyPr>
            <a:lstStyle/>
            <a:p>
              <a:r>
                <a:rPr lang="de-DE" sz="2000" kern="0" dirty="0">
                  <a:effectLst/>
                  <a:latin typeface="Arial" panose="020B0604020202020204" pitchFamily="34" charset="0"/>
                  <a:ea typeface="DengXian" panose="02010600030101010101" pitchFamily="2" charset="-122"/>
                  <a:cs typeface="Arial" panose="020B0604020202020204" pitchFamily="34" charset="0"/>
                </a:rPr>
                <a:t>Die Sprachübung wurde insgesamt sehr positiv bewertet (anonymer Evaluationsbogen und zusätzlich freiwillige mündliche Feedbacks). </a:t>
              </a:r>
            </a:p>
            <a:p>
              <a:endParaRPr lang="de-DE" sz="2000" dirty="0">
                <a:solidFill>
                  <a:schemeClr val="bg1">
                    <a:lumMod val="50000"/>
                  </a:schemeClr>
                </a:solidFill>
                <a:latin typeface="Arial"/>
                <a:cs typeface="Arial"/>
              </a:endParaRPr>
            </a:p>
            <a:p>
              <a:r>
                <a:rPr lang="de-DE" sz="2000" kern="0" dirty="0">
                  <a:latin typeface="Arial" panose="020B0604020202020204" pitchFamily="34" charset="0"/>
                  <a:ea typeface="DengXian" panose="02010600030101010101" pitchFamily="2" charset="-122"/>
                  <a:cs typeface="Arial" panose="020B0604020202020204" pitchFamily="34" charset="0"/>
                </a:rPr>
                <a:t>Eine Weiterführung sowie Weiterentwicklung des Kurskonzepts (z.B. mit anderen Aspekten aus der chinesischen </a:t>
              </a:r>
              <a:r>
                <a:rPr lang="de-DE" sz="2000" kern="0" dirty="0" err="1">
                  <a:latin typeface="Arial" panose="020B0604020202020204" pitchFamily="34" charset="0"/>
                  <a:ea typeface="DengXian" panose="02010600030101010101" pitchFamily="2" charset="-122"/>
                  <a:cs typeface="Arial" panose="020B0604020202020204" pitchFamily="34" charset="0"/>
                </a:rPr>
                <a:t>Social</a:t>
              </a:r>
              <a:r>
                <a:rPr lang="de-DE" sz="2000" kern="0" dirty="0">
                  <a:latin typeface="Arial" panose="020B0604020202020204" pitchFamily="34" charset="0"/>
                  <a:ea typeface="DengXian" panose="02010600030101010101" pitchFamily="2" charset="-122"/>
                  <a:cs typeface="Arial" panose="020B0604020202020204" pitchFamily="34" charset="0"/>
                </a:rPr>
                <a:t> Media) wurde von den Studierenden begrüßt. Außerdem würden sich viele Teilnehmende gerne im Lehrbetrieb intensiver mit zeitgenössischen sozialen Phänomenen auseinandersetzen.</a:t>
              </a:r>
            </a:p>
            <a:p>
              <a:endParaRPr lang="de-DE" sz="2000" dirty="0">
                <a:latin typeface="Arial"/>
                <a:cs typeface="Arial"/>
              </a:endParaRPr>
            </a:p>
            <a:p>
              <a:r>
                <a:rPr lang="de-DE" sz="2000" dirty="0">
                  <a:latin typeface="Arial"/>
                  <a:cs typeface="Arial"/>
                </a:rPr>
                <a:t>Solche Konzepte sind in Planung.</a:t>
              </a:r>
            </a:p>
          </p:txBody>
        </p:sp>
      </p:grpSp>
      <p:sp>
        <p:nvSpPr>
          <p:cNvPr id="23" name="Textfeld 22">
            <a:extLst>
              <a:ext uri="{FF2B5EF4-FFF2-40B4-BE49-F238E27FC236}">
                <a16:creationId xmlns:a16="http://schemas.microsoft.com/office/drawing/2014/main" id="{2E61D7A6-29E2-C31C-91F3-01AC37AD3806}"/>
              </a:ext>
            </a:extLst>
          </p:cNvPr>
          <p:cNvSpPr txBox="1"/>
          <p:nvPr/>
        </p:nvSpPr>
        <p:spPr>
          <a:xfrm>
            <a:off x="27980640" y="6217920"/>
            <a:ext cx="184731" cy="986424"/>
          </a:xfrm>
          <a:prstGeom prst="rect">
            <a:avLst/>
          </a:prstGeom>
          <a:noFill/>
        </p:spPr>
        <p:txBody>
          <a:bodyPr wrap="none" rtlCol="0">
            <a:spAutoFit/>
          </a:bodyPr>
          <a:lstStyle/>
          <a:p>
            <a:endParaRPr lang="de-DE"/>
          </a:p>
        </p:txBody>
      </p:sp>
    </p:spTree>
    <p:extLst>
      <p:ext uri="{BB962C8B-B14F-4D97-AF65-F5344CB8AC3E}">
        <p14:creationId xmlns:p14="http://schemas.microsoft.com/office/powerpoint/2010/main" val="2836234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E18F0769FAA5CA4584E3F53925FFCABB" ma:contentTypeVersion="13" ma:contentTypeDescription="Ein neues Dokument erstellen." ma:contentTypeScope="" ma:versionID="66769d37adbc06cd1cdef1e07588c442">
  <xsd:schema xmlns:xsd="http://www.w3.org/2001/XMLSchema" xmlns:xs="http://www.w3.org/2001/XMLSchema" xmlns:p="http://schemas.microsoft.com/office/2006/metadata/properties" xmlns:ns2="7c492254-2547-41a6-8658-dc936ab556c4" xmlns:ns3="3ee7f305-f753-4bf8-86de-c2d099ddd268" targetNamespace="http://schemas.microsoft.com/office/2006/metadata/properties" ma:root="true" ma:fieldsID="d9651002d8b09dd852d9e0c164155c49" ns2:_="" ns3:_="">
    <xsd:import namespace="7c492254-2547-41a6-8658-dc936ab556c4"/>
    <xsd:import namespace="3ee7f305-f753-4bf8-86de-c2d099ddd26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lcf76f155ced4ddcb4097134ff3c332f" minOccurs="0"/>
                <xsd:element ref="ns3:SharedWithUsers" minOccurs="0"/>
                <xsd:element ref="ns3:SharedWithDetail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492254-2547-41a6-8658-dc936ab556c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Bildmarkierungen" ma:readOnly="false" ma:fieldId="{5cf76f15-5ced-4ddc-b409-7134ff3c332f}" ma:taxonomyMulti="true" ma:sspId="bde38a42-f053-4c2a-847a-0f3502bf1da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ee7f305-f753-4bf8-86de-c2d099ddd268" elementFormDefault="qualified">
    <xsd:import namespace="http://schemas.microsoft.com/office/2006/documentManagement/types"/>
    <xsd:import namespace="http://schemas.microsoft.com/office/infopath/2007/PartnerControls"/>
    <xsd:element name="SharedWithUsers" ma:index="18"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Freigegeben für -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c492254-2547-41a6-8658-dc936ab556c4">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C5F8D15-574D-4508-AEC7-B45D8DD97E6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492254-2547-41a6-8658-dc936ab556c4"/>
    <ds:schemaRef ds:uri="3ee7f305-f753-4bf8-86de-c2d099ddd26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D6A5D2D-35CD-4CDA-9520-2B9ED6DAA0ED}">
  <ds:schemaRefs>
    <ds:schemaRef ds:uri="3ee7f305-f753-4bf8-86de-c2d099ddd268"/>
    <ds:schemaRef ds:uri="7c492254-2547-41a6-8658-dc936ab556c4"/>
    <ds:schemaRef ds:uri="http://www.w3.org/XML/1998/namespace"/>
    <ds:schemaRef ds:uri="http://schemas.microsoft.com/office/2006/metadata/properties"/>
    <ds:schemaRef ds:uri="http://purl.org/dc/elements/1.1/"/>
    <ds:schemaRef ds:uri="http://schemas.microsoft.com/office/infopath/2007/PartnerControls"/>
    <ds:schemaRef ds:uri="http://schemas.microsoft.com/office/2006/documentManagement/types"/>
    <ds:schemaRef ds:uri="http://purl.org/dc/dcmitype/"/>
    <ds:schemaRef ds:uri="http://schemas.openxmlformats.org/package/2006/metadata/core-properties"/>
    <ds:schemaRef ds:uri="http://purl.org/dc/terms/"/>
  </ds:schemaRefs>
</ds:datastoreItem>
</file>

<file path=customXml/itemProps3.xml><?xml version="1.0" encoding="utf-8"?>
<ds:datastoreItem xmlns:ds="http://schemas.openxmlformats.org/officeDocument/2006/customXml" ds:itemID="{544805BA-D12A-4863-ADB7-A72C28FC077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599</Words>
  <Application>Microsoft Macintosh PowerPoint</Application>
  <PresentationFormat>Benutzerdefiniert</PresentationFormat>
  <Paragraphs>46</Paragraphs>
  <Slides>1</Slides>
  <Notes>1</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vt:i4>
      </vt:variant>
    </vt:vector>
  </HeadingPairs>
  <TitlesOfParts>
    <vt:vector size="6" baseType="lpstr">
      <vt:lpstr>Al Bayan Plain</vt:lpstr>
      <vt:lpstr>Arial</vt:lpstr>
      <vt:lpstr>Calibri</vt:lpstr>
      <vt:lpstr>Helvetica</vt:lpstr>
      <vt:lpstr>Office Theme</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
  <cp:lastModifiedBy/>
  <cp:revision>81</cp:revision>
  <dcterms:created xsi:type="dcterms:W3CDTF">2012-08-24T00:53:15Z</dcterms:created>
  <dcterms:modified xsi:type="dcterms:W3CDTF">2024-01-30T23:04:38Z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0x010100E18F0769FAA5CA4584E3F53925FFCABB</vt:lpwstr>
  </property>
  <property fmtid="{D5CDD505-2E9C-101B-9397-08002B2CF9AE}" pid="3" name="MediaServiceImageTags">
    <vt:lpwstr/>
  </property>
</Properties>
</file>