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270" r:id="rId6"/>
  </p:sldIdLst>
  <p:sldSz cx="10693400" cy="7561263"/>
  <p:notesSz cx="6797675" cy="9874250"/>
  <p:defaultTex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0">
          <p15:clr>
            <a:srgbClr val="A4A3A4"/>
          </p15:clr>
        </p15:guide>
        <p15:guide id="2" orient="horz" pos="4604">
          <p15:clr>
            <a:srgbClr val="A4A3A4"/>
          </p15:clr>
        </p15:guide>
        <p15:guide id="3" orient="horz" pos="462">
          <p15:clr>
            <a:srgbClr val="A4A3A4"/>
          </p15:clr>
        </p15:guide>
        <p15:guide id="4" orient="horz" pos="237">
          <p15:clr>
            <a:srgbClr val="A4A3A4"/>
          </p15:clr>
        </p15:guide>
        <p15:guide id="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0099FF"/>
    <a:srgbClr val="A51E37"/>
    <a:srgbClr val="916946"/>
    <a:srgbClr val="D29600"/>
    <a:srgbClr val="D7B469"/>
    <a:srgbClr val="B4A096"/>
    <a:srgbClr val="AF6E96"/>
    <a:srgbClr val="C8503C"/>
    <a:srgbClr val="326E1E"/>
    <a:srgbClr val="7DA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48" autoAdjust="0"/>
    <p:restoredTop sz="87060" autoAdjust="0"/>
  </p:normalViewPr>
  <p:slideViewPr>
    <p:cSldViewPr snapToGrid="0">
      <p:cViewPr>
        <p:scale>
          <a:sx n="142" d="100"/>
          <a:sy n="142" d="100"/>
        </p:scale>
        <p:origin x="152" y="-1568"/>
      </p:cViewPr>
      <p:guideLst>
        <p:guide orient="horz" pos="590"/>
        <p:guide orient="horz" pos="4604"/>
        <p:guide orient="horz" pos="462"/>
        <p:guide orient="horz" pos="237"/>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lyer Titel-/Rückseite">
    <p:spTree>
      <p:nvGrpSpPr>
        <p:cNvPr id="1" name=""/>
        <p:cNvGrpSpPr/>
        <p:nvPr/>
      </p:nvGrpSpPr>
      <p:grpSpPr>
        <a:xfrm>
          <a:off x="0" y="0"/>
          <a:ext cx="0" cy="0"/>
          <a:chOff x="0" y="0"/>
          <a:chExt cx="0" cy="0"/>
        </a:xfrm>
      </p:grpSpPr>
      <p:pic>
        <p:nvPicPr>
          <p:cNvPr id="40" name="Picture 49" descr="UT_WBMW_Rot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59650" y="261938"/>
            <a:ext cx="1820863" cy="466725"/>
          </a:xfrm>
          <a:prstGeom prst="rect">
            <a:avLst/>
          </a:prstGeom>
          <a:noFill/>
          <a:extLst>
            <a:ext uri="{909E8E84-426E-40DD-AFC4-6F175D3DCCD1}">
              <a14:hiddenFill xmlns:a14="http://schemas.microsoft.com/office/drawing/2010/main">
                <a:solidFill>
                  <a:srgbClr val="FFFFFF"/>
                </a:solidFill>
              </a14:hiddenFill>
            </a:ext>
          </a:extLst>
        </p:spPr>
      </p:pic>
      <p:sp>
        <p:nvSpPr>
          <p:cNvPr id="51" name="Line 29"/>
          <p:cNvSpPr>
            <a:spLocks noChangeShapeType="1"/>
          </p:cNvSpPr>
          <p:nvPr userDrawn="1"/>
        </p:nvSpPr>
        <p:spPr bwMode="auto">
          <a:xfrm>
            <a:off x="3489325" y="0"/>
            <a:ext cx="0" cy="7561263"/>
          </a:xfrm>
          <a:prstGeom prst="line">
            <a:avLst/>
          </a:prstGeom>
          <a:noFill/>
          <a:ln w="63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52" name="Line 30"/>
          <p:cNvSpPr>
            <a:spLocks noChangeShapeType="1"/>
          </p:cNvSpPr>
          <p:nvPr userDrawn="1"/>
        </p:nvSpPr>
        <p:spPr bwMode="auto">
          <a:xfrm>
            <a:off x="3148013" y="0"/>
            <a:ext cx="0" cy="7561263"/>
          </a:xfrm>
          <a:prstGeom prst="line">
            <a:avLst/>
          </a:prstGeom>
          <a:noFill/>
          <a:ln w="6350">
            <a:solidFill>
              <a:schemeClr val="bg2">
                <a:lumMod val="50000"/>
              </a:schemeClr>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53" name="Line 31"/>
          <p:cNvSpPr>
            <a:spLocks noChangeShapeType="1"/>
          </p:cNvSpPr>
          <p:nvPr userDrawn="1"/>
        </p:nvSpPr>
        <p:spPr bwMode="auto">
          <a:xfrm>
            <a:off x="269875" y="0"/>
            <a:ext cx="0" cy="7561263"/>
          </a:xfrm>
          <a:prstGeom prst="line">
            <a:avLst/>
          </a:prstGeom>
          <a:noFill/>
          <a:ln w="6350">
            <a:solidFill>
              <a:schemeClr val="bg2">
                <a:lumMod val="50000"/>
              </a:schemeClr>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54" name="Line 32"/>
          <p:cNvSpPr>
            <a:spLocks noChangeShapeType="1"/>
          </p:cNvSpPr>
          <p:nvPr userDrawn="1"/>
        </p:nvSpPr>
        <p:spPr bwMode="auto">
          <a:xfrm>
            <a:off x="3849688" y="0"/>
            <a:ext cx="0" cy="7561263"/>
          </a:xfrm>
          <a:prstGeom prst="line">
            <a:avLst/>
          </a:prstGeom>
          <a:noFill/>
          <a:ln w="6350">
            <a:solidFill>
              <a:schemeClr val="bg2">
                <a:lumMod val="50000"/>
              </a:schemeClr>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55" name="Line 33"/>
          <p:cNvSpPr>
            <a:spLocks noChangeShapeType="1"/>
          </p:cNvSpPr>
          <p:nvPr userDrawn="1"/>
        </p:nvSpPr>
        <p:spPr bwMode="auto">
          <a:xfrm>
            <a:off x="7088188" y="0"/>
            <a:ext cx="0" cy="7561263"/>
          </a:xfrm>
          <a:prstGeom prst="line">
            <a:avLst/>
          </a:prstGeom>
          <a:noFill/>
          <a:ln w="63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56" name="Line 34"/>
          <p:cNvSpPr>
            <a:spLocks noChangeShapeType="1"/>
          </p:cNvSpPr>
          <p:nvPr userDrawn="1"/>
        </p:nvSpPr>
        <p:spPr bwMode="auto">
          <a:xfrm>
            <a:off x="7359650" y="0"/>
            <a:ext cx="0" cy="7561263"/>
          </a:xfrm>
          <a:prstGeom prst="line">
            <a:avLst/>
          </a:prstGeom>
          <a:noFill/>
          <a:ln w="6350">
            <a:solidFill>
              <a:schemeClr val="bg2">
                <a:lumMod val="50000"/>
              </a:schemeClr>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57" name="Line 35"/>
          <p:cNvSpPr>
            <a:spLocks noChangeShapeType="1"/>
          </p:cNvSpPr>
          <p:nvPr userDrawn="1"/>
        </p:nvSpPr>
        <p:spPr bwMode="auto">
          <a:xfrm>
            <a:off x="6729413" y="0"/>
            <a:ext cx="0" cy="7561263"/>
          </a:xfrm>
          <a:prstGeom prst="line">
            <a:avLst/>
          </a:prstGeom>
          <a:noFill/>
          <a:ln w="6350">
            <a:solidFill>
              <a:schemeClr val="bg2">
                <a:lumMod val="50000"/>
              </a:schemeClr>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58" name="Line 36"/>
          <p:cNvSpPr>
            <a:spLocks noChangeShapeType="1"/>
          </p:cNvSpPr>
          <p:nvPr userDrawn="1"/>
        </p:nvSpPr>
        <p:spPr bwMode="auto">
          <a:xfrm>
            <a:off x="10417175" y="0"/>
            <a:ext cx="0" cy="7561263"/>
          </a:xfrm>
          <a:prstGeom prst="line">
            <a:avLst/>
          </a:prstGeom>
          <a:noFill/>
          <a:ln w="6350">
            <a:solidFill>
              <a:schemeClr val="bg2">
                <a:lumMod val="50000"/>
              </a:schemeClr>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59" name="Text Box 42"/>
          <p:cNvSpPr txBox="1">
            <a:spLocks noChangeArrowheads="1"/>
          </p:cNvSpPr>
          <p:nvPr userDrawn="1"/>
        </p:nvSpPr>
        <p:spPr bwMode="auto">
          <a:xfrm>
            <a:off x="0" y="7681913"/>
            <a:ext cx="3489325" cy="192087"/>
          </a:xfrm>
          <a:prstGeom prst="rect">
            <a:avLst/>
          </a:prstGeom>
          <a:solidFill>
            <a:schemeClr val="bg2">
              <a:lumMod val="90000"/>
            </a:schemeClr>
          </a:solidFill>
          <a:ln w="9525" algn="ctr">
            <a:solidFill>
              <a:schemeClr val="tx1"/>
            </a:solidFill>
            <a:miter lim="800000"/>
            <a:headEnd/>
            <a:tailEnd/>
          </a:ln>
          <a:effectLst/>
        </p:spPr>
        <p:txBody>
          <a:bodyPr lIns="0" tIns="0" rIns="0" bIns="0">
            <a:spAutoFit/>
          </a:bodyPr>
          <a:lstStyle>
            <a:lvl1pPr algn="l" defTabSz="1074738">
              <a:spcBef>
                <a:spcPct val="0"/>
              </a:spcBef>
              <a:defRPr>
                <a:solidFill>
                  <a:schemeClr val="tx1"/>
                </a:solidFill>
                <a:latin typeface="Arial" charset="0"/>
              </a:defRPr>
            </a:lvl1pPr>
            <a:lvl2pPr algn="l" defTabSz="1074738">
              <a:spcBef>
                <a:spcPct val="0"/>
              </a:spcBef>
              <a:defRPr>
                <a:solidFill>
                  <a:schemeClr val="tx1"/>
                </a:solidFill>
                <a:latin typeface="Arial" charset="0"/>
              </a:defRPr>
            </a:lvl2pPr>
            <a:lvl3pPr algn="l" defTabSz="1074738">
              <a:spcBef>
                <a:spcPct val="0"/>
              </a:spcBef>
              <a:defRPr>
                <a:solidFill>
                  <a:schemeClr val="tx1"/>
                </a:solidFill>
                <a:latin typeface="Arial" charset="0"/>
              </a:defRPr>
            </a:lvl3pPr>
            <a:lvl4pPr algn="l" defTabSz="1074738">
              <a:spcBef>
                <a:spcPct val="0"/>
              </a:spcBef>
              <a:defRPr>
                <a:solidFill>
                  <a:schemeClr val="tx1"/>
                </a:solidFill>
                <a:latin typeface="Arial" charset="0"/>
              </a:defRPr>
            </a:lvl4pPr>
            <a:lvl5pPr algn="l" defTabSz="1074738">
              <a:spcBef>
                <a:spcPct val="0"/>
              </a:spcBef>
              <a:defRPr>
                <a:solidFill>
                  <a:schemeClr val="tx1"/>
                </a:solidFill>
                <a:latin typeface="Arial" charset="0"/>
              </a:defRPr>
            </a:lvl5pPr>
            <a:lvl6pPr defTabSz="1074738" fontAlgn="base">
              <a:spcBef>
                <a:spcPct val="0"/>
              </a:spcBef>
              <a:spcAft>
                <a:spcPct val="0"/>
              </a:spcAft>
              <a:defRPr>
                <a:solidFill>
                  <a:schemeClr val="tx1"/>
                </a:solidFill>
                <a:latin typeface="Arial" charset="0"/>
              </a:defRPr>
            </a:lvl6pPr>
            <a:lvl7pPr defTabSz="1074738" fontAlgn="base">
              <a:spcBef>
                <a:spcPct val="0"/>
              </a:spcBef>
              <a:spcAft>
                <a:spcPct val="0"/>
              </a:spcAft>
              <a:defRPr>
                <a:solidFill>
                  <a:schemeClr val="tx1"/>
                </a:solidFill>
                <a:latin typeface="Arial" charset="0"/>
              </a:defRPr>
            </a:lvl7pPr>
            <a:lvl8pPr defTabSz="1074738" fontAlgn="base">
              <a:spcBef>
                <a:spcPct val="0"/>
              </a:spcBef>
              <a:spcAft>
                <a:spcPct val="0"/>
              </a:spcAft>
              <a:defRPr>
                <a:solidFill>
                  <a:schemeClr val="tx1"/>
                </a:solidFill>
                <a:latin typeface="Arial" charset="0"/>
              </a:defRPr>
            </a:lvl8pPr>
            <a:lvl9pPr defTabSz="1074738" fontAlgn="base">
              <a:spcBef>
                <a:spcPct val="0"/>
              </a:spcBef>
              <a:spcAft>
                <a:spcPct val="0"/>
              </a:spcAft>
              <a:defRPr>
                <a:solidFill>
                  <a:schemeClr val="tx1"/>
                </a:solidFill>
                <a:latin typeface="Arial" charset="0"/>
              </a:defRPr>
            </a:lvl9pPr>
          </a:lstStyle>
          <a:p>
            <a:pPr algn="ctr">
              <a:spcBef>
                <a:spcPct val="50000"/>
              </a:spcBef>
            </a:pPr>
            <a:r>
              <a:rPr lang="de-DE" altLang="de-DE" sz="1200" dirty="0"/>
              <a:t>Breite: 97 mm</a:t>
            </a:r>
          </a:p>
        </p:txBody>
      </p:sp>
      <p:sp>
        <p:nvSpPr>
          <p:cNvPr id="60" name="Text Box 43"/>
          <p:cNvSpPr txBox="1">
            <a:spLocks noChangeArrowheads="1"/>
          </p:cNvSpPr>
          <p:nvPr userDrawn="1"/>
        </p:nvSpPr>
        <p:spPr bwMode="auto">
          <a:xfrm>
            <a:off x="3489325" y="7681913"/>
            <a:ext cx="3598863" cy="192087"/>
          </a:xfrm>
          <a:prstGeom prst="rect">
            <a:avLst/>
          </a:prstGeom>
          <a:solidFill>
            <a:schemeClr val="bg2">
              <a:lumMod val="90000"/>
            </a:schemeClr>
          </a:solidFill>
          <a:ln w="9525" algn="ctr">
            <a:solidFill>
              <a:schemeClr val="tx1"/>
            </a:solidFill>
            <a:miter lim="800000"/>
            <a:headEnd/>
            <a:tailEnd/>
          </a:ln>
          <a:effectLst/>
        </p:spPr>
        <p:txBody>
          <a:bodyPr lIns="0" tIns="0" rIns="0" bIns="0">
            <a:spAutoFit/>
          </a:bodyPr>
          <a:lstStyle>
            <a:lvl1pPr algn="l" defTabSz="1074738">
              <a:spcBef>
                <a:spcPct val="0"/>
              </a:spcBef>
              <a:defRPr>
                <a:solidFill>
                  <a:schemeClr val="tx1"/>
                </a:solidFill>
                <a:latin typeface="Arial" charset="0"/>
              </a:defRPr>
            </a:lvl1pPr>
            <a:lvl2pPr algn="l" defTabSz="1074738">
              <a:spcBef>
                <a:spcPct val="0"/>
              </a:spcBef>
              <a:defRPr>
                <a:solidFill>
                  <a:schemeClr val="tx1"/>
                </a:solidFill>
                <a:latin typeface="Arial" charset="0"/>
              </a:defRPr>
            </a:lvl2pPr>
            <a:lvl3pPr algn="l" defTabSz="1074738">
              <a:spcBef>
                <a:spcPct val="0"/>
              </a:spcBef>
              <a:defRPr>
                <a:solidFill>
                  <a:schemeClr val="tx1"/>
                </a:solidFill>
                <a:latin typeface="Arial" charset="0"/>
              </a:defRPr>
            </a:lvl3pPr>
            <a:lvl4pPr algn="l" defTabSz="1074738">
              <a:spcBef>
                <a:spcPct val="0"/>
              </a:spcBef>
              <a:defRPr>
                <a:solidFill>
                  <a:schemeClr val="tx1"/>
                </a:solidFill>
                <a:latin typeface="Arial" charset="0"/>
              </a:defRPr>
            </a:lvl4pPr>
            <a:lvl5pPr algn="l" defTabSz="1074738">
              <a:spcBef>
                <a:spcPct val="0"/>
              </a:spcBef>
              <a:defRPr>
                <a:solidFill>
                  <a:schemeClr val="tx1"/>
                </a:solidFill>
                <a:latin typeface="Arial" charset="0"/>
              </a:defRPr>
            </a:lvl5pPr>
            <a:lvl6pPr defTabSz="1074738" fontAlgn="base">
              <a:spcBef>
                <a:spcPct val="0"/>
              </a:spcBef>
              <a:spcAft>
                <a:spcPct val="0"/>
              </a:spcAft>
              <a:defRPr>
                <a:solidFill>
                  <a:schemeClr val="tx1"/>
                </a:solidFill>
                <a:latin typeface="Arial" charset="0"/>
              </a:defRPr>
            </a:lvl6pPr>
            <a:lvl7pPr defTabSz="1074738" fontAlgn="base">
              <a:spcBef>
                <a:spcPct val="0"/>
              </a:spcBef>
              <a:spcAft>
                <a:spcPct val="0"/>
              </a:spcAft>
              <a:defRPr>
                <a:solidFill>
                  <a:schemeClr val="tx1"/>
                </a:solidFill>
                <a:latin typeface="Arial" charset="0"/>
              </a:defRPr>
            </a:lvl7pPr>
            <a:lvl8pPr defTabSz="1074738" fontAlgn="base">
              <a:spcBef>
                <a:spcPct val="0"/>
              </a:spcBef>
              <a:spcAft>
                <a:spcPct val="0"/>
              </a:spcAft>
              <a:defRPr>
                <a:solidFill>
                  <a:schemeClr val="tx1"/>
                </a:solidFill>
                <a:latin typeface="Arial" charset="0"/>
              </a:defRPr>
            </a:lvl8pPr>
            <a:lvl9pPr defTabSz="1074738" fontAlgn="base">
              <a:spcBef>
                <a:spcPct val="0"/>
              </a:spcBef>
              <a:spcAft>
                <a:spcPct val="0"/>
              </a:spcAft>
              <a:defRPr>
                <a:solidFill>
                  <a:schemeClr val="tx1"/>
                </a:solidFill>
                <a:latin typeface="Arial" charset="0"/>
              </a:defRPr>
            </a:lvl9pPr>
          </a:lstStyle>
          <a:p>
            <a:pPr algn="ctr">
              <a:spcBef>
                <a:spcPct val="50000"/>
              </a:spcBef>
            </a:pPr>
            <a:r>
              <a:rPr lang="de-DE" altLang="de-DE" sz="1200" dirty="0"/>
              <a:t>Breite: 100 mm</a:t>
            </a:r>
          </a:p>
        </p:txBody>
      </p:sp>
      <p:sp>
        <p:nvSpPr>
          <p:cNvPr id="61" name="Text Box 44"/>
          <p:cNvSpPr txBox="1">
            <a:spLocks noChangeArrowheads="1"/>
          </p:cNvSpPr>
          <p:nvPr userDrawn="1"/>
        </p:nvSpPr>
        <p:spPr bwMode="auto">
          <a:xfrm>
            <a:off x="7088188" y="7681913"/>
            <a:ext cx="3598862" cy="192087"/>
          </a:xfrm>
          <a:prstGeom prst="rect">
            <a:avLst/>
          </a:prstGeom>
          <a:solidFill>
            <a:schemeClr val="bg2">
              <a:lumMod val="90000"/>
            </a:schemeClr>
          </a:solidFill>
          <a:ln w="9525" algn="ctr">
            <a:solidFill>
              <a:schemeClr val="tx1"/>
            </a:solidFill>
            <a:miter lim="800000"/>
            <a:headEnd/>
            <a:tailEnd/>
          </a:ln>
          <a:effectLst/>
        </p:spPr>
        <p:txBody>
          <a:bodyPr lIns="0" tIns="0" rIns="0" bIns="0">
            <a:spAutoFit/>
          </a:bodyPr>
          <a:lstStyle>
            <a:lvl1pPr algn="l" defTabSz="1074738">
              <a:spcBef>
                <a:spcPct val="0"/>
              </a:spcBef>
              <a:defRPr>
                <a:solidFill>
                  <a:schemeClr val="tx1"/>
                </a:solidFill>
                <a:latin typeface="Arial" charset="0"/>
              </a:defRPr>
            </a:lvl1pPr>
            <a:lvl2pPr algn="l" defTabSz="1074738">
              <a:spcBef>
                <a:spcPct val="0"/>
              </a:spcBef>
              <a:defRPr>
                <a:solidFill>
                  <a:schemeClr val="tx1"/>
                </a:solidFill>
                <a:latin typeface="Arial" charset="0"/>
              </a:defRPr>
            </a:lvl2pPr>
            <a:lvl3pPr algn="l" defTabSz="1074738">
              <a:spcBef>
                <a:spcPct val="0"/>
              </a:spcBef>
              <a:defRPr>
                <a:solidFill>
                  <a:schemeClr val="tx1"/>
                </a:solidFill>
                <a:latin typeface="Arial" charset="0"/>
              </a:defRPr>
            </a:lvl3pPr>
            <a:lvl4pPr algn="l" defTabSz="1074738">
              <a:spcBef>
                <a:spcPct val="0"/>
              </a:spcBef>
              <a:defRPr>
                <a:solidFill>
                  <a:schemeClr val="tx1"/>
                </a:solidFill>
                <a:latin typeface="Arial" charset="0"/>
              </a:defRPr>
            </a:lvl4pPr>
            <a:lvl5pPr algn="l" defTabSz="1074738">
              <a:spcBef>
                <a:spcPct val="0"/>
              </a:spcBef>
              <a:defRPr>
                <a:solidFill>
                  <a:schemeClr val="tx1"/>
                </a:solidFill>
                <a:latin typeface="Arial" charset="0"/>
              </a:defRPr>
            </a:lvl5pPr>
            <a:lvl6pPr defTabSz="1074738" fontAlgn="base">
              <a:spcBef>
                <a:spcPct val="0"/>
              </a:spcBef>
              <a:spcAft>
                <a:spcPct val="0"/>
              </a:spcAft>
              <a:defRPr>
                <a:solidFill>
                  <a:schemeClr val="tx1"/>
                </a:solidFill>
                <a:latin typeface="Arial" charset="0"/>
              </a:defRPr>
            </a:lvl6pPr>
            <a:lvl7pPr defTabSz="1074738" fontAlgn="base">
              <a:spcBef>
                <a:spcPct val="0"/>
              </a:spcBef>
              <a:spcAft>
                <a:spcPct val="0"/>
              </a:spcAft>
              <a:defRPr>
                <a:solidFill>
                  <a:schemeClr val="tx1"/>
                </a:solidFill>
                <a:latin typeface="Arial" charset="0"/>
              </a:defRPr>
            </a:lvl7pPr>
            <a:lvl8pPr defTabSz="1074738" fontAlgn="base">
              <a:spcBef>
                <a:spcPct val="0"/>
              </a:spcBef>
              <a:spcAft>
                <a:spcPct val="0"/>
              </a:spcAft>
              <a:defRPr>
                <a:solidFill>
                  <a:schemeClr val="tx1"/>
                </a:solidFill>
                <a:latin typeface="Arial" charset="0"/>
              </a:defRPr>
            </a:lvl8pPr>
            <a:lvl9pPr defTabSz="1074738" fontAlgn="base">
              <a:spcBef>
                <a:spcPct val="0"/>
              </a:spcBef>
              <a:spcAft>
                <a:spcPct val="0"/>
              </a:spcAft>
              <a:defRPr>
                <a:solidFill>
                  <a:schemeClr val="tx1"/>
                </a:solidFill>
                <a:latin typeface="Arial" charset="0"/>
              </a:defRPr>
            </a:lvl9pPr>
          </a:lstStyle>
          <a:p>
            <a:pPr algn="ctr">
              <a:spcBef>
                <a:spcPct val="50000"/>
              </a:spcBef>
            </a:pPr>
            <a:r>
              <a:rPr lang="de-DE" altLang="de-DE" sz="1200" dirty="0"/>
              <a:t>Breite: 100 mm</a:t>
            </a:r>
          </a:p>
        </p:txBody>
      </p:sp>
      <p:sp>
        <p:nvSpPr>
          <p:cNvPr id="62" name="Text Box 42"/>
          <p:cNvSpPr txBox="1">
            <a:spLocks noChangeArrowheads="1"/>
          </p:cNvSpPr>
          <p:nvPr userDrawn="1"/>
        </p:nvSpPr>
        <p:spPr bwMode="auto">
          <a:xfrm>
            <a:off x="9078" y="-251817"/>
            <a:ext cx="10677972" cy="184666"/>
          </a:xfrm>
          <a:prstGeom prst="rect">
            <a:avLst/>
          </a:prstGeom>
          <a:solidFill>
            <a:schemeClr val="bg2">
              <a:lumMod val="90000"/>
            </a:schemeClr>
          </a:solidFill>
          <a:ln w="9525" algn="ctr">
            <a:solidFill>
              <a:schemeClr val="tx1"/>
            </a:solidFill>
            <a:miter lim="800000"/>
            <a:headEnd/>
            <a:tailEnd/>
          </a:ln>
          <a:effectLst/>
        </p:spPr>
        <p:txBody>
          <a:bodyPr wrap="square" lIns="0" tIns="0" rIns="0" bIns="0">
            <a:spAutoFit/>
          </a:bodyPr>
          <a:lstStyle>
            <a:lvl1pPr algn="l" defTabSz="1074738">
              <a:spcBef>
                <a:spcPct val="0"/>
              </a:spcBef>
              <a:defRPr>
                <a:solidFill>
                  <a:schemeClr val="tx1"/>
                </a:solidFill>
                <a:latin typeface="Arial" charset="0"/>
              </a:defRPr>
            </a:lvl1pPr>
            <a:lvl2pPr algn="l" defTabSz="1074738">
              <a:spcBef>
                <a:spcPct val="0"/>
              </a:spcBef>
              <a:defRPr>
                <a:solidFill>
                  <a:schemeClr val="tx1"/>
                </a:solidFill>
                <a:latin typeface="Arial" charset="0"/>
              </a:defRPr>
            </a:lvl2pPr>
            <a:lvl3pPr algn="l" defTabSz="1074738">
              <a:spcBef>
                <a:spcPct val="0"/>
              </a:spcBef>
              <a:defRPr>
                <a:solidFill>
                  <a:schemeClr val="tx1"/>
                </a:solidFill>
                <a:latin typeface="Arial" charset="0"/>
              </a:defRPr>
            </a:lvl3pPr>
            <a:lvl4pPr algn="l" defTabSz="1074738">
              <a:spcBef>
                <a:spcPct val="0"/>
              </a:spcBef>
              <a:defRPr>
                <a:solidFill>
                  <a:schemeClr val="tx1"/>
                </a:solidFill>
                <a:latin typeface="Arial" charset="0"/>
              </a:defRPr>
            </a:lvl4pPr>
            <a:lvl5pPr algn="l" defTabSz="1074738">
              <a:spcBef>
                <a:spcPct val="0"/>
              </a:spcBef>
              <a:defRPr>
                <a:solidFill>
                  <a:schemeClr val="tx1"/>
                </a:solidFill>
                <a:latin typeface="Arial" charset="0"/>
              </a:defRPr>
            </a:lvl5pPr>
            <a:lvl6pPr defTabSz="1074738" fontAlgn="base">
              <a:spcBef>
                <a:spcPct val="0"/>
              </a:spcBef>
              <a:spcAft>
                <a:spcPct val="0"/>
              </a:spcAft>
              <a:defRPr>
                <a:solidFill>
                  <a:schemeClr val="tx1"/>
                </a:solidFill>
                <a:latin typeface="Arial" charset="0"/>
              </a:defRPr>
            </a:lvl6pPr>
            <a:lvl7pPr defTabSz="1074738" fontAlgn="base">
              <a:spcBef>
                <a:spcPct val="0"/>
              </a:spcBef>
              <a:spcAft>
                <a:spcPct val="0"/>
              </a:spcAft>
              <a:defRPr>
                <a:solidFill>
                  <a:schemeClr val="tx1"/>
                </a:solidFill>
                <a:latin typeface="Arial" charset="0"/>
              </a:defRPr>
            </a:lvl7pPr>
            <a:lvl8pPr defTabSz="1074738" fontAlgn="base">
              <a:spcBef>
                <a:spcPct val="0"/>
              </a:spcBef>
              <a:spcAft>
                <a:spcPct val="0"/>
              </a:spcAft>
              <a:defRPr>
                <a:solidFill>
                  <a:schemeClr val="tx1"/>
                </a:solidFill>
                <a:latin typeface="Arial" charset="0"/>
              </a:defRPr>
            </a:lvl8pPr>
            <a:lvl9pPr defTabSz="1074738" fontAlgn="base">
              <a:spcBef>
                <a:spcPct val="0"/>
              </a:spcBef>
              <a:spcAft>
                <a:spcPct val="0"/>
              </a:spcAft>
              <a:defRPr>
                <a:solidFill>
                  <a:schemeClr val="tx1"/>
                </a:solidFill>
                <a:latin typeface="Arial" charset="0"/>
              </a:defRPr>
            </a:lvl9pPr>
          </a:lstStyle>
          <a:p>
            <a:pPr algn="ctr">
              <a:spcBef>
                <a:spcPct val="50000"/>
              </a:spcBef>
            </a:pPr>
            <a:r>
              <a:rPr lang="de-DE" altLang="de-DE" sz="1200" dirty="0"/>
              <a:t>Layout: Titel-/Rückseite</a:t>
            </a:r>
          </a:p>
        </p:txBody>
      </p:sp>
    </p:spTree>
    <p:extLst>
      <p:ext uri="{BB962C8B-B14F-4D97-AF65-F5344CB8AC3E}">
        <p14:creationId xmlns:p14="http://schemas.microsoft.com/office/powerpoint/2010/main" val="98931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lyer Titel-/Rückseite DFG">
    <p:spTree>
      <p:nvGrpSpPr>
        <p:cNvPr id="1" name=""/>
        <p:cNvGrpSpPr/>
        <p:nvPr/>
      </p:nvGrpSpPr>
      <p:grpSpPr>
        <a:xfrm>
          <a:off x="0" y="0"/>
          <a:ext cx="0" cy="0"/>
          <a:chOff x="0" y="0"/>
          <a:chExt cx="0" cy="0"/>
        </a:xfrm>
      </p:grpSpPr>
      <p:pic>
        <p:nvPicPr>
          <p:cNvPr id="40" name="Picture 49" descr="UT_WBMW_Rot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59650" y="261938"/>
            <a:ext cx="1820863" cy="466725"/>
          </a:xfrm>
          <a:prstGeom prst="rect">
            <a:avLst/>
          </a:prstGeom>
          <a:noFill/>
          <a:extLst>
            <a:ext uri="{909E8E84-426E-40DD-AFC4-6F175D3DCCD1}">
              <a14:hiddenFill xmlns:a14="http://schemas.microsoft.com/office/drawing/2010/main">
                <a:solidFill>
                  <a:srgbClr val="FFFFFF"/>
                </a:solidFill>
              </a14:hiddenFill>
            </a:ext>
          </a:extLst>
        </p:spPr>
      </p:pic>
      <p:sp>
        <p:nvSpPr>
          <p:cNvPr id="51" name="Line 29"/>
          <p:cNvSpPr>
            <a:spLocks noChangeShapeType="1"/>
          </p:cNvSpPr>
          <p:nvPr userDrawn="1"/>
        </p:nvSpPr>
        <p:spPr bwMode="auto">
          <a:xfrm>
            <a:off x="3489325" y="0"/>
            <a:ext cx="0" cy="7561263"/>
          </a:xfrm>
          <a:prstGeom prst="line">
            <a:avLst/>
          </a:prstGeom>
          <a:noFill/>
          <a:ln w="63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52" name="Line 30"/>
          <p:cNvSpPr>
            <a:spLocks noChangeShapeType="1"/>
          </p:cNvSpPr>
          <p:nvPr userDrawn="1"/>
        </p:nvSpPr>
        <p:spPr bwMode="auto">
          <a:xfrm>
            <a:off x="3148013" y="0"/>
            <a:ext cx="0" cy="7561263"/>
          </a:xfrm>
          <a:prstGeom prst="line">
            <a:avLst/>
          </a:prstGeom>
          <a:noFill/>
          <a:ln w="6350">
            <a:solidFill>
              <a:schemeClr val="bg2">
                <a:lumMod val="50000"/>
              </a:schemeClr>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53" name="Line 31"/>
          <p:cNvSpPr>
            <a:spLocks noChangeShapeType="1"/>
          </p:cNvSpPr>
          <p:nvPr userDrawn="1"/>
        </p:nvSpPr>
        <p:spPr bwMode="auto">
          <a:xfrm>
            <a:off x="269875" y="0"/>
            <a:ext cx="0" cy="7561263"/>
          </a:xfrm>
          <a:prstGeom prst="line">
            <a:avLst/>
          </a:prstGeom>
          <a:noFill/>
          <a:ln w="6350">
            <a:solidFill>
              <a:schemeClr val="bg2">
                <a:lumMod val="50000"/>
              </a:schemeClr>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54" name="Line 32"/>
          <p:cNvSpPr>
            <a:spLocks noChangeShapeType="1"/>
          </p:cNvSpPr>
          <p:nvPr userDrawn="1"/>
        </p:nvSpPr>
        <p:spPr bwMode="auto">
          <a:xfrm>
            <a:off x="3849688" y="0"/>
            <a:ext cx="0" cy="7561263"/>
          </a:xfrm>
          <a:prstGeom prst="line">
            <a:avLst/>
          </a:prstGeom>
          <a:noFill/>
          <a:ln w="6350">
            <a:solidFill>
              <a:schemeClr val="bg2">
                <a:lumMod val="50000"/>
              </a:schemeClr>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55" name="Line 33"/>
          <p:cNvSpPr>
            <a:spLocks noChangeShapeType="1"/>
          </p:cNvSpPr>
          <p:nvPr userDrawn="1"/>
        </p:nvSpPr>
        <p:spPr bwMode="auto">
          <a:xfrm>
            <a:off x="7088188" y="0"/>
            <a:ext cx="0" cy="7561263"/>
          </a:xfrm>
          <a:prstGeom prst="line">
            <a:avLst/>
          </a:prstGeom>
          <a:noFill/>
          <a:ln w="63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56" name="Line 34"/>
          <p:cNvSpPr>
            <a:spLocks noChangeShapeType="1"/>
          </p:cNvSpPr>
          <p:nvPr userDrawn="1"/>
        </p:nvSpPr>
        <p:spPr bwMode="auto">
          <a:xfrm>
            <a:off x="7359650" y="0"/>
            <a:ext cx="0" cy="7561263"/>
          </a:xfrm>
          <a:prstGeom prst="line">
            <a:avLst/>
          </a:prstGeom>
          <a:noFill/>
          <a:ln w="6350">
            <a:solidFill>
              <a:schemeClr val="bg2">
                <a:lumMod val="50000"/>
              </a:schemeClr>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57" name="Line 35"/>
          <p:cNvSpPr>
            <a:spLocks noChangeShapeType="1"/>
          </p:cNvSpPr>
          <p:nvPr userDrawn="1"/>
        </p:nvSpPr>
        <p:spPr bwMode="auto">
          <a:xfrm>
            <a:off x="6729413" y="0"/>
            <a:ext cx="0" cy="7561263"/>
          </a:xfrm>
          <a:prstGeom prst="line">
            <a:avLst/>
          </a:prstGeom>
          <a:noFill/>
          <a:ln w="6350">
            <a:solidFill>
              <a:schemeClr val="bg2">
                <a:lumMod val="50000"/>
              </a:schemeClr>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58" name="Line 36"/>
          <p:cNvSpPr>
            <a:spLocks noChangeShapeType="1"/>
          </p:cNvSpPr>
          <p:nvPr userDrawn="1"/>
        </p:nvSpPr>
        <p:spPr bwMode="auto">
          <a:xfrm>
            <a:off x="10417175" y="0"/>
            <a:ext cx="0" cy="7561263"/>
          </a:xfrm>
          <a:prstGeom prst="line">
            <a:avLst/>
          </a:prstGeom>
          <a:noFill/>
          <a:ln w="6350">
            <a:solidFill>
              <a:schemeClr val="bg2">
                <a:lumMod val="50000"/>
              </a:schemeClr>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59" name="Text Box 42"/>
          <p:cNvSpPr txBox="1">
            <a:spLocks noChangeArrowheads="1"/>
          </p:cNvSpPr>
          <p:nvPr userDrawn="1"/>
        </p:nvSpPr>
        <p:spPr bwMode="auto">
          <a:xfrm>
            <a:off x="0" y="7681913"/>
            <a:ext cx="3489325" cy="192087"/>
          </a:xfrm>
          <a:prstGeom prst="rect">
            <a:avLst/>
          </a:prstGeom>
          <a:solidFill>
            <a:schemeClr val="bg2">
              <a:lumMod val="90000"/>
            </a:schemeClr>
          </a:solidFill>
          <a:ln w="9525" algn="ctr">
            <a:solidFill>
              <a:schemeClr val="tx1"/>
            </a:solidFill>
            <a:miter lim="800000"/>
            <a:headEnd/>
            <a:tailEnd/>
          </a:ln>
          <a:effectLst/>
        </p:spPr>
        <p:txBody>
          <a:bodyPr lIns="0" tIns="0" rIns="0" bIns="0">
            <a:spAutoFit/>
          </a:bodyPr>
          <a:lstStyle>
            <a:lvl1pPr algn="l" defTabSz="1074738">
              <a:spcBef>
                <a:spcPct val="0"/>
              </a:spcBef>
              <a:defRPr>
                <a:solidFill>
                  <a:schemeClr val="tx1"/>
                </a:solidFill>
                <a:latin typeface="Arial" charset="0"/>
              </a:defRPr>
            </a:lvl1pPr>
            <a:lvl2pPr algn="l" defTabSz="1074738">
              <a:spcBef>
                <a:spcPct val="0"/>
              </a:spcBef>
              <a:defRPr>
                <a:solidFill>
                  <a:schemeClr val="tx1"/>
                </a:solidFill>
                <a:latin typeface="Arial" charset="0"/>
              </a:defRPr>
            </a:lvl2pPr>
            <a:lvl3pPr algn="l" defTabSz="1074738">
              <a:spcBef>
                <a:spcPct val="0"/>
              </a:spcBef>
              <a:defRPr>
                <a:solidFill>
                  <a:schemeClr val="tx1"/>
                </a:solidFill>
                <a:latin typeface="Arial" charset="0"/>
              </a:defRPr>
            </a:lvl3pPr>
            <a:lvl4pPr algn="l" defTabSz="1074738">
              <a:spcBef>
                <a:spcPct val="0"/>
              </a:spcBef>
              <a:defRPr>
                <a:solidFill>
                  <a:schemeClr val="tx1"/>
                </a:solidFill>
                <a:latin typeface="Arial" charset="0"/>
              </a:defRPr>
            </a:lvl4pPr>
            <a:lvl5pPr algn="l" defTabSz="1074738">
              <a:spcBef>
                <a:spcPct val="0"/>
              </a:spcBef>
              <a:defRPr>
                <a:solidFill>
                  <a:schemeClr val="tx1"/>
                </a:solidFill>
                <a:latin typeface="Arial" charset="0"/>
              </a:defRPr>
            </a:lvl5pPr>
            <a:lvl6pPr defTabSz="1074738" fontAlgn="base">
              <a:spcBef>
                <a:spcPct val="0"/>
              </a:spcBef>
              <a:spcAft>
                <a:spcPct val="0"/>
              </a:spcAft>
              <a:defRPr>
                <a:solidFill>
                  <a:schemeClr val="tx1"/>
                </a:solidFill>
                <a:latin typeface="Arial" charset="0"/>
              </a:defRPr>
            </a:lvl6pPr>
            <a:lvl7pPr defTabSz="1074738" fontAlgn="base">
              <a:spcBef>
                <a:spcPct val="0"/>
              </a:spcBef>
              <a:spcAft>
                <a:spcPct val="0"/>
              </a:spcAft>
              <a:defRPr>
                <a:solidFill>
                  <a:schemeClr val="tx1"/>
                </a:solidFill>
                <a:latin typeface="Arial" charset="0"/>
              </a:defRPr>
            </a:lvl7pPr>
            <a:lvl8pPr defTabSz="1074738" fontAlgn="base">
              <a:spcBef>
                <a:spcPct val="0"/>
              </a:spcBef>
              <a:spcAft>
                <a:spcPct val="0"/>
              </a:spcAft>
              <a:defRPr>
                <a:solidFill>
                  <a:schemeClr val="tx1"/>
                </a:solidFill>
                <a:latin typeface="Arial" charset="0"/>
              </a:defRPr>
            </a:lvl8pPr>
            <a:lvl9pPr defTabSz="1074738" fontAlgn="base">
              <a:spcBef>
                <a:spcPct val="0"/>
              </a:spcBef>
              <a:spcAft>
                <a:spcPct val="0"/>
              </a:spcAft>
              <a:defRPr>
                <a:solidFill>
                  <a:schemeClr val="tx1"/>
                </a:solidFill>
                <a:latin typeface="Arial" charset="0"/>
              </a:defRPr>
            </a:lvl9pPr>
          </a:lstStyle>
          <a:p>
            <a:pPr algn="ctr">
              <a:spcBef>
                <a:spcPct val="50000"/>
              </a:spcBef>
            </a:pPr>
            <a:r>
              <a:rPr lang="de-DE" altLang="de-DE" sz="1200" dirty="0"/>
              <a:t>Breite: 97 mm</a:t>
            </a:r>
          </a:p>
        </p:txBody>
      </p:sp>
      <p:sp>
        <p:nvSpPr>
          <p:cNvPr id="60" name="Text Box 43"/>
          <p:cNvSpPr txBox="1">
            <a:spLocks noChangeArrowheads="1"/>
          </p:cNvSpPr>
          <p:nvPr userDrawn="1"/>
        </p:nvSpPr>
        <p:spPr bwMode="auto">
          <a:xfrm>
            <a:off x="3489325" y="7681913"/>
            <a:ext cx="3598863" cy="192087"/>
          </a:xfrm>
          <a:prstGeom prst="rect">
            <a:avLst/>
          </a:prstGeom>
          <a:solidFill>
            <a:schemeClr val="bg2">
              <a:lumMod val="90000"/>
            </a:schemeClr>
          </a:solidFill>
          <a:ln w="9525" algn="ctr">
            <a:solidFill>
              <a:schemeClr val="tx1"/>
            </a:solidFill>
            <a:miter lim="800000"/>
            <a:headEnd/>
            <a:tailEnd/>
          </a:ln>
          <a:effectLst/>
        </p:spPr>
        <p:txBody>
          <a:bodyPr lIns="0" tIns="0" rIns="0" bIns="0">
            <a:spAutoFit/>
          </a:bodyPr>
          <a:lstStyle>
            <a:lvl1pPr algn="l" defTabSz="1074738">
              <a:spcBef>
                <a:spcPct val="0"/>
              </a:spcBef>
              <a:defRPr>
                <a:solidFill>
                  <a:schemeClr val="tx1"/>
                </a:solidFill>
                <a:latin typeface="Arial" charset="0"/>
              </a:defRPr>
            </a:lvl1pPr>
            <a:lvl2pPr algn="l" defTabSz="1074738">
              <a:spcBef>
                <a:spcPct val="0"/>
              </a:spcBef>
              <a:defRPr>
                <a:solidFill>
                  <a:schemeClr val="tx1"/>
                </a:solidFill>
                <a:latin typeface="Arial" charset="0"/>
              </a:defRPr>
            </a:lvl2pPr>
            <a:lvl3pPr algn="l" defTabSz="1074738">
              <a:spcBef>
                <a:spcPct val="0"/>
              </a:spcBef>
              <a:defRPr>
                <a:solidFill>
                  <a:schemeClr val="tx1"/>
                </a:solidFill>
                <a:latin typeface="Arial" charset="0"/>
              </a:defRPr>
            </a:lvl3pPr>
            <a:lvl4pPr algn="l" defTabSz="1074738">
              <a:spcBef>
                <a:spcPct val="0"/>
              </a:spcBef>
              <a:defRPr>
                <a:solidFill>
                  <a:schemeClr val="tx1"/>
                </a:solidFill>
                <a:latin typeface="Arial" charset="0"/>
              </a:defRPr>
            </a:lvl4pPr>
            <a:lvl5pPr algn="l" defTabSz="1074738">
              <a:spcBef>
                <a:spcPct val="0"/>
              </a:spcBef>
              <a:defRPr>
                <a:solidFill>
                  <a:schemeClr val="tx1"/>
                </a:solidFill>
                <a:latin typeface="Arial" charset="0"/>
              </a:defRPr>
            </a:lvl5pPr>
            <a:lvl6pPr defTabSz="1074738" fontAlgn="base">
              <a:spcBef>
                <a:spcPct val="0"/>
              </a:spcBef>
              <a:spcAft>
                <a:spcPct val="0"/>
              </a:spcAft>
              <a:defRPr>
                <a:solidFill>
                  <a:schemeClr val="tx1"/>
                </a:solidFill>
                <a:latin typeface="Arial" charset="0"/>
              </a:defRPr>
            </a:lvl6pPr>
            <a:lvl7pPr defTabSz="1074738" fontAlgn="base">
              <a:spcBef>
                <a:spcPct val="0"/>
              </a:spcBef>
              <a:spcAft>
                <a:spcPct val="0"/>
              </a:spcAft>
              <a:defRPr>
                <a:solidFill>
                  <a:schemeClr val="tx1"/>
                </a:solidFill>
                <a:latin typeface="Arial" charset="0"/>
              </a:defRPr>
            </a:lvl7pPr>
            <a:lvl8pPr defTabSz="1074738" fontAlgn="base">
              <a:spcBef>
                <a:spcPct val="0"/>
              </a:spcBef>
              <a:spcAft>
                <a:spcPct val="0"/>
              </a:spcAft>
              <a:defRPr>
                <a:solidFill>
                  <a:schemeClr val="tx1"/>
                </a:solidFill>
                <a:latin typeface="Arial" charset="0"/>
              </a:defRPr>
            </a:lvl8pPr>
            <a:lvl9pPr defTabSz="1074738" fontAlgn="base">
              <a:spcBef>
                <a:spcPct val="0"/>
              </a:spcBef>
              <a:spcAft>
                <a:spcPct val="0"/>
              </a:spcAft>
              <a:defRPr>
                <a:solidFill>
                  <a:schemeClr val="tx1"/>
                </a:solidFill>
                <a:latin typeface="Arial" charset="0"/>
              </a:defRPr>
            </a:lvl9pPr>
          </a:lstStyle>
          <a:p>
            <a:pPr algn="ctr">
              <a:spcBef>
                <a:spcPct val="50000"/>
              </a:spcBef>
            </a:pPr>
            <a:r>
              <a:rPr lang="de-DE" altLang="de-DE" sz="1200" dirty="0"/>
              <a:t>Breite: 100 mm</a:t>
            </a:r>
          </a:p>
        </p:txBody>
      </p:sp>
      <p:sp>
        <p:nvSpPr>
          <p:cNvPr id="61" name="Text Box 44"/>
          <p:cNvSpPr txBox="1">
            <a:spLocks noChangeArrowheads="1"/>
          </p:cNvSpPr>
          <p:nvPr userDrawn="1"/>
        </p:nvSpPr>
        <p:spPr bwMode="auto">
          <a:xfrm>
            <a:off x="7088188" y="7681913"/>
            <a:ext cx="3598862" cy="192087"/>
          </a:xfrm>
          <a:prstGeom prst="rect">
            <a:avLst/>
          </a:prstGeom>
          <a:solidFill>
            <a:schemeClr val="bg2">
              <a:lumMod val="90000"/>
            </a:schemeClr>
          </a:solidFill>
          <a:ln w="9525" algn="ctr">
            <a:solidFill>
              <a:schemeClr val="tx1"/>
            </a:solidFill>
            <a:miter lim="800000"/>
            <a:headEnd/>
            <a:tailEnd/>
          </a:ln>
          <a:effectLst/>
        </p:spPr>
        <p:txBody>
          <a:bodyPr lIns="0" tIns="0" rIns="0" bIns="0">
            <a:spAutoFit/>
          </a:bodyPr>
          <a:lstStyle>
            <a:lvl1pPr algn="l" defTabSz="1074738">
              <a:spcBef>
                <a:spcPct val="0"/>
              </a:spcBef>
              <a:defRPr>
                <a:solidFill>
                  <a:schemeClr val="tx1"/>
                </a:solidFill>
                <a:latin typeface="Arial" charset="0"/>
              </a:defRPr>
            </a:lvl1pPr>
            <a:lvl2pPr algn="l" defTabSz="1074738">
              <a:spcBef>
                <a:spcPct val="0"/>
              </a:spcBef>
              <a:defRPr>
                <a:solidFill>
                  <a:schemeClr val="tx1"/>
                </a:solidFill>
                <a:latin typeface="Arial" charset="0"/>
              </a:defRPr>
            </a:lvl2pPr>
            <a:lvl3pPr algn="l" defTabSz="1074738">
              <a:spcBef>
                <a:spcPct val="0"/>
              </a:spcBef>
              <a:defRPr>
                <a:solidFill>
                  <a:schemeClr val="tx1"/>
                </a:solidFill>
                <a:latin typeface="Arial" charset="0"/>
              </a:defRPr>
            </a:lvl3pPr>
            <a:lvl4pPr algn="l" defTabSz="1074738">
              <a:spcBef>
                <a:spcPct val="0"/>
              </a:spcBef>
              <a:defRPr>
                <a:solidFill>
                  <a:schemeClr val="tx1"/>
                </a:solidFill>
                <a:latin typeface="Arial" charset="0"/>
              </a:defRPr>
            </a:lvl4pPr>
            <a:lvl5pPr algn="l" defTabSz="1074738">
              <a:spcBef>
                <a:spcPct val="0"/>
              </a:spcBef>
              <a:defRPr>
                <a:solidFill>
                  <a:schemeClr val="tx1"/>
                </a:solidFill>
                <a:latin typeface="Arial" charset="0"/>
              </a:defRPr>
            </a:lvl5pPr>
            <a:lvl6pPr defTabSz="1074738" fontAlgn="base">
              <a:spcBef>
                <a:spcPct val="0"/>
              </a:spcBef>
              <a:spcAft>
                <a:spcPct val="0"/>
              </a:spcAft>
              <a:defRPr>
                <a:solidFill>
                  <a:schemeClr val="tx1"/>
                </a:solidFill>
                <a:latin typeface="Arial" charset="0"/>
              </a:defRPr>
            </a:lvl6pPr>
            <a:lvl7pPr defTabSz="1074738" fontAlgn="base">
              <a:spcBef>
                <a:spcPct val="0"/>
              </a:spcBef>
              <a:spcAft>
                <a:spcPct val="0"/>
              </a:spcAft>
              <a:defRPr>
                <a:solidFill>
                  <a:schemeClr val="tx1"/>
                </a:solidFill>
                <a:latin typeface="Arial" charset="0"/>
              </a:defRPr>
            </a:lvl7pPr>
            <a:lvl8pPr defTabSz="1074738" fontAlgn="base">
              <a:spcBef>
                <a:spcPct val="0"/>
              </a:spcBef>
              <a:spcAft>
                <a:spcPct val="0"/>
              </a:spcAft>
              <a:defRPr>
                <a:solidFill>
                  <a:schemeClr val="tx1"/>
                </a:solidFill>
                <a:latin typeface="Arial" charset="0"/>
              </a:defRPr>
            </a:lvl8pPr>
            <a:lvl9pPr defTabSz="1074738" fontAlgn="base">
              <a:spcBef>
                <a:spcPct val="0"/>
              </a:spcBef>
              <a:spcAft>
                <a:spcPct val="0"/>
              </a:spcAft>
              <a:defRPr>
                <a:solidFill>
                  <a:schemeClr val="tx1"/>
                </a:solidFill>
                <a:latin typeface="Arial" charset="0"/>
              </a:defRPr>
            </a:lvl9pPr>
          </a:lstStyle>
          <a:p>
            <a:pPr algn="ctr">
              <a:spcBef>
                <a:spcPct val="50000"/>
              </a:spcBef>
            </a:pPr>
            <a:r>
              <a:rPr lang="de-DE" altLang="de-DE" sz="1200" dirty="0"/>
              <a:t>Breite: 100 mm</a:t>
            </a:r>
          </a:p>
        </p:txBody>
      </p:sp>
      <p:sp>
        <p:nvSpPr>
          <p:cNvPr id="62" name="Text Box 42"/>
          <p:cNvSpPr txBox="1">
            <a:spLocks noChangeArrowheads="1"/>
          </p:cNvSpPr>
          <p:nvPr userDrawn="1"/>
        </p:nvSpPr>
        <p:spPr bwMode="auto">
          <a:xfrm>
            <a:off x="9078" y="-251817"/>
            <a:ext cx="10677972" cy="184666"/>
          </a:xfrm>
          <a:prstGeom prst="rect">
            <a:avLst/>
          </a:prstGeom>
          <a:solidFill>
            <a:schemeClr val="bg2">
              <a:lumMod val="90000"/>
            </a:schemeClr>
          </a:solidFill>
          <a:ln w="9525" algn="ctr">
            <a:solidFill>
              <a:schemeClr val="tx1"/>
            </a:solidFill>
            <a:miter lim="800000"/>
            <a:headEnd/>
            <a:tailEnd/>
          </a:ln>
          <a:effectLst/>
        </p:spPr>
        <p:txBody>
          <a:bodyPr wrap="square" lIns="0" tIns="0" rIns="0" bIns="0">
            <a:spAutoFit/>
          </a:bodyPr>
          <a:lstStyle>
            <a:lvl1pPr algn="l" defTabSz="1074738">
              <a:spcBef>
                <a:spcPct val="0"/>
              </a:spcBef>
              <a:defRPr>
                <a:solidFill>
                  <a:schemeClr val="tx1"/>
                </a:solidFill>
                <a:latin typeface="Arial" charset="0"/>
              </a:defRPr>
            </a:lvl1pPr>
            <a:lvl2pPr algn="l" defTabSz="1074738">
              <a:spcBef>
                <a:spcPct val="0"/>
              </a:spcBef>
              <a:defRPr>
                <a:solidFill>
                  <a:schemeClr val="tx1"/>
                </a:solidFill>
                <a:latin typeface="Arial" charset="0"/>
              </a:defRPr>
            </a:lvl2pPr>
            <a:lvl3pPr algn="l" defTabSz="1074738">
              <a:spcBef>
                <a:spcPct val="0"/>
              </a:spcBef>
              <a:defRPr>
                <a:solidFill>
                  <a:schemeClr val="tx1"/>
                </a:solidFill>
                <a:latin typeface="Arial" charset="0"/>
              </a:defRPr>
            </a:lvl3pPr>
            <a:lvl4pPr algn="l" defTabSz="1074738">
              <a:spcBef>
                <a:spcPct val="0"/>
              </a:spcBef>
              <a:defRPr>
                <a:solidFill>
                  <a:schemeClr val="tx1"/>
                </a:solidFill>
                <a:latin typeface="Arial" charset="0"/>
              </a:defRPr>
            </a:lvl4pPr>
            <a:lvl5pPr algn="l" defTabSz="1074738">
              <a:spcBef>
                <a:spcPct val="0"/>
              </a:spcBef>
              <a:defRPr>
                <a:solidFill>
                  <a:schemeClr val="tx1"/>
                </a:solidFill>
                <a:latin typeface="Arial" charset="0"/>
              </a:defRPr>
            </a:lvl5pPr>
            <a:lvl6pPr defTabSz="1074738" fontAlgn="base">
              <a:spcBef>
                <a:spcPct val="0"/>
              </a:spcBef>
              <a:spcAft>
                <a:spcPct val="0"/>
              </a:spcAft>
              <a:defRPr>
                <a:solidFill>
                  <a:schemeClr val="tx1"/>
                </a:solidFill>
                <a:latin typeface="Arial" charset="0"/>
              </a:defRPr>
            </a:lvl6pPr>
            <a:lvl7pPr defTabSz="1074738" fontAlgn="base">
              <a:spcBef>
                <a:spcPct val="0"/>
              </a:spcBef>
              <a:spcAft>
                <a:spcPct val="0"/>
              </a:spcAft>
              <a:defRPr>
                <a:solidFill>
                  <a:schemeClr val="tx1"/>
                </a:solidFill>
                <a:latin typeface="Arial" charset="0"/>
              </a:defRPr>
            </a:lvl7pPr>
            <a:lvl8pPr defTabSz="1074738" fontAlgn="base">
              <a:spcBef>
                <a:spcPct val="0"/>
              </a:spcBef>
              <a:spcAft>
                <a:spcPct val="0"/>
              </a:spcAft>
              <a:defRPr>
                <a:solidFill>
                  <a:schemeClr val="tx1"/>
                </a:solidFill>
                <a:latin typeface="Arial" charset="0"/>
              </a:defRPr>
            </a:lvl8pPr>
            <a:lvl9pPr defTabSz="1074738" fontAlgn="base">
              <a:spcBef>
                <a:spcPct val="0"/>
              </a:spcBef>
              <a:spcAft>
                <a:spcPct val="0"/>
              </a:spcAft>
              <a:defRPr>
                <a:solidFill>
                  <a:schemeClr val="tx1"/>
                </a:solidFill>
                <a:latin typeface="Arial" charset="0"/>
              </a:defRPr>
            </a:lvl9pPr>
          </a:lstStyle>
          <a:p>
            <a:pPr algn="ctr">
              <a:spcBef>
                <a:spcPct val="50000"/>
              </a:spcBef>
            </a:pPr>
            <a:r>
              <a:rPr lang="de-DE" altLang="de-DE" sz="1200" dirty="0"/>
              <a:t>Layout: Titel-/Rückseite DFG</a:t>
            </a:r>
          </a:p>
        </p:txBody>
      </p:sp>
      <p:pic>
        <p:nvPicPr>
          <p:cNvPr id="15" name="Grafi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2980" y="372715"/>
            <a:ext cx="645782" cy="226946"/>
          </a:xfrm>
          <a:prstGeom prst="rect">
            <a:avLst/>
          </a:prstGeom>
        </p:spPr>
      </p:pic>
    </p:spTree>
    <p:extLst>
      <p:ext uri="{BB962C8B-B14F-4D97-AF65-F5344CB8AC3E}">
        <p14:creationId xmlns:p14="http://schemas.microsoft.com/office/powerpoint/2010/main" val="57913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lyerInnenseiten">
    <p:spTree>
      <p:nvGrpSpPr>
        <p:cNvPr id="1" name=""/>
        <p:cNvGrpSpPr/>
        <p:nvPr/>
      </p:nvGrpSpPr>
      <p:grpSpPr>
        <a:xfrm>
          <a:off x="0" y="0"/>
          <a:ext cx="0" cy="0"/>
          <a:chOff x="0" y="0"/>
          <a:chExt cx="0" cy="0"/>
        </a:xfrm>
      </p:grpSpPr>
      <p:sp>
        <p:nvSpPr>
          <p:cNvPr id="20" name="Line 18"/>
          <p:cNvSpPr>
            <a:spLocks noChangeShapeType="1"/>
          </p:cNvSpPr>
          <p:nvPr userDrawn="1"/>
        </p:nvSpPr>
        <p:spPr bwMode="auto">
          <a:xfrm>
            <a:off x="3598863" y="0"/>
            <a:ext cx="0" cy="7561263"/>
          </a:xfrm>
          <a:prstGeom prst="line">
            <a:avLst/>
          </a:prstGeom>
          <a:noFill/>
          <a:ln w="63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21" name="Line 19"/>
          <p:cNvSpPr>
            <a:spLocks noChangeShapeType="1"/>
          </p:cNvSpPr>
          <p:nvPr userDrawn="1"/>
        </p:nvSpPr>
        <p:spPr bwMode="auto">
          <a:xfrm>
            <a:off x="3238500" y="0"/>
            <a:ext cx="0" cy="7561263"/>
          </a:xfrm>
          <a:prstGeom prst="line">
            <a:avLst/>
          </a:prstGeom>
          <a:noFill/>
          <a:ln w="6350">
            <a:solidFill>
              <a:srgbClr val="FFC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22" name="Line 20"/>
          <p:cNvSpPr>
            <a:spLocks noChangeShapeType="1"/>
          </p:cNvSpPr>
          <p:nvPr userDrawn="1"/>
        </p:nvSpPr>
        <p:spPr bwMode="auto">
          <a:xfrm>
            <a:off x="358775" y="0"/>
            <a:ext cx="0" cy="7561263"/>
          </a:xfrm>
          <a:prstGeom prst="line">
            <a:avLst/>
          </a:prstGeom>
          <a:noFill/>
          <a:ln w="6350">
            <a:solidFill>
              <a:srgbClr val="FFC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23" name="Line 21"/>
          <p:cNvSpPr>
            <a:spLocks noChangeShapeType="1"/>
          </p:cNvSpPr>
          <p:nvPr userDrawn="1"/>
        </p:nvSpPr>
        <p:spPr bwMode="auto">
          <a:xfrm>
            <a:off x="3957638" y="0"/>
            <a:ext cx="0" cy="7561263"/>
          </a:xfrm>
          <a:prstGeom prst="line">
            <a:avLst/>
          </a:prstGeom>
          <a:noFill/>
          <a:ln w="6350">
            <a:solidFill>
              <a:srgbClr val="FFC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24" name="Line 22"/>
          <p:cNvSpPr>
            <a:spLocks noChangeShapeType="1"/>
          </p:cNvSpPr>
          <p:nvPr userDrawn="1"/>
        </p:nvSpPr>
        <p:spPr bwMode="auto">
          <a:xfrm>
            <a:off x="7197725" y="0"/>
            <a:ext cx="0" cy="7561263"/>
          </a:xfrm>
          <a:prstGeom prst="line">
            <a:avLst/>
          </a:prstGeom>
          <a:noFill/>
          <a:ln w="63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25" name="Line 23"/>
          <p:cNvSpPr>
            <a:spLocks noChangeShapeType="1"/>
          </p:cNvSpPr>
          <p:nvPr userDrawn="1"/>
        </p:nvSpPr>
        <p:spPr bwMode="auto">
          <a:xfrm>
            <a:off x="7539038" y="0"/>
            <a:ext cx="0" cy="7561263"/>
          </a:xfrm>
          <a:prstGeom prst="line">
            <a:avLst/>
          </a:prstGeom>
          <a:noFill/>
          <a:ln w="6350">
            <a:solidFill>
              <a:srgbClr val="FFC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26" name="Line 24"/>
          <p:cNvSpPr>
            <a:spLocks noChangeShapeType="1"/>
          </p:cNvSpPr>
          <p:nvPr userDrawn="1"/>
        </p:nvSpPr>
        <p:spPr bwMode="auto">
          <a:xfrm>
            <a:off x="6837363" y="0"/>
            <a:ext cx="0" cy="7561263"/>
          </a:xfrm>
          <a:prstGeom prst="line">
            <a:avLst/>
          </a:prstGeom>
          <a:noFill/>
          <a:ln w="6350">
            <a:solidFill>
              <a:srgbClr val="FFC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27" name="Line 25"/>
          <p:cNvSpPr>
            <a:spLocks noChangeShapeType="1"/>
          </p:cNvSpPr>
          <p:nvPr userDrawn="1"/>
        </p:nvSpPr>
        <p:spPr bwMode="auto">
          <a:xfrm>
            <a:off x="10417175" y="0"/>
            <a:ext cx="0" cy="7561263"/>
          </a:xfrm>
          <a:prstGeom prst="line">
            <a:avLst/>
          </a:prstGeom>
          <a:noFill/>
          <a:ln w="6350">
            <a:solidFill>
              <a:srgbClr val="FFC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dirty="0"/>
          </a:p>
        </p:txBody>
      </p:sp>
      <p:sp>
        <p:nvSpPr>
          <p:cNvPr id="28" name="Text Box 34"/>
          <p:cNvSpPr txBox="1">
            <a:spLocks noChangeArrowheads="1"/>
          </p:cNvSpPr>
          <p:nvPr userDrawn="1"/>
        </p:nvSpPr>
        <p:spPr bwMode="auto">
          <a:xfrm>
            <a:off x="0" y="7681913"/>
            <a:ext cx="3598863" cy="192087"/>
          </a:xfrm>
          <a:prstGeom prst="rect">
            <a:avLst/>
          </a:prstGeom>
          <a:solidFill>
            <a:schemeClr val="accent6">
              <a:lumMod val="20000"/>
              <a:lumOff val="80000"/>
            </a:schemeClr>
          </a:solidFill>
          <a:ln w="9525" algn="ctr">
            <a:solidFill>
              <a:schemeClr val="tx1"/>
            </a:solidFill>
            <a:miter lim="800000"/>
            <a:headEnd/>
            <a:tailEnd/>
          </a:ln>
          <a:effectLst/>
        </p:spPr>
        <p:txBody>
          <a:bodyPr lIns="0" tIns="0" rIns="0" bIns="0">
            <a:spAutoFit/>
          </a:bodyPr>
          <a:lstStyle>
            <a:lvl1pPr algn="l" defTabSz="1074738">
              <a:spcBef>
                <a:spcPct val="0"/>
              </a:spcBef>
              <a:defRPr>
                <a:solidFill>
                  <a:schemeClr val="tx1"/>
                </a:solidFill>
                <a:latin typeface="Arial" charset="0"/>
              </a:defRPr>
            </a:lvl1pPr>
            <a:lvl2pPr algn="l" defTabSz="1074738">
              <a:spcBef>
                <a:spcPct val="0"/>
              </a:spcBef>
              <a:defRPr>
                <a:solidFill>
                  <a:schemeClr val="tx1"/>
                </a:solidFill>
                <a:latin typeface="Arial" charset="0"/>
              </a:defRPr>
            </a:lvl2pPr>
            <a:lvl3pPr algn="l" defTabSz="1074738">
              <a:spcBef>
                <a:spcPct val="0"/>
              </a:spcBef>
              <a:defRPr>
                <a:solidFill>
                  <a:schemeClr val="tx1"/>
                </a:solidFill>
                <a:latin typeface="Arial" charset="0"/>
              </a:defRPr>
            </a:lvl3pPr>
            <a:lvl4pPr algn="l" defTabSz="1074738">
              <a:spcBef>
                <a:spcPct val="0"/>
              </a:spcBef>
              <a:defRPr>
                <a:solidFill>
                  <a:schemeClr val="tx1"/>
                </a:solidFill>
                <a:latin typeface="Arial" charset="0"/>
              </a:defRPr>
            </a:lvl4pPr>
            <a:lvl5pPr algn="l" defTabSz="1074738">
              <a:spcBef>
                <a:spcPct val="0"/>
              </a:spcBef>
              <a:defRPr>
                <a:solidFill>
                  <a:schemeClr val="tx1"/>
                </a:solidFill>
                <a:latin typeface="Arial" charset="0"/>
              </a:defRPr>
            </a:lvl5pPr>
            <a:lvl6pPr defTabSz="1074738" fontAlgn="base">
              <a:spcBef>
                <a:spcPct val="0"/>
              </a:spcBef>
              <a:spcAft>
                <a:spcPct val="0"/>
              </a:spcAft>
              <a:defRPr>
                <a:solidFill>
                  <a:schemeClr val="tx1"/>
                </a:solidFill>
                <a:latin typeface="Arial" charset="0"/>
              </a:defRPr>
            </a:lvl6pPr>
            <a:lvl7pPr defTabSz="1074738" fontAlgn="base">
              <a:spcBef>
                <a:spcPct val="0"/>
              </a:spcBef>
              <a:spcAft>
                <a:spcPct val="0"/>
              </a:spcAft>
              <a:defRPr>
                <a:solidFill>
                  <a:schemeClr val="tx1"/>
                </a:solidFill>
                <a:latin typeface="Arial" charset="0"/>
              </a:defRPr>
            </a:lvl7pPr>
            <a:lvl8pPr defTabSz="1074738" fontAlgn="base">
              <a:spcBef>
                <a:spcPct val="0"/>
              </a:spcBef>
              <a:spcAft>
                <a:spcPct val="0"/>
              </a:spcAft>
              <a:defRPr>
                <a:solidFill>
                  <a:schemeClr val="tx1"/>
                </a:solidFill>
                <a:latin typeface="Arial" charset="0"/>
              </a:defRPr>
            </a:lvl8pPr>
            <a:lvl9pPr defTabSz="1074738" fontAlgn="base">
              <a:spcBef>
                <a:spcPct val="0"/>
              </a:spcBef>
              <a:spcAft>
                <a:spcPct val="0"/>
              </a:spcAft>
              <a:defRPr>
                <a:solidFill>
                  <a:schemeClr val="tx1"/>
                </a:solidFill>
                <a:latin typeface="Arial" charset="0"/>
              </a:defRPr>
            </a:lvl9pPr>
          </a:lstStyle>
          <a:p>
            <a:pPr algn="ctr">
              <a:spcBef>
                <a:spcPct val="50000"/>
              </a:spcBef>
            </a:pPr>
            <a:r>
              <a:rPr lang="de-DE" altLang="de-DE" sz="1200" dirty="0"/>
              <a:t>Breite: 100 mm</a:t>
            </a:r>
          </a:p>
        </p:txBody>
      </p:sp>
      <p:sp>
        <p:nvSpPr>
          <p:cNvPr id="29" name="Text Box 35"/>
          <p:cNvSpPr txBox="1">
            <a:spLocks noChangeArrowheads="1"/>
          </p:cNvSpPr>
          <p:nvPr userDrawn="1"/>
        </p:nvSpPr>
        <p:spPr bwMode="auto">
          <a:xfrm>
            <a:off x="3598863" y="7681913"/>
            <a:ext cx="3598862" cy="192087"/>
          </a:xfrm>
          <a:prstGeom prst="rect">
            <a:avLst/>
          </a:prstGeom>
          <a:solidFill>
            <a:schemeClr val="accent6">
              <a:lumMod val="20000"/>
              <a:lumOff val="80000"/>
            </a:schemeClr>
          </a:solidFill>
          <a:ln w="9525" algn="ctr">
            <a:solidFill>
              <a:schemeClr val="tx1"/>
            </a:solidFill>
            <a:miter lim="800000"/>
            <a:headEnd/>
            <a:tailEnd/>
          </a:ln>
          <a:effectLst/>
        </p:spPr>
        <p:txBody>
          <a:bodyPr lIns="0" tIns="0" rIns="0" bIns="0">
            <a:spAutoFit/>
          </a:bodyPr>
          <a:lstStyle>
            <a:lvl1pPr algn="l" defTabSz="1074738">
              <a:spcBef>
                <a:spcPct val="0"/>
              </a:spcBef>
              <a:defRPr>
                <a:solidFill>
                  <a:schemeClr val="tx1"/>
                </a:solidFill>
                <a:latin typeface="Arial" charset="0"/>
              </a:defRPr>
            </a:lvl1pPr>
            <a:lvl2pPr algn="l" defTabSz="1074738">
              <a:spcBef>
                <a:spcPct val="0"/>
              </a:spcBef>
              <a:defRPr>
                <a:solidFill>
                  <a:schemeClr val="tx1"/>
                </a:solidFill>
                <a:latin typeface="Arial" charset="0"/>
              </a:defRPr>
            </a:lvl2pPr>
            <a:lvl3pPr algn="l" defTabSz="1074738">
              <a:spcBef>
                <a:spcPct val="0"/>
              </a:spcBef>
              <a:defRPr>
                <a:solidFill>
                  <a:schemeClr val="tx1"/>
                </a:solidFill>
                <a:latin typeface="Arial" charset="0"/>
              </a:defRPr>
            </a:lvl3pPr>
            <a:lvl4pPr algn="l" defTabSz="1074738">
              <a:spcBef>
                <a:spcPct val="0"/>
              </a:spcBef>
              <a:defRPr>
                <a:solidFill>
                  <a:schemeClr val="tx1"/>
                </a:solidFill>
                <a:latin typeface="Arial" charset="0"/>
              </a:defRPr>
            </a:lvl4pPr>
            <a:lvl5pPr algn="l" defTabSz="1074738">
              <a:spcBef>
                <a:spcPct val="0"/>
              </a:spcBef>
              <a:defRPr>
                <a:solidFill>
                  <a:schemeClr val="tx1"/>
                </a:solidFill>
                <a:latin typeface="Arial" charset="0"/>
              </a:defRPr>
            </a:lvl5pPr>
            <a:lvl6pPr defTabSz="1074738" fontAlgn="base">
              <a:spcBef>
                <a:spcPct val="0"/>
              </a:spcBef>
              <a:spcAft>
                <a:spcPct val="0"/>
              </a:spcAft>
              <a:defRPr>
                <a:solidFill>
                  <a:schemeClr val="tx1"/>
                </a:solidFill>
                <a:latin typeface="Arial" charset="0"/>
              </a:defRPr>
            </a:lvl6pPr>
            <a:lvl7pPr defTabSz="1074738" fontAlgn="base">
              <a:spcBef>
                <a:spcPct val="0"/>
              </a:spcBef>
              <a:spcAft>
                <a:spcPct val="0"/>
              </a:spcAft>
              <a:defRPr>
                <a:solidFill>
                  <a:schemeClr val="tx1"/>
                </a:solidFill>
                <a:latin typeface="Arial" charset="0"/>
              </a:defRPr>
            </a:lvl7pPr>
            <a:lvl8pPr defTabSz="1074738" fontAlgn="base">
              <a:spcBef>
                <a:spcPct val="0"/>
              </a:spcBef>
              <a:spcAft>
                <a:spcPct val="0"/>
              </a:spcAft>
              <a:defRPr>
                <a:solidFill>
                  <a:schemeClr val="tx1"/>
                </a:solidFill>
                <a:latin typeface="Arial" charset="0"/>
              </a:defRPr>
            </a:lvl8pPr>
            <a:lvl9pPr defTabSz="1074738" fontAlgn="base">
              <a:spcBef>
                <a:spcPct val="0"/>
              </a:spcBef>
              <a:spcAft>
                <a:spcPct val="0"/>
              </a:spcAft>
              <a:defRPr>
                <a:solidFill>
                  <a:schemeClr val="tx1"/>
                </a:solidFill>
                <a:latin typeface="Arial" charset="0"/>
              </a:defRPr>
            </a:lvl9pPr>
          </a:lstStyle>
          <a:p>
            <a:pPr algn="ctr">
              <a:spcBef>
                <a:spcPct val="50000"/>
              </a:spcBef>
            </a:pPr>
            <a:r>
              <a:rPr lang="de-DE" altLang="de-DE" sz="1200" dirty="0"/>
              <a:t>Breite: 100 mm</a:t>
            </a:r>
          </a:p>
        </p:txBody>
      </p:sp>
      <p:sp>
        <p:nvSpPr>
          <p:cNvPr id="30" name="Text Box 36"/>
          <p:cNvSpPr txBox="1">
            <a:spLocks noChangeArrowheads="1"/>
          </p:cNvSpPr>
          <p:nvPr userDrawn="1"/>
        </p:nvSpPr>
        <p:spPr bwMode="auto">
          <a:xfrm>
            <a:off x="7197725" y="7681913"/>
            <a:ext cx="3489325" cy="192087"/>
          </a:xfrm>
          <a:prstGeom prst="rect">
            <a:avLst/>
          </a:prstGeom>
          <a:solidFill>
            <a:schemeClr val="accent6">
              <a:lumMod val="20000"/>
              <a:lumOff val="80000"/>
            </a:schemeClr>
          </a:solidFill>
          <a:ln w="9525" algn="ctr">
            <a:solidFill>
              <a:schemeClr val="tx1"/>
            </a:solidFill>
            <a:miter lim="800000"/>
            <a:headEnd/>
            <a:tailEnd/>
          </a:ln>
          <a:effectLst/>
        </p:spPr>
        <p:txBody>
          <a:bodyPr lIns="0" tIns="0" rIns="0" bIns="0">
            <a:spAutoFit/>
          </a:bodyPr>
          <a:lstStyle>
            <a:lvl1pPr algn="l" defTabSz="1074738">
              <a:spcBef>
                <a:spcPct val="0"/>
              </a:spcBef>
              <a:defRPr>
                <a:solidFill>
                  <a:schemeClr val="tx1"/>
                </a:solidFill>
                <a:latin typeface="Arial" charset="0"/>
              </a:defRPr>
            </a:lvl1pPr>
            <a:lvl2pPr algn="l" defTabSz="1074738">
              <a:spcBef>
                <a:spcPct val="0"/>
              </a:spcBef>
              <a:defRPr>
                <a:solidFill>
                  <a:schemeClr val="tx1"/>
                </a:solidFill>
                <a:latin typeface="Arial" charset="0"/>
              </a:defRPr>
            </a:lvl2pPr>
            <a:lvl3pPr algn="l" defTabSz="1074738">
              <a:spcBef>
                <a:spcPct val="0"/>
              </a:spcBef>
              <a:defRPr>
                <a:solidFill>
                  <a:schemeClr val="tx1"/>
                </a:solidFill>
                <a:latin typeface="Arial" charset="0"/>
              </a:defRPr>
            </a:lvl3pPr>
            <a:lvl4pPr algn="l" defTabSz="1074738">
              <a:spcBef>
                <a:spcPct val="0"/>
              </a:spcBef>
              <a:defRPr>
                <a:solidFill>
                  <a:schemeClr val="tx1"/>
                </a:solidFill>
                <a:latin typeface="Arial" charset="0"/>
              </a:defRPr>
            </a:lvl4pPr>
            <a:lvl5pPr algn="l" defTabSz="1074738">
              <a:spcBef>
                <a:spcPct val="0"/>
              </a:spcBef>
              <a:defRPr>
                <a:solidFill>
                  <a:schemeClr val="tx1"/>
                </a:solidFill>
                <a:latin typeface="Arial" charset="0"/>
              </a:defRPr>
            </a:lvl5pPr>
            <a:lvl6pPr defTabSz="1074738" fontAlgn="base">
              <a:spcBef>
                <a:spcPct val="0"/>
              </a:spcBef>
              <a:spcAft>
                <a:spcPct val="0"/>
              </a:spcAft>
              <a:defRPr>
                <a:solidFill>
                  <a:schemeClr val="tx1"/>
                </a:solidFill>
                <a:latin typeface="Arial" charset="0"/>
              </a:defRPr>
            </a:lvl6pPr>
            <a:lvl7pPr defTabSz="1074738" fontAlgn="base">
              <a:spcBef>
                <a:spcPct val="0"/>
              </a:spcBef>
              <a:spcAft>
                <a:spcPct val="0"/>
              </a:spcAft>
              <a:defRPr>
                <a:solidFill>
                  <a:schemeClr val="tx1"/>
                </a:solidFill>
                <a:latin typeface="Arial" charset="0"/>
              </a:defRPr>
            </a:lvl7pPr>
            <a:lvl8pPr defTabSz="1074738" fontAlgn="base">
              <a:spcBef>
                <a:spcPct val="0"/>
              </a:spcBef>
              <a:spcAft>
                <a:spcPct val="0"/>
              </a:spcAft>
              <a:defRPr>
                <a:solidFill>
                  <a:schemeClr val="tx1"/>
                </a:solidFill>
                <a:latin typeface="Arial" charset="0"/>
              </a:defRPr>
            </a:lvl8pPr>
            <a:lvl9pPr defTabSz="1074738" fontAlgn="base">
              <a:spcBef>
                <a:spcPct val="0"/>
              </a:spcBef>
              <a:spcAft>
                <a:spcPct val="0"/>
              </a:spcAft>
              <a:defRPr>
                <a:solidFill>
                  <a:schemeClr val="tx1"/>
                </a:solidFill>
                <a:latin typeface="Arial" charset="0"/>
              </a:defRPr>
            </a:lvl9pPr>
          </a:lstStyle>
          <a:p>
            <a:pPr algn="ctr">
              <a:spcBef>
                <a:spcPct val="50000"/>
              </a:spcBef>
            </a:pPr>
            <a:r>
              <a:rPr lang="de-DE" altLang="de-DE" sz="1200" dirty="0"/>
              <a:t>Breite: 97 mm</a:t>
            </a:r>
          </a:p>
        </p:txBody>
      </p:sp>
      <p:sp>
        <p:nvSpPr>
          <p:cNvPr id="31" name="Text Box 42"/>
          <p:cNvSpPr txBox="1">
            <a:spLocks noChangeArrowheads="1"/>
          </p:cNvSpPr>
          <p:nvPr userDrawn="1"/>
        </p:nvSpPr>
        <p:spPr bwMode="auto">
          <a:xfrm>
            <a:off x="9078" y="-251817"/>
            <a:ext cx="10677972" cy="184666"/>
          </a:xfrm>
          <a:prstGeom prst="rect">
            <a:avLst/>
          </a:prstGeom>
          <a:solidFill>
            <a:schemeClr val="accent6">
              <a:lumMod val="20000"/>
              <a:lumOff val="80000"/>
            </a:schemeClr>
          </a:solidFill>
          <a:ln w="9525" algn="ctr">
            <a:solidFill>
              <a:schemeClr val="tx1"/>
            </a:solidFill>
            <a:miter lim="800000"/>
            <a:headEnd/>
            <a:tailEnd/>
          </a:ln>
          <a:effectLst/>
        </p:spPr>
        <p:txBody>
          <a:bodyPr wrap="square" lIns="0" tIns="0" rIns="0" bIns="0">
            <a:spAutoFit/>
          </a:bodyPr>
          <a:lstStyle>
            <a:lvl1pPr algn="l" defTabSz="1074738">
              <a:spcBef>
                <a:spcPct val="0"/>
              </a:spcBef>
              <a:defRPr>
                <a:solidFill>
                  <a:schemeClr val="tx1"/>
                </a:solidFill>
                <a:latin typeface="Arial" charset="0"/>
              </a:defRPr>
            </a:lvl1pPr>
            <a:lvl2pPr algn="l" defTabSz="1074738">
              <a:spcBef>
                <a:spcPct val="0"/>
              </a:spcBef>
              <a:defRPr>
                <a:solidFill>
                  <a:schemeClr val="tx1"/>
                </a:solidFill>
                <a:latin typeface="Arial" charset="0"/>
              </a:defRPr>
            </a:lvl2pPr>
            <a:lvl3pPr algn="l" defTabSz="1074738">
              <a:spcBef>
                <a:spcPct val="0"/>
              </a:spcBef>
              <a:defRPr>
                <a:solidFill>
                  <a:schemeClr val="tx1"/>
                </a:solidFill>
                <a:latin typeface="Arial" charset="0"/>
              </a:defRPr>
            </a:lvl3pPr>
            <a:lvl4pPr algn="l" defTabSz="1074738">
              <a:spcBef>
                <a:spcPct val="0"/>
              </a:spcBef>
              <a:defRPr>
                <a:solidFill>
                  <a:schemeClr val="tx1"/>
                </a:solidFill>
                <a:latin typeface="Arial" charset="0"/>
              </a:defRPr>
            </a:lvl4pPr>
            <a:lvl5pPr algn="l" defTabSz="1074738">
              <a:spcBef>
                <a:spcPct val="0"/>
              </a:spcBef>
              <a:defRPr>
                <a:solidFill>
                  <a:schemeClr val="tx1"/>
                </a:solidFill>
                <a:latin typeface="Arial" charset="0"/>
              </a:defRPr>
            </a:lvl5pPr>
            <a:lvl6pPr defTabSz="1074738" fontAlgn="base">
              <a:spcBef>
                <a:spcPct val="0"/>
              </a:spcBef>
              <a:spcAft>
                <a:spcPct val="0"/>
              </a:spcAft>
              <a:defRPr>
                <a:solidFill>
                  <a:schemeClr val="tx1"/>
                </a:solidFill>
                <a:latin typeface="Arial" charset="0"/>
              </a:defRPr>
            </a:lvl6pPr>
            <a:lvl7pPr defTabSz="1074738" fontAlgn="base">
              <a:spcBef>
                <a:spcPct val="0"/>
              </a:spcBef>
              <a:spcAft>
                <a:spcPct val="0"/>
              </a:spcAft>
              <a:defRPr>
                <a:solidFill>
                  <a:schemeClr val="tx1"/>
                </a:solidFill>
                <a:latin typeface="Arial" charset="0"/>
              </a:defRPr>
            </a:lvl7pPr>
            <a:lvl8pPr defTabSz="1074738" fontAlgn="base">
              <a:spcBef>
                <a:spcPct val="0"/>
              </a:spcBef>
              <a:spcAft>
                <a:spcPct val="0"/>
              </a:spcAft>
              <a:defRPr>
                <a:solidFill>
                  <a:schemeClr val="tx1"/>
                </a:solidFill>
                <a:latin typeface="Arial" charset="0"/>
              </a:defRPr>
            </a:lvl8pPr>
            <a:lvl9pPr defTabSz="1074738" fontAlgn="base">
              <a:spcBef>
                <a:spcPct val="0"/>
              </a:spcBef>
              <a:spcAft>
                <a:spcPct val="0"/>
              </a:spcAft>
              <a:defRPr>
                <a:solidFill>
                  <a:schemeClr val="tx1"/>
                </a:solidFill>
                <a:latin typeface="Arial" charset="0"/>
              </a:defRPr>
            </a:lvl9pPr>
          </a:lstStyle>
          <a:p>
            <a:pPr algn="ctr">
              <a:spcBef>
                <a:spcPct val="50000"/>
              </a:spcBef>
            </a:pPr>
            <a:r>
              <a:rPr lang="de-DE" altLang="de-DE" sz="1200" dirty="0"/>
              <a:t>Layout: Innenseiten</a:t>
            </a:r>
          </a:p>
        </p:txBody>
      </p:sp>
    </p:spTree>
    <p:extLst>
      <p:ext uri="{BB962C8B-B14F-4D97-AF65-F5344CB8AC3E}">
        <p14:creationId xmlns:p14="http://schemas.microsoft.com/office/powerpoint/2010/main" val="1026139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ere Seite">
    <p:spTree>
      <p:nvGrpSpPr>
        <p:cNvPr id="1" name=""/>
        <p:cNvGrpSpPr/>
        <p:nvPr/>
      </p:nvGrpSpPr>
      <p:grpSpPr>
        <a:xfrm>
          <a:off x="0" y="0"/>
          <a:ext cx="0" cy="0"/>
          <a:chOff x="0" y="0"/>
          <a:chExt cx="0" cy="0"/>
        </a:xfrm>
      </p:grpSpPr>
      <p:sp>
        <p:nvSpPr>
          <p:cNvPr id="2" name="Text Box 42"/>
          <p:cNvSpPr txBox="1">
            <a:spLocks noChangeArrowheads="1"/>
          </p:cNvSpPr>
          <p:nvPr userDrawn="1"/>
        </p:nvSpPr>
        <p:spPr bwMode="auto">
          <a:xfrm>
            <a:off x="9078" y="-251817"/>
            <a:ext cx="10677972" cy="184666"/>
          </a:xfrm>
          <a:prstGeom prst="rect">
            <a:avLst/>
          </a:prstGeom>
          <a:solidFill>
            <a:schemeClr val="accent3">
              <a:lumMod val="20000"/>
              <a:lumOff val="80000"/>
            </a:schemeClr>
          </a:solidFill>
          <a:ln w="9525" algn="ctr">
            <a:solidFill>
              <a:schemeClr val="tx1"/>
            </a:solidFill>
            <a:miter lim="800000"/>
            <a:headEnd/>
            <a:tailEnd/>
          </a:ln>
          <a:effectLst/>
        </p:spPr>
        <p:txBody>
          <a:bodyPr wrap="square" lIns="0" tIns="0" rIns="0" bIns="0">
            <a:spAutoFit/>
          </a:bodyPr>
          <a:lstStyle>
            <a:lvl1pPr algn="l" defTabSz="1074738">
              <a:spcBef>
                <a:spcPct val="0"/>
              </a:spcBef>
              <a:defRPr>
                <a:solidFill>
                  <a:schemeClr val="tx1"/>
                </a:solidFill>
                <a:latin typeface="Arial" charset="0"/>
              </a:defRPr>
            </a:lvl1pPr>
            <a:lvl2pPr algn="l" defTabSz="1074738">
              <a:spcBef>
                <a:spcPct val="0"/>
              </a:spcBef>
              <a:defRPr>
                <a:solidFill>
                  <a:schemeClr val="tx1"/>
                </a:solidFill>
                <a:latin typeface="Arial" charset="0"/>
              </a:defRPr>
            </a:lvl2pPr>
            <a:lvl3pPr algn="l" defTabSz="1074738">
              <a:spcBef>
                <a:spcPct val="0"/>
              </a:spcBef>
              <a:defRPr>
                <a:solidFill>
                  <a:schemeClr val="tx1"/>
                </a:solidFill>
                <a:latin typeface="Arial" charset="0"/>
              </a:defRPr>
            </a:lvl3pPr>
            <a:lvl4pPr algn="l" defTabSz="1074738">
              <a:spcBef>
                <a:spcPct val="0"/>
              </a:spcBef>
              <a:defRPr>
                <a:solidFill>
                  <a:schemeClr val="tx1"/>
                </a:solidFill>
                <a:latin typeface="Arial" charset="0"/>
              </a:defRPr>
            </a:lvl4pPr>
            <a:lvl5pPr algn="l" defTabSz="1074738">
              <a:spcBef>
                <a:spcPct val="0"/>
              </a:spcBef>
              <a:defRPr>
                <a:solidFill>
                  <a:schemeClr val="tx1"/>
                </a:solidFill>
                <a:latin typeface="Arial" charset="0"/>
              </a:defRPr>
            </a:lvl5pPr>
            <a:lvl6pPr defTabSz="1074738" fontAlgn="base">
              <a:spcBef>
                <a:spcPct val="0"/>
              </a:spcBef>
              <a:spcAft>
                <a:spcPct val="0"/>
              </a:spcAft>
              <a:defRPr>
                <a:solidFill>
                  <a:schemeClr val="tx1"/>
                </a:solidFill>
                <a:latin typeface="Arial" charset="0"/>
              </a:defRPr>
            </a:lvl6pPr>
            <a:lvl7pPr defTabSz="1074738" fontAlgn="base">
              <a:spcBef>
                <a:spcPct val="0"/>
              </a:spcBef>
              <a:spcAft>
                <a:spcPct val="0"/>
              </a:spcAft>
              <a:defRPr>
                <a:solidFill>
                  <a:schemeClr val="tx1"/>
                </a:solidFill>
                <a:latin typeface="Arial" charset="0"/>
              </a:defRPr>
            </a:lvl7pPr>
            <a:lvl8pPr defTabSz="1074738" fontAlgn="base">
              <a:spcBef>
                <a:spcPct val="0"/>
              </a:spcBef>
              <a:spcAft>
                <a:spcPct val="0"/>
              </a:spcAft>
              <a:defRPr>
                <a:solidFill>
                  <a:schemeClr val="tx1"/>
                </a:solidFill>
                <a:latin typeface="Arial" charset="0"/>
              </a:defRPr>
            </a:lvl8pPr>
            <a:lvl9pPr defTabSz="1074738" fontAlgn="base">
              <a:spcBef>
                <a:spcPct val="0"/>
              </a:spcBef>
              <a:spcAft>
                <a:spcPct val="0"/>
              </a:spcAft>
              <a:defRPr>
                <a:solidFill>
                  <a:schemeClr val="tx1"/>
                </a:solidFill>
                <a:latin typeface="Arial" charset="0"/>
              </a:defRPr>
            </a:lvl9pPr>
          </a:lstStyle>
          <a:p>
            <a:pPr algn="ctr">
              <a:spcBef>
                <a:spcPct val="50000"/>
              </a:spcBef>
            </a:pPr>
            <a:r>
              <a:rPr lang="de-DE" altLang="de-DE" sz="1200" dirty="0"/>
              <a:t>Layout: Leere Seite</a:t>
            </a:r>
          </a:p>
        </p:txBody>
      </p:sp>
    </p:spTree>
    <p:extLst>
      <p:ext uri="{BB962C8B-B14F-4D97-AF65-F5344CB8AC3E}">
        <p14:creationId xmlns:p14="http://schemas.microsoft.com/office/powerpoint/2010/main" val="3617218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328553"/>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andere-aesthetik.de/" TargetMode="External"/><Relationship Id="rId2" Type="http://schemas.openxmlformats.org/officeDocument/2006/relationships/hyperlink" Target="https://uni-tuebingen.de/de/159334"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instagram.com/andere_aesthetik?igsh=MTdpNzJ6NHBtZW9nY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
          <p:cNvSpPr txBox="1">
            <a:spLocks noChangeArrowheads="1"/>
          </p:cNvSpPr>
          <p:nvPr/>
        </p:nvSpPr>
        <p:spPr bwMode="auto">
          <a:xfrm>
            <a:off x="7539038" y="878310"/>
            <a:ext cx="2879725" cy="5679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1074738" eaLnBrk="0" hangingPunct="0">
              <a:lnSpc>
                <a:spcPts val="1500"/>
              </a:lnSpc>
              <a:spcBef>
                <a:spcPct val="0"/>
              </a:spcBef>
              <a:buClr>
                <a:srgbClr val="A51E37"/>
              </a:buClr>
              <a:buFont typeface="Wingdings" pitchFamily="2" charset="2"/>
              <a:defRPr sz="1200">
                <a:solidFill>
                  <a:schemeClr val="folHlink"/>
                </a:solidFill>
                <a:latin typeface="Arial" charset="0"/>
              </a:defRPr>
            </a:lvl1pPr>
            <a:lvl2pPr marL="138113" indent="-136525" algn="l" defTabSz="1074738" eaLnBrk="0" hangingPunct="0">
              <a:lnSpc>
                <a:spcPts val="1200"/>
              </a:lnSpc>
              <a:spcBef>
                <a:spcPct val="0"/>
              </a:spcBef>
              <a:defRPr sz="900">
                <a:solidFill>
                  <a:schemeClr val="tx1"/>
                </a:solidFill>
                <a:latin typeface="Arial" charset="0"/>
              </a:defRPr>
            </a:lvl2pPr>
            <a:lvl3pPr marL="1143000" indent="-228600" algn="l" defTabSz="1074738" eaLnBrk="0" hangingPunct="0">
              <a:lnSpc>
                <a:spcPts val="1200"/>
              </a:lnSpc>
              <a:spcBef>
                <a:spcPct val="0"/>
              </a:spcBef>
              <a:defRPr sz="900" b="1">
                <a:solidFill>
                  <a:schemeClr val="accent2"/>
                </a:solidFill>
                <a:latin typeface="Arial" charset="0"/>
              </a:defRPr>
            </a:lvl3pPr>
            <a:lvl4pPr marL="1600200" indent="-228600" algn="l" defTabSz="1074738" eaLnBrk="0" hangingPunct="0">
              <a:lnSpc>
                <a:spcPts val="1200"/>
              </a:lnSpc>
              <a:spcBef>
                <a:spcPct val="0"/>
              </a:spcBef>
              <a:defRPr sz="900">
                <a:solidFill>
                  <a:schemeClr val="tx1"/>
                </a:solidFill>
                <a:latin typeface="Arial" charset="0"/>
              </a:defRPr>
            </a:lvl4pPr>
            <a:lvl5pPr marL="2147888" indent="-169863" algn="l" defTabSz="1074738" eaLnBrk="0" hangingPunct="0">
              <a:lnSpc>
                <a:spcPts val="1200"/>
              </a:lnSpc>
              <a:spcBef>
                <a:spcPct val="0"/>
              </a:spcBef>
              <a:buClr>
                <a:schemeClr val="accent2"/>
              </a:buClr>
              <a:buChar char="•"/>
              <a:defRPr sz="900">
                <a:solidFill>
                  <a:schemeClr val="tx1"/>
                </a:solidFill>
                <a:latin typeface="Arial" charset="0"/>
              </a:defRPr>
            </a:lvl5pPr>
            <a:lvl6pPr marL="26050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6pPr>
            <a:lvl7pPr marL="30622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7pPr>
            <a:lvl8pPr marL="35194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8pPr>
            <a:lvl9pPr marL="39766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9pPr>
          </a:lstStyle>
          <a:p>
            <a:pPr eaLnBrk="1" hangingPunct="1">
              <a:lnSpc>
                <a:spcPts val="1200"/>
              </a:lnSpc>
              <a:buClrTx/>
              <a:buFontTx/>
              <a:buNone/>
            </a:pPr>
            <a:endParaRPr lang="de-DE" altLang="de-DE" sz="900" dirty="0">
              <a:solidFill>
                <a:schemeClr val="tx1"/>
              </a:solidFill>
            </a:endParaRPr>
          </a:p>
        </p:txBody>
      </p:sp>
      <p:sp>
        <p:nvSpPr>
          <p:cNvPr id="10" name="Text Box 42"/>
          <p:cNvSpPr txBox="1">
            <a:spLocks noChangeArrowheads="1"/>
          </p:cNvSpPr>
          <p:nvPr/>
        </p:nvSpPr>
        <p:spPr bwMode="auto">
          <a:xfrm>
            <a:off x="341769" y="133886"/>
            <a:ext cx="2879725" cy="23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88900" indent="-88900" algn="l" defTabSz="1074738" eaLnBrk="0" hangingPunct="0">
              <a:lnSpc>
                <a:spcPts val="1500"/>
              </a:lnSpc>
              <a:spcBef>
                <a:spcPct val="0"/>
              </a:spcBef>
              <a:buClr>
                <a:srgbClr val="A51E37"/>
              </a:buClr>
              <a:buFont typeface="Wingdings" pitchFamily="2" charset="2"/>
              <a:defRPr sz="1200">
                <a:solidFill>
                  <a:schemeClr val="folHlink"/>
                </a:solidFill>
                <a:latin typeface="Arial" charset="0"/>
              </a:defRPr>
            </a:lvl1pPr>
            <a:lvl2pPr marL="742950" indent="-285750" algn="l" defTabSz="1074738" eaLnBrk="0" hangingPunct="0">
              <a:lnSpc>
                <a:spcPts val="1200"/>
              </a:lnSpc>
              <a:spcBef>
                <a:spcPct val="0"/>
              </a:spcBef>
              <a:defRPr sz="900">
                <a:solidFill>
                  <a:schemeClr val="tx1"/>
                </a:solidFill>
                <a:latin typeface="Arial" charset="0"/>
              </a:defRPr>
            </a:lvl2pPr>
            <a:lvl3pPr marL="1143000" indent="-228600" algn="l" defTabSz="1074738" eaLnBrk="0" hangingPunct="0">
              <a:lnSpc>
                <a:spcPts val="1200"/>
              </a:lnSpc>
              <a:spcBef>
                <a:spcPct val="0"/>
              </a:spcBef>
              <a:defRPr sz="900" b="1">
                <a:solidFill>
                  <a:schemeClr val="accent2"/>
                </a:solidFill>
                <a:latin typeface="Arial" charset="0"/>
              </a:defRPr>
            </a:lvl3pPr>
            <a:lvl4pPr marL="1600200" indent="-228600" algn="l" defTabSz="1074738" eaLnBrk="0" hangingPunct="0">
              <a:lnSpc>
                <a:spcPts val="1200"/>
              </a:lnSpc>
              <a:spcBef>
                <a:spcPct val="0"/>
              </a:spcBef>
              <a:defRPr sz="900">
                <a:solidFill>
                  <a:schemeClr val="tx1"/>
                </a:solidFill>
                <a:latin typeface="Arial" charset="0"/>
              </a:defRPr>
            </a:lvl4pPr>
            <a:lvl5pPr marL="2147888" indent="-169863" algn="l" defTabSz="1074738" eaLnBrk="0" hangingPunct="0">
              <a:lnSpc>
                <a:spcPts val="1200"/>
              </a:lnSpc>
              <a:spcBef>
                <a:spcPct val="0"/>
              </a:spcBef>
              <a:buClr>
                <a:schemeClr val="accent2"/>
              </a:buClr>
              <a:buChar char="•"/>
              <a:defRPr sz="900">
                <a:solidFill>
                  <a:schemeClr val="tx1"/>
                </a:solidFill>
                <a:latin typeface="Arial" charset="0"/>
              </a:defRPr>
            </a:lvl5pPr>
            <a:lvl6pPr marL="26050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6pPr>
            <a:lvl7pPr marL="30622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7pPr>
            <a:lvl8pPr marL="35194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8pPr>
            <a:lvl9pPr marL="39766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9pPr>
          </a:lstStyle>
          <a:p>
            <a:pPr marL="0" indent="0" eaLnBrk="1" hangingPunct="1">
              <a:lnSpc>
                <a:spcPts val="2100"/>
              </a:lnSpc>
              <a:buClrTx/>
              <a:buFontTx/>
              <a:buNone/>
            </a:pPr>
            <a:r>
              <a:rPr lang="de-DE" altLang="de-DE" b="1" dirty="0">
                <a:solidFill>
                  <a:srgbClr val="A51E37"/>
                </a:solidFill>
              </a:rPr>
              <a:t>Donnerstag, 17. September</a:t>
            </a:r>
          </a:p>
        </p:txBody>
      </p:sp>
      <p:sp>
        <p:nvSpPr>
          <p:cNvPr id="13" name="Text Box 42">
            <a:extLst>
              <a:ext uri="{FF2B5EF4-FFF2-40B4-BE49-F238E27FC236}">
                <a16:creationId xmlns:a16="http://schemas.microsoft.com/office/drawing/2014/main" id="{CA582292-4919-5031-DD8E-5336491FCEF3}"/>
              </a:ext>
            </a:extLst>
          </p:cNvPr>
          <p:cNvSpPr txBox="1">
            <a:spLocks noChangeArrowheads="1"/>
          </p:cNvSpPr>
          <p:nvPr/>
        </p:nvSpPr>
        <p:spPr bwMode="auto">
          <a:xfrm>
            <a:off x="3957638" y="133885"/>
            <a:ext cx="2879725" cy="23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88900" indent="-88900" algn="l" defTabSz="1074738" eaLnBrk="0" hangingPunct="0">
              <a:lnSpc>
                <a:spcPts val="1500"/>
              </a:lnSpc>
              <a:spcBef>
                <a:spcPct val="0"/>
              </a:spcBef>
              <a:buClr>
                <a:srgbClr val="A51E37"/>
              </a:buClr>
              <a:buFont typeface="Wingdings" pitchFamily="2" charset="2"/>
              <a:defRPr sz="1200">
                <a:solidFill>
                  <a:schemeClr val="folHlink"/>
                </a:solidFill>
                <a:latin typeface="Arial" charset="0"/>
              </a:defRPr>
            </a:lvl1pPr>
            <a:lvl2pPr marL="742950" indent="-285750" algn="l" defTabSz="1074738" eaLnBrk="0" hangingPunct="0">
              <a:lnSpc>
                <a:spcPts val="1200"/>
              </a:lnSpc>
              <a:spcBef>
                <a:spcPct val="0"/>
              </a:spcBef>
              <a:defRPr sz="900">
                <a:solidFill>
                  <a:schemeClr val="tx1"/>
                </a:solidFill>
                <a:latin typeface="Arial" charset="0"/>
              </a:defRPr>
            </a:lvl2pPr>
            <a:lvl3pPr marL="1143000" indent="-228600" algn="l" defTabSz="1074738" eaLnBrk="0" hangingPunct="0">
              <a:lnSpc>
                <a:spcPts val="1200"/>
              </a:lnSpc>
              <a:spcBef>
                <a:spcPct val="0"/>
              </a:spcBef>
              <a:defRPr sz="900" b="1">
                <a:solidFill>
                  <a:schemeClr val="accent2"/>
                </a:solidFill>
                <a:latin typeface="Arial" charset="0"/>
              </a:defRPr>
            </a:lvl3pPr>
            <a:lvl4pPr marL="1600200" indent="-228600" algn="l" defTabSz="1074738" eaLnBrk="0" hangingPunct="0">
              <a:lnSpc>
                <a:spcPts val="1200"/>
              </a:lnSpc>
              <a:spcBef>
                <a:spcPct val="0"/>
              </a:spcBef>
              <a:defRPr sz="900">
                <a:solidFill>
                  <a:schemeClr val="tx1"/>
                </a:solidFill>
                <a:latin typeface="Arial" charset="0"/>
              </a:defRPr>
            </a:lvl4pPr>
            <a:lvl5pPr marL="2147888" indent="-169863" algn="l" defTabSz="1074738" eaLnBrk="0" hangingPunct="0">
              <a:lnSpc>
                <a:spcPts val="1200"/>
              </a:lnSpc>
              <a:spcBef>
                <a:spcPct val="0"/>
              </a:spcBef>
              <a:buClr>
                <a:schemeClr val="accent2"/>
              </a:buClr>
              <a:buChar char="•"/>
              <a:defRPr sz="900">
                <a:solidFill>
                  <a:schemeClr val="tx1"/>
                </a:solidFill>
                <a:latin typeface="Arial" charset="0"/>
              </a:defRPr>
            </a:lvl5pPr>
            <a:lvl6pPr marL="26050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6pPr>
            <a:lvl7pPr marL="30622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7pPr>
            <a:lvl8pPr marL="35194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8pPr>
            <a:lvl9pPr marL="39766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9pPr>
          </a:lstStyle>
          <a:p>
            <a:pPr marL="0" indent="0" eaLnBrk="1" hangingPunct="1">
              <a:lnSpc>
                <a:spcPts val="2100"/>
              </a:lnSpc>
              <a:buClrTx/>
              <a:buFontTx/>
              <a:buNone/>
            </a:pPr>
            <a:r>
              <a:rPr lang="de-DE" altLang="de-DE" b="1" dirty="0">
                <a:solidFill>
                  <a:srgbClr val="A51E37"/>
                </a:solidFill>
              </a:rPr>
              <a:t>Freitag, 18. September</a:t>
            </a:r>
          </a:p>
        </p:txBody>
      </p:sp>
      <p:sp>
        <p:nvSpPr>
          <p:cNvPr id="15" name="CasellaDiTesto 14">
            <a:extLst>
              <a:ext uri="{FF2B5EF4-FFF2-40B4-BE49-F238E27FC236}">
                <a16:creationId xmlns:a16="http://schemas.microsoft.com/office/drawing/2014/main" id="{FC6D96C1-6AA7-A1F2-DE58-213712E17C90}"/>
              </a:ext>
            </a:extLst>
          </p:cNvPr>
          <p:cNvSpPr txBox="1"/>
          <p:nvPr/>
        </p:nvSpPr>
        <p:spPr>
          <a:xfrm>
            <a:off x="3858598" y="878310"/>
            <a:ext cx="3077804" cy="6070893"/>
          </a:xfrm>
          <a:prstGeom prst="rect">
            <a:avLst/>
          </a:prstGeom>
          <a:noFill/>
        </p:spPr>
        <p:txBody>
          <a:bodyPr wrap="square">
            <a:spAutoFit/>
          </a:bodyPr>
          <a:lstStyle/>
          <a:p>
            <a:pPr algn="just"/>
            <a:r>
              <a:rPr lang="en-GB" sz="1050" noProof="1">
                <a:latin typeface="Arial" panose="020B0604020202020204" pitchFamily="34" charset="0"/>
                <a:cs typeface="Arial" panose="020B0604020202020204" pitchFamily="34" charset="0"/>
              </a:rPr>
              <a:t>10.00 </a:t>
            </a:r>
            <a:r>
              <a:rPr lang="en-GB" sz="1050" b="1" noProof="1">
                <a:latin typeface="Arial" panose="020B0604020202020204" pitchFamily="34" charset="0"/>
                <a:cs typeface="Arial" panose="020B0604020202020204" pitchFamily="34" charset="0"/>
              </a:rPr>
              <a:t>Dr. Federica Scicolone (Napoli)</a:t>
            </a:r>
          </a:p>
          <a:p>
            <a:pPr marL="360363" algn="just"/>
            <a:r>
              <a:rPr lang="en-GB" sz="1050" noProof="1">
                <a:latin typeface="Arial" panose="020B0604020202020204" pitchFamily="34" charset="0"/>
                <a:cs typeface="Arial" panose="020B0604020202020204" pitchFamily="34" charset="0"/>
              </a:rPr>
              <a:t>Deictic Gestures in Late Antique Descriptive Epigrams: Visuality in the Nexus between Hellenism and Christianity</a:t>
            </a:r>
          </a:p>
          <a:p>
            <a:pPr algn="just"/>
            <a:endParaRPr lang="en-GB" sz="1050" noProof="1">
              <a:latin typeface="Arial" panose="020B0604020202020204" pitchFamily="34" charset="0"/>
              <a:cs typeface="Arial" panose="020B0604020202020204" pitchFamily="34" charset="0"/>
            </a:endParaRPr>
          </a:p>
          <a:p>
            <a:pPr algn="just"/>
            <a:endParaRPr lang="en-GB" sz="1050" noProof="1">
              <a:latin typeface="Arial" panose="020B0604020202020204" pitchFamily="34" charset="0"/>
              <a:cs typeface="Arial" panose="020B0604020202020204" pitchFamily="34" charset="0"/>
            </a:endParaRPr>
          </a:p>
          <a:p>
            <a:pPr algn="just"/>
            <a:r>
              <a:rPr lang="en-GB" sz="1050" noProof="1">
                <a:latin typeface="Arial" panose="020B0604020202020204" pitchFamily="34" charset="0"/>
                <a:cs typeface="Arial" panose="020B0604020202020204" pitchFamily="34" charset="0"/>
              </a:rPr>
              <a:t>11.00 Kaffeepause</a:t>
            </a:r>
          </a:p>
          <a:p>
            <a:pPr algn="just"/>
            <a:endParaRPr lang="en-GB" sz="1050" noProof="1">
              <a:latin typeface="Arial" panose="020B0604020202020204" pitchFamily="34" charset="0"/>
              <a:cs typeface="Arial" panose="020B0604020202020204" pitchFamily="34" charset="0"/>
            </a:endParaRPr>
          </a:p>
          <a:p>
            <a:pPr algn="just"/>
            <a:endParaRPr lang="en-GB" sz="1050" noProof="1">
              <a:latin typeface="Arial" panose="020B0604020202020204" pitchFamily="34" charset="0"/>
              <a:cs typeface="Arial" panose="020B0604020202020204" pitchFamily="34" charset="0"/>
            </a:endParaRPr>
          </a:p>
          <a:p>
            <a:pPr algn="just"/>
            <a:r>
              <a:rPr lang="en-GB" sz="1050" noProof="1">
                <a:latin typeface="Arial" panose="020B0604020202020204" pitchFamily="34" charset="0"/>
                <a:cs typeface="Arial" panose="020B0604020202020204" pitchFamily="34" charset="0"/>
              </a:rPr>
              <a:t>11.30 </a:t>
            </a:r>
            <a:r>
              <a:rPr lang="en-GB" sz="1050" b="1" noProof="1">
                <a:latin typeface="Arial" panose="020B0604020202020204" pitchFamily="34" charset="0"/>
                <a:cs typeface="Arial" panose="020B0604020202020204" pitchFamily="34" charset="0"/>
              </a:rPr>
              <a:t>Dr. Viola Palmieri (Tübingen)</a:t>
            </a:r>
          </a:p>
          <a:p>
            <a:pPr marL="360363" algn="just"/>
            <a:r>
              <a:rPr lang="en-GB" sz="1050" noProof="1">
                <a:latin typeface="Arial" panose="020B0604020202020204" pitchFamily="34" charset="0"/>
                <a:cs typeface="Arial" panose="020B0604020202020204" pitchFamily="34" charset="0"/>
              </a:rPr>
              <a:t>Performing Cosmos: Garden Ekphrasis between Nature, Art, and the Word</a:t>
            </a:r>
          </a:p>
          <a:p>
            <a:pPr marL="360363" algn="just"/>
            <a:endParaRPr lang="en-GB" sz="1050" noProof="1">
              <a:latin typeface="Arial" panose="020B0604020202020204" pitchFamily="34" charset="0"/>
              <a:cs typeface="Arial" panose="020B0604020202020204" pitchFamily="34" charset="0"/>
            </a:endParaRPr>
          </a:p>
          <a:p>
            <a:pPr marL="360363" algn="just"/>
            <a:endParaRPr lang="en-GB" sz="1050" noProof="1">
              <a:latin typeface="Arial" panose="020B0604020202020204" pitchFamily="34" charset="0"/>
              <a:cs typeface="Arial" panose="020B0604020202020204" pitchFamily="34" charset="0"/>
            </a:endParaRPr>
          </a:p>
          <a:p>
            <a:pPr marL="360363" indent="-349250" algn="just"/>
            <a:r>
              <a:rPr lang="en-GB" sz="1050" noProof="1">
                <a:latin typeface="Arial" panose="020B0604020202020204" pitchFamily="34" charset="0"/>
                <a:cs typeface="Arial" panose="020B0604020202020204" pitchFamily="34" charset="0"/>
              </a:rPr>
              <a:t>12.30 Mittagspause</a:t>
            </a:r>
          </a:p>
          <a:p>
            <a:pPr marL="360363" indent="-349250" algn="just"/>
            <a:endParaRPr lang="en-GB" sz="1050" noProof="1">
              <a:latin typeface="Arial" panose="020B0604020202020204" pitchFamily="34" charset="0"/>
              <a:cs typeface="Arial" panose="020B0604020202020204" pitchFamily="34" charset="0"/>
            </a:endParaRPr>
          </a:p>
          <a:p>
            <a:pPr marL="360363" indent="-349250" algn="just"/>
            <a:endParaRPr lang="en-GB" sz="1050" noProof="1">
              <a:latin typeface="Arial" panose="020B0604020202020204" pitchFamily="34" charset="0"/>
              <a:cs typeface="Arial" panose="020B0604020202020204" pitchFamily="34" charset="0"/>
            </a:endParaRPr>
          </a:p>
          <a:p>
            <a:pPr marL="360363" indent="-349250" algn="just"/>
            <a:r>
              <a:rPr lang="en-GB" sz="1050" noProof="1">
                <a:latin typeface="Arial" panose="020B0604020202020204" pitchFamily="34" charset="0"/>
                <a:cs typeface="Arial" panose="020B0604020202020204" pitchFamily="34" charset="0"/>
              </a:rPr>
              <a:t>14:30 </a:t>
            </a:r>
            <a:r>
              <a:rPr lang="en-GB" sz="1050" b="1" noProof="1">
                <a:latin typeface="Arial" panose="020B0604020202020204" pitchFamily="34" charset="0"/>
                <a:cs typeface="Arial" panose="020B0604020202020204" pitchFamily="34" charset="0"/>
              </a:rPr>
              <a:t>Dr. Cristiano Minuto (Napoli)</a:t>
            </a:r>
          </a:p>
          <a:p>
            <a:pPr marL="360363" algn="just"/>
            <a:r>
              <a:rPr lang="en-GB" sz="1050" noProof="1">
                <a:latin typeface="Arial" panose="020B0604020202020204" pitchFamily="34" charset="0"/>
                <a:cs typeface="Arial" panose="020B0604020202020204" pitchFamily="34" charset="0"/>
              </a:rPr>
              <a:t>The Legacy of Ekphrastic Literature in the Saint Polyeuktos Epigram (</a:t>
            </a:r>
            <a:r>
              <a:rPr lang="en-GB" sz="1050" i="1" noProof="1">
                <a:latin typeface="Arial" panose="020B0604020202020204" pitchFamily="34" charset="0"/>
                <a:cs typeface="Arial" panose="020B0604020202020204" pitchFamily="34" charset="0"/>
              </a:rPr>
              <a:t>AP</a:t>
            </a:r>
            <a:r>
              <a:rPr lang="en-GB" sz="1050" noProof="1">
                <a:latin typeface="Arial" panose="020B0604020202020204" pitchFamily="34" charset="0"/>
                <a:cs typeface="Arial" panose="020B0604020202020204" pitchFamily="34" charset="0"/>
              </a:rPr>
              <a:t> 1.10). Churches Description as a Means of Praise</a:t>
            </a:r>
          </a:p>
          <a:p>
            <a:pPr algn="just"/>
            <a:endParaRPr lang="en-GB" sz="1050" noProof="1">
              <a:latin typeface="Arial" panose="020B0604020202020204" pitchFamily="34" charset="0"/>
              <a:cs typeface="Arial" panose="020B0604020202020204" pitchFamily="34" charset="0"/>
            </a:endParaRPr>
          </a:p>
          <a:p>
            <a:pPr algn="just"/>
            <a:endParaRPr lang="en-GB" sz="1050" noProof="1">
              <a:latin typeface="Arial" panose="020B0604020202020204" pitchFamily="34" charset="0"/>
              <a:cs typeface="Arial" panose="020B0604020202020204" pitchFamily="34" charset="0"/>
            </a:endParaRPr>
          </a:p>
          <a:p>
            <a:pPr algn="just"/>
            <a:r>
              <a:rPr lang="en-GB" sz="1050" noProof="1">
                <a:latin typeface="Arial" panose="020B0604020202020204" pitchFamily="34" charset="0"/>
                <a:cs typeface="Arial" panose="020B0604020202020204" pitchFamily="34" charset="0"/>
              </a:rPr>
              <a:t>15:30 Kaffeepause</a:t>
            </a:r>
          </a:p>
          <a:p>
            <a:pPr algn="just"/>
            <a:endParaRPr lang="en-GB" sz="1050" noProof="1">
              <a:latin typeface="Arial" panose="020B0604020202020204" pitchFamily="34" charset="0"/>
              <a:cs typeface="Arial" panose="020B0604020202020204" pitchFamily="34" charset="0"/>
            </a:endParaRPr>
          </a:p>
          <a:p>
            <a:pPr algn="just"/>
            <a:r>
              <a:rPr lang="en-GB" sz="1050" noProof="1">
                <a:latin typeface="Arial" panose="020B0604020202020204" pitchFamily="34" charset="0"/>
                <a:cs typeface="Arial" panose="020B0604020202020204" pitchFamily="34" charset="0"/>
              </a:rPr>
              <a:t>	</a:t>
            </a:r>
          </a:p>
          <a:p>
            <a:pPr algn="just"/>
            <a:r>
              <a:rPr lang="en-GB" sz="1050" noProof="1">
                <a:latin typeface="Arial" panose="020B0604020202020204" pitchFamily="34" charset="0"/>
                <a:cs typeface="Arial" panose="020B0604020202020204" pitchFamily="34" charset="0"/>
              </a:rPr>
              <a:t>16.00 </a:t>
            </a:r>
            <a:r>
              <a:rPr lang="en-GB" sz="1050" b="1" noProof="1">
                <a:latin typeface="Arial" panose="020B0604020202020204" pitchFamily="34" charset="0"/>
                <a:cs typeface="Arial" panose="020B0604020202020204" pitchFamily="34" charset="0"/>
              </a:rPr>
              <a:t>Prof. Dr. Irmgard Männlein (Tübingen) </a:t>
            </a:r>
          </a:p>
          <a:p>
            <a:pPr indent="360363" algn="just"/>
            <a:r>
              <a:rPr lang="en-GB" sz="1050" noProof="1">
                <a:latin typeface="Arial" panose="020B0604020202020204" pitchFamily="34" charset="0"/>
                <a:cs typeface="Arial" panose="020B0604020202020204" pitchFamily="34" charset="0"/>
              </a:rPr>
              <a:t>Religion in den Epigrammen des Agathias</a:t>
            </a:r>
          </a:p>
          <a:p>
            <a:pPr indent="360363" algn="just"/>
            <a:endParaRPr lang="en-GB" sz="1050" noProof="1">
              <a:latin typeface="Arial" panose="020B0604020202020204" pitchFamily="34" charset="0"/>
              <a:cs typeface="Arial" panose="020B0604020202020204" pitchFamily="34" charset="0"/>
            </a:endParaRPr>
          </a:p>
          <a:p>
            <a:pPr indent="360363" algn="just"/>
            <a:endParaRPr lang="en-GB" sz="1050" noProof="1">
              <a:latin typeface="Arial" panose="020B0604020202020204" pitchFamily="34" charset="0"/>
              <a:cs typeface="Arial" panose="020B0604020202020204" pitchFamily="34" charset="0"/>
            </a:endParaRPr>
          </a:p>
          <a:p>
            <a:pPr indent="11113" algn="just"/>
            <a:r>
              <a:rPr lang="en-GB" sz="1050" noProof="1">
                <a:latin typeface="Arial" panose="020B0604020202020204" pitchFamily="34" charset="0"/>
                <a:cs typeface="Arial" panose="020B0604020202020204" pitchFamily="34" charset="0"/>
              </a:rPr>
              <a:t>17.00 </a:t>
            </a:r>
            <a:r>
              <a:rPr lang="en-GB" sz="1050" b="1" noProof="1">
                <a:latin typeface="Arial" panose="020B0604020202020204" pitchFamily="34" charset="0"/>
                <a:cs typeface="Arial" panose="020B0604020202020204" pitchFamily="34" charset="0"/>
              </a:rPr>
              <a:t>PD Dr. Simon Zuenelli (Innsbruck)</a:t>
            </a:r>
          </a:p>
          <a:p>
            <a:pPr marL="360363" algn="just"/>
            <a:r>
              <a:rPr lang="en-GB" sz="1050" noProof="1">
                <a:latin typeface="Arial" panose="020B0604020202020204" pitchFamily="34" charset="0"/>
                <a:cs typeface="Arial" panose="020B0604020202020204" pitchFamily="34" charset="0"/>
              </a:rPr>
              <a:t>Ekphraseis von paganen und christlichen Kunstwerken im Kyklos des Agathias</a:t>
            </a:r>
          </a:p>
          <a:p>
            <a:pPr algn="just"/>
            <a:endParaRPr lang="en-GB" sz="1050" noProof="1">
              <a:latin typeface="Arial" panose="020B0604020202020204" pitchFamily="34" charset="0"/>
              <a:cs typeface="Arial" panose="020B0604020202020204" pitchFamily="34" charset="0"/>
            </a:endParaRPr>
          </a:p>
          <a:p>
            <a:pPr algn="just"/>
            <a:endParaRPr lang="en-GB" sz="1050" noProof="1">
              <a:latin typeface="Arial" panose="020B0604020202020204" pitchFamily="34" charset="0"/>
              <a:cs typeface="Arial" panose="020B0604020202020204" pitchFamily="34" charset="0"/>
            </a:endParaRPr>
          </a:p>
          <a:p>
            <a:pPr algn="just"/>
            <a:r>
              <a:rPr lang="en-GB" sz="1050" noProof="1">
                <a:latin typeface="Arial" panose="020B0604020202020204" pitchFamily="34" charset="0"/>
                <a:cs typeface="Arial" panose="020B0604020202020204" pitchFamily="34" charset="0"/>
              </a:rPr>
              <a:t>19:30 Abendessen der ReferentInnen</a:t>
            </a:r>
          </a:p>
        </p:txBody>
      </p:sp>
      <p:sp>
        <p:nvSpPr>
          <p:cNvPr id="16" name="CasellaDiTesto 15">
            <a:extLst>
              <a:ext uri="{FF2B5EF4-FFF2-40B4-BE49-F238E27FC236}">
                <a16:creationId xmlns:a16="http://schemas.microsoft.com/office/drawing/2014/main" id="{797868BB-FB95-DFC3-E1B0-D7FCD5D7FBD9}"/>
              </a:ext>
            </a:extLst>
          </p:cNvPr>
          <p:cNvSpPr txBox="1"/>
          <p:nvPr/>
        </p:nvSpPr>
        <p:spPr>
          <a:xfrm>
            <a:off x="7640877" y="212942"/>
            <a:ext cx="184731" cy="415498"/>
          </a:xfrm>
          <a:prstGeom prst="rect">
            <a:avLst/>
          </a:prstGeom>
          <a:noFill/>
        </p:spPr>
        <p:txBody>
          <a:bodyPr wrap="none" rtlCol="0">
            <a:spAutoFit/>
          </a:bodyPr>
          <a:lstStyle/>
          <a:p>
            <a:endParaRPr lang="it-IT"/>
          </a:p>
        </p:txBody>
      </p:sp>
      <p:sp>
        <p:nvSpPr>
          <p:cNvPr id="17" name="Text Box 42">
            <a:extLst>
              <a:ext uri="{FF2B5EF4-FFF2-40B4-BE49-F238E27FC236}">
                <a16:creationId xmlns:a16="http://schemas.microsoft.com/office/drawing/2014/main" id="{681B3940-7067-7830-9712-3EAE61F5BF0E}"/>
              </a:ext>
            </a:extLst>
          </p:cNvPr>
          <p:cNvSpPr txBox="1">
            <a:spLocks noChangeArrowheads="1"/>
          </p:cNvSpPr>
          <p:nvPr/>
        </p:nvSpPr>
        <p:spPr bwMode="auto">
          <a:xfrm>
            <a:off x="7539038" y="133884"/>
            <a:ext cx="2879725" cy="23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88900" indent="-88900" algn="l" defTabSz="1074738" eaLnBrk="0" hangingPunct="0">
              <a:lnSpc>
                <a:spcPts val="1500"/>
              </a:lnSpc>
              <a:spcBef>
                <a:spcPct val="0"/>
              </a:spcBef>
              <a:buClr>
                <a:srgbClr val="A51E37"/>
              </a:buClr>
              <a:buFont typeface="Wingdings" pitchFamily="2" charset="2"/>
              <a:defRPr sz="1200">
                <a:solidFill>
                  <a:schemeClr val="folHlink"/>
                </a:solidFill>
                <a:latin typeface="Arial" charset="0"/>
              </a:defRPr>
            </a:lvl1pPr>
            <a:lvl2pPr marL="742950" indent="-285750" algn="l" defTabSz="1074738" eaLnBrk="0" hangingPunct="0">
              <a:lnSpc>
                <a:spcPts val="1200"/>
              </a:lnSpc>
              <a:spcBef>
                <a:spcPct val="0"/>
              </a:spcBef>
              <a:defRPr sz="900">
                <a:solidFill>
                  <a:schemeClr val="tx1"/>
                </a:solidFill>
                <a:latin typeface="Arial" charset="0"/>
              </a:defRPr>
            </a:lvl2pPr>
            <a:lvl3pPr marL="1143000" indent="-228600" algn="l" defTabSz="1074738" eaLnBrk="0" hangingPunct="0">
              <a:lnSpc>
                <a:spcPts val="1200"/>
              </a:lnSpc>
              <a:spcBef>
                <a:spcPct val="0"/>
              </a:spcBef>
              <a:defRPr sz="900" b="1">
                <a:solidFill>
                  <a:schemeClr val="accent2"/>
                </a:solidFill>
                <a:latin typeface="Arial" charset="0"/>
              </a:defRPr>
            </a:lvl3pPr>
            <a:lvl4pPr marL="1600200" indent="-228600" algn="l" defTabSz="1074738" eaLnBrk="0" hangingPunct="0">
              <a:lnSpc>
                <a:spcPts val="1200"/>
              </a:lnSpc>
              <a:spcBef>
                <a:spcPct val="0"/>
              </a:spcBef>
              <a:defRPr sz="900">
                <a:solidFill>
                  <a:schemeClr val="tx1"/>
                </a:solidFill>
                <a:latin typeface="Arial" charset="0"/>
              </a:defRPr>
            </a:lvl4pPr>
            <a:lvl5pPr marL="2147888" indent="-169863" algn="l" defTabSz="1074738" eaLnBrk="0" hangingPunct="0">
              <a:lnSpc>
                <a:spcPts val="1200"/>
              </a:lnSpc>
              <a:spcBef>
                <a:spcPct val="0"/>
              </a:spcBef>
              <a:buClr>
                <a:schemeClr val="accent2"/>
              </a:buClr>
              <a:buChar char="•"/>
              <a:defRPr sz="900">
                <a:solidFill>
                  <a:schemeClr val="tx1"/>
                </a:solidFill>
                <a:latin typeface="Arial" charset="0"/>
              </a:defRPr>
            </a:lvl5pPr>
            <a:lvl6pPr marL="26050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6pPr>
            <a:lvl7pPr marL="30622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7pPr>
            <a:lvl8pPr marL="35194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8pPr>
            <a:lvl9pPr marL="39766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9pPr>
          </a:lstStyle>
          <a:p>
            <a:pPr marL="0" indent="0" eaLnBrk="1" hangingPunct="1">
              <a:lnSpc>
                <a:spcPts val="2100"/>
              </a:lnSpc>
              <a:buClrTx/>
              <a:buFontTx/>
              <a:buNone/>
            </a:pPr>
            <a:r>
              <a:rPr lang="de-DE" altLang="de-DE" b="1">
                <a:solidFill>
                  <a:srgbClr val="A51E37"/>
                </a:solidFill>
              </a:rPr>
              <a:t>Samstag, 19. September</a:t>
            </a:r>
          </a:p>
        </p:txBody>
      </p:sp>
      <p:sp>
        <p:nvSpPr>
          <p:cNvPr id="19" name="CasellaDiTesto 18">
            <a:extLst>
              <a:ext uri="{FF2B5EF4-FFF2-40B4-BE49-F238E27FC236}">
                <a16:creationId xmlns:a16="http://schemas.microsoft.com/office/drawing/2014/main" id="{C7422730-F62F-C117-1602-A1FC9BA3EC01}"/>
              </a:ext>
            </a:extLst>
          </p:cNvPr>
          <p:cNvSpPr txBox="1"/>
          <p:nvPr/>
        </p:nvSpPr>
        <p:spPr>
          <a:xfrm>
            <a:off x="7471907" y="904850"/>
            <a:ext cx="2946856" cy="3323987"/>
          </a:xfrm>
          <a:prstGeom prst="rect">
            <a:avLst/>
          </a:prstGeom>
          <a:noFill/>
        </p:spPr>
        <p:txBody>
          <a:bodyPr wrap="square">
            <a:spAutoFit/>
          </a:bodyPr>
          <a:lstStyle/>
          <a:p>
            <a:pPr algn="just"/>
            <a:r>
              <a:rPr lang="it-IT" sz="1050" dirty="0">
                <a:latin typeface="Arial" panose="020B0604020202020204" pitchFamily="34" charset="0"/>
                <a:cs typeface="Arial" panose="020B0604020202020204" pitchFamily="34" charset="0"/>
              </a:rPr>
              <a:t>9.30 </a:t>
            </a:r>
            <a:r>
              <a:rPr lang="it-IT" sz="1050" b="1" dirty="0">
                <a:latin typeface="Arial" panose="020B0604020202020204" pitchFamily="34" charset="0"/>
                <a:cs typeface="Arial" panose="020B0604020202020204" pitchFamily="34" charset="0"/>
              </a:rPr>
              <a:t>Prof. Dr. Mario Baumann (Dresden)</a:t>
            </a:r>
          </a:p>
          <a:p>
            <a:pPr marL="311150" algn="just"/>
            <a:r>
              <a:rPr lang="it-IT" sz="1050" dirty="0">
                <a:latin typeface="Arial" panose="020B0604020202020204" pitchFamily="34" charset="0"/>
                <a:cs typeface="Arial" panose="020B0604020202020204" pitchFamily="34" charset="0"/>
              </a:rPr>
              <a:t>Körper, Raum und die Sinne bei Paulos </a:t>
            </a:r>
            <a:r>
              <a:rPr lang="it-IT" sz="1050" dirty="0" err="1">
                <a:latin typeface="Arial" panose="020B0604020202020204" pitchFamily="34" charset="0"/>
                <a:cs typeface="Arial" panose="020B0604020202020204" pitchFamily="34" charset="0"/>
              </a:rPr>
              <a:t>Silentiarios</a:t>
            </a:r>
            <a:r>
              <a:rPr lang="it-IT" sz="1050" dirty="0">
                <a:latin typeface="Arial" panose="020B0604020202020204" pitchFamily="34" charset="0"/>
                <a:cs typeface="Arial" panose="020B0604020202020204" pitchFamily="34" charset="0"/>
              </a:rPr>
              <a:t> und Prokop </a:t>
            </a:r>
          </a:p>
          <a:p>
            <a:pPr marL="360363" algn="just"/>
            <a:endParaRPr lang="it-IT" sz="1050" dirty="0">
              <a:latin typeface="Arial" panose="020B0604020202020204" pitchFamily="34" charset="0"/>
              <a:cs typeface="Arial" panose="020B0604020202020204" pitchFamily="34" charset="0"/>
            </a:endParaRPr>
          </a:p>
          <a:p>
            <a:pPr marL="360363" algn="just"/>
            <a:endParaRPr lang="it-IT" sz="1050" dirty="0">
              <a:latin typeface="Arial" panose="020B0604020202020204" pitchFamily="34" charset="0"/>
              <a:cs typeface="Arial" panose="020B0604020202020204" pitchFamily="34" charset="0"/>
            </a:endParaRPr>
          </a:p>
          <a:p>
            <a:pPr algn="just"/>
            <a:r>
              <a:rPr lang="it-IT" sz="1050" dirty="0">
                <a:latin typeface="Arial" panose="020B0604020202020204" pitchFamily="34" charset="0"/>
                <a:cs typeface="Arial" panose="020B0604020202020204" pitchFamily="34" charset="0"/>
              </a:rPr>
              <a:t>10.30 </a:t>
            </a:r>
            <a:r>
              <a:rPr lang="it-IT" sz="1050" b="1" dirty="0">
                <a:latin typeface="Arial" panose="020B0604020202020204" pitchFamily="34" charset="0"/>
                <a:cs typeface="Arial" panose="020B0604020202020204" pitchFamily="34" charset="0"/>
              </a:rPr>
              <a:t>Dr. Delphine Lauritzen (Paris)</a:t>
            </a:r>
          </a:p>
          <a:p>
            <a:pPr marL="360363" algn="just"/>
            <a:r>
              <a:rPr lang="it-IT" sz="1050" dirty="0">
                <a:latin typeface="Arial" panose="020B0604020202020204" pitchFamily="34" charset="0"/>
                <a:cs typeface="Arial" panose="020B0604020202020204" pitchFamily="34" charset="0"/>
              </a:rPr>
              <a:t>Christian </a:t>
            </a:r>
            <a:r>
              <a:rPr lang="it-IT" sz="1050" dirty="0" err="1">
                <a:latin typeface="Arial" panose="020B0604020202020204" pitchFamily="34" charset="0"/>
                <a:cs typeface="Arial" panose="020B0604020202020204" pitchFamily="34" charset="0"/>
              </a:rPr>
              <a:t>Aesthetics</a:t>
            </a:r>
            <a:r>
              <a:rPr lang="it-IT" sz="1050" dirty="0">
                <a:latin typeface="Arial" panose="020B0604020202020204" pitchFamily="34" charset="0"/>
                <a:cs typeface="Arial" panose="020B0604020202020204" pitchFamily="34" charset="0"/>
              </a:rPr>
              <a:t> in John of </a:t>
            </a:r>
            <a:r>
              <a:rPr lang="it-IT" sz="1050" dirty="0" err="1">
                <a:latin typeface="Arial" panose="020B0604020202020204" pitchFamily="34" charset="0"/>
                <a:cs typeface="Arial" panose="020B0604020202020204" pitchFamily="34" charset="0"/>
              </a:rPr>
              <a:t>Gaza’s</a:t>
            </a:r>
            <a:r>
              <a:rPr lang="it-IT" sz="1050" dirty="0">
                <a:latin typeface="Arial" panose="020B0604020202020204" pitchFamily="34" charset="0"/>
                <a:cs typeface="Arial" panose="020B0604020202020204" pitchFamily="34" charset="0"/>
              </a:rPr>
              <a:t> </a:t>
            </a:r>
            <a:r>
              <a:rPr lang="it-IT" sz="1050" dirty="0" err="1">
                <a:latin typeface="Arial" panose="020B0604020202020204" pitchFamily="34" charset="0"/>
                <a:cs typeface="Arial" panose="020B0604020202020204" pitchFamily="34" charset="0"/>
              </a:rPr>
              <a:t>Ekphrasis</a:t>
            </a:r>
            <a:r>
              <a:rPr lang="it-IT" sz="1050" dirty="0">
                <a:latin typeface="Arial" panose="020B0604020202020204" pitchFamily="34" charset="0"/>
                <a:cs typeface="Arial" panose="020B0604020202020204" pitchFamily="34" charset="0"/>
              </a:rPr>
              <a:t> of the </a:t>
            </a:r>
            <a:r>
              <a:rPr lang="it-IT" sz="1050" dirty="0" err="1">
                <a:latin typeface="Arial" panose="020B0604020202020204" pitchFamily="34" charset="0"/>
                <a:cs typeface="Arial" panose="020B0604020202020204" pitchFamily="34" charset="0"/>
              </a:rPr>
              <a:t>Cosmic</a:t>
            </a:r>
            <a:r>
              <a:rPr lang="it-IT" sz="1050" dirty="0">
                <a:latin typeface="Arial" panose="020B0604020202020204" pitchFamily="34" charset="0"/>
                <a:cs typeface="Arial" panose="020B0604020202020204" pitchFamily="34" charset="0"/>
              </a:rPr>
              <a:t> Painting</a:t>
            </a:r>
          </a:p>
          <a:p>
            <a:pPr algn="just"/>
            <a:endParaRPr lang="it-IT" sz="1050" dirty="0">
              <a:latin typeface="Arial" panose="020B0604020202020204" pitchFamily="34" charset="0"/>
              <a:cs typeface="Arial" panose="020B0604020202020204" pitchFamily="34" charset="0"/>
            </a:endParaRPr>
          </a:p>
          <a:p>
            <a:pPr algn="just"/>
            <a:r>
              <a:rPr lang="it-IT" sz="1050" dirty="0">
                <a:latin typeface="Arial" panose="020B0604020202020204" pitchFamily="34" charset="0"/>
                <a:cs typeface="Arial" panose="020B0604020202020204" pitchFamily="34" charset="0"/>
              </a:rPr>
              <a:t>11.30 </a:t>
            </a:r>
            <a:r>
              <a:rPr lang="it-IT" sz="1050" dirty="0" err="1">
                <a:latin typeface="Arial" panose="020B0604020202020204" pitchFamily="34" charset="0"/>
                <a:cs typeface="Arial" panose="020B0604020202020204" pitchFamily="34" charset="0"/>
              </a:rPr>
              <a:t>Kaffeepause</a:t>
            </a:r>
            <a:endParaRPr lang="it-IT" sz="1050" dirty="0">
              <a:latin typeface="Arial" panose="020B0604020202020204" pitchFamily="34" charset="0"/>
              <a:cs typeface="Arial" panose="020B0604020202020204" pitchFamily="34" charset="0"/>
            </a:endParaRPr>
          </a:p>
          <a:p>
            <a:pPr algn="just"/>
            <a:endParaRPr lang="it-IT" sz="1050" dirty="0">
              <a:latin typeface="Arial" panose="020B0604020202020204" pitchFamily="34" charset="0"/>
              <a:cs typeface="Arial" panose="020B0604020202020204" pitchFamily="34" charset="0"/>
            </a:endParaRPr>
          </a:p>
          <a:p>
            <a:pPr marL="360363" algn="just"/>
            <a:endParaRPr lang="it-IT" sz="1050" dirty="0">
              <a:latin typeface="Arial" panose="020B0604020202020204" pitchFamily="34" charset="0"/>
              <a:cs typeface="Arial" panose="020B0604020202020204" pitchFamily="34" charset="0"/>
            </a:endParaRPr>
          </a:p>
          <a:p>
            <a:pPr marL="360363" indent="-349250" algn="just"/>
            <a:r>
              <a:rPr lang="it-IT" sz="1050" dirty="0">
                <a:latin typeface="Arial" panose="020B0604020202020204" pitchFamily="34" charset="0"/>
                <a:cs typeface="Arial" panose="020B0604020202020204" pitchFamily="34" charset="0"/>
              </a:rPr>
              <a:t>11.45 </a:t>
            </a:r>
            <a:r>
              <a:rPr lang="it-IT" sz="1050" b="1" dirty="0">
                <a:latin typeface="Arial" panose="020B0604020202020204" pitchFamily="34" charset="0"/>
                <a:cs typeface="Arial" panose="020B0604020202020204" pitchFamily="34" charset="0"/>
              </a:rPr>
              <a:t>Dr. Nicole </a:t>
            </a:r>
            <a:r>
              <a:rPr lang="it-IT" sz="1050" b="1" dirty="0" err="1">
                <a:latin typeface="Arial" panose="020B0604020202020204" pitchFamily="34" charset="0"/>
                <a:cs typeface="Arial" panose="020B0604020202020204" pitchFamily="34" charset="0"/>
              </a:rPr>
              <a:t>Kröll</a:t>
            </a:r>
            <a:r>
              <a:rPr lang="it-IT" sz="1050" b="1" dirty="0">
                <a:latin typeface="Arial" panose="020B0604020202020204" pitchFamily="34" charset="0"/>
                <a:cs typeface="Arial" panose="020B0604020202020204" pitchFamily="34" charset="0"/>
              </a:rPr>
              <a:t> (Wien)</a:t>
            </a:r>
            <a:r>
              <a:rPr lang="it-IT" sz="1050" dirty="0">
                <a:latin typeface="Arial" panose="020B0604020202020204" pitchFamily="34" charset="0"/>
                <a:cs typeface="Arial" panose="020B0604020202020204" pitchFamily="34" charset="0"/>
              </a:rPr>
              <a:t>	</a:t>
            </a:r>
          </a:p>
          <a:p>
            <a:pPr marL="360363" algn="just"/>
            <a:r>
              <a:rPr lang="it-IT" sz="1050" dirty="0" err="1">
                <a:latin typeface="Arial" panose="020B0604020202020204" pitchFamily="34" charset="0"/>
                <a:cs typeface="Arial" panose="020B0604020202020204" pitchFamily="34" charset="0"/>
              </a:rPr>
              <a:t>Ekphrastisches</a:t>
            </a:r>
            <a:r>
              <a:rPr lang="it-IT" sz="1050" dirty="0">
                <a:latin typeface="Arial" panose="020B0604020202020204" pitchFamily="34" charset="0"/>
                <a:cs typeface="Arial" panose="020B0604020202020204" pitchFamily="34" charset="0"/>
              </a:rPr>
              <a:t> </a:t>
            </a:r>
            <a:r>
              <a:rPr lang="it-IT" sz="1050" dirty="0" err="1">
                <a:latin typeface="Arial" panose="020B0604020202020204" pitchFamily="34" charset="0"/>
                <a:cs typeface="Arial" panose="020B0604020202020204" pitchFamily="34" charset="0"/>
              </a:rPr>
              <a:t>Erzählen</a:t>
            </a:r>
            <a:r>
              <a:rPr lang="it-IT" sz="1050" dirty="0">
                <a:latin typeface="Arial" panose="020B0604020202020204" pitchFamily="34" charset="0"/>
                <a:cs typeface="Arial" panose="020B0604020202020204" pitchFamily="34" charset="0"/>
              </a:rPr>
              <a:t> in </a:t>
            </a:r>
            <a:r>
              <a:rPr lang="it-IT" sz="1050" dirty="0" err="1">
                <a:latin typeface="Arial" panose="020B0604020202020204" pitchFamily="34" charset="0"/>
                <a:cs typeface="Arial" panose="020B0604020202020204" pitchFamily="34" charset="0"/>
              </a:rPr>
              <a:t>den</a:t>
            </a:r>
            <a:r>
              <a:rPr lang="it-IT" sz="1050" dirty="0">
                <a:latin typeface="Arial" panose="020B0604020202020204" pitchFamily="34" charset="0"/>
                <a:cs typeface="Arial" panose="020B0604020202020204" pitchFamily="34" charset="0"/>
              </a:rPr>
              <a:t> </a:t>
            </a:r>
            <a:r>
              <a:rPr lang="it-IT" sz="1050" dirty="0" err="1">
                <a:latin typeface="Arial" panose="020B0604020202020204" pitchFamily="34" charset="0"/>
                <a:cs typeface="Arial" panose="020B0604020202020204" pitchFamily="34" charset="0"/>
              </a:rPr>
              <a:t>Dichtungen</a:t>
            </a:r>
            <a:r>
              <a:rPr lang="it-IT" sz="1050" dirty="0">
                <a:latin typeface="Arial" panose="020B0604020202020204" pitchFamily="34" charset="0"/>
                <a:cs typeface="Arial" panose="020B0604020202020204" pitchFamily="34" charset="0"/>
              </a:rPr>
              <a:t> </a:t>
            </a:r>
            <a:r>
              <a:rPr lang="it-IT" sz="1050" dirty="0" err="1">
                <a:latin typeface="Arial" panose="020B0604020202020204" pitchFamily="34" charset="0"/>
                <a:cs typeface="Arial" panose="020B0604020202020204" pitchFamily="34" charset="0"/>
              </a:rPr>
              <a:t>des</a:t>
            </a:r>
            <a:r>
              <a:rPr lang="it-IT" sz="1050" dirty="0">
                <a:latin typeface="Arial" panose="020B0604020202020204" pitchFamily="34" charset="0"/>
                <a:cs typeface="Arial" panose="020B0604020202020204" pitchFamily="34" charset="0"/>
              </a:rPr>
              <a:t> Georgios </a:t>
            </a:r>
            <a:r>
              <a:rPr lang="it-IT" sz="1050" dirty="0" err="1">
                <a:latin typeface="Arial" panose="020B0604020202020204" pitchFamily="34" charset="0"/>
                <a:cs typeface="Arial" panose="020B0604020202020204" pitchFamily="34" charset="0"/>
              </a:rPr>
              <a:t>Pisides</a:t>
            </a:r>
            <a:endParaRPr lang="it-IT" sz="1050" dirty="0">
              <a:latin typeface="Arial" panose="020B0604020202020204" pitchFamily="34" charset="0"/>
              <a:cs typeface="Arial" panose="020B0604020202020204" pitchFamily="34" charset="0"/>
            </a:endParaRPr>
          </a:p>
          <a:p>
            <a:pPr marL="360363" algn="just"/>
            <a:endParaRPr lang="it-IT" sz="1050" dirty="0">
              <a:latin typeface="Arial" panose="020B0604020202020204" pitchFamily="34" charset="0"/>
              <a:cs typeface="Arial" panose="020B0604020202020204" pitchFamily="34" charset="0"/>
            </a:endParaRPr>
          </a:p>
          <a:p>
            <a:pPr algn="just"/>
            <a:endParaRPr lang="it-IT" sz="1050" dirty="0">
              <a:latin typeface="Arial" panose="020B0604020202020204" pitchFamily="34" charset="0"/>
              <a:cs typeface="Arial" panose="020B0604020202020204" pitchFamily="34" charset="0"/>
            </a:endParaRPr>
          </a:p>
          <a:p>
            <a:pPr algn="just"/>
            <a:r>
              <a:rPr lang="it-IT" sz="1050" dirty="0">
                <a:latin typeface="Arial" panose="020B0604020202020204" pitchFamily="34" charset="0"/>
                <a:cs typeface="Arial" panose="020B0604020202020204" pitchFamily="34" charset="0"/>
              </a:rPr>
              <a:t>12:45-13:00 </a:t>
            </a:r>
            <a:r>
              <a:rPr lang="it-IT" sz="1050" dirty="0" err="1">
                <a:latin typeface="Arial" panose="020B0604020202020204" pitchFamily="34" charset="0"/>
                <a:cs typeface="Arial" panose="020B0604020202020204" pitchFamily="34" charset="0"/>
              </a:rPr>
              <a:t>Fazit</a:t>
            </a:r>
            <a:r>
              <a:rPr lang="it-IT" sz="1050" dirty="0">
                <a:latin typeface="Arial" panose="020B0604020202020204" pitchFamily="34" charset="0"/>
                <a:cs typeface="Arial" panose="020B0604020202020204" pitchFamily="34" charset="0"/>
              </a:rPr>
              <a:t> und </a:t>
            </a:r>
            <a:r>
              <a:rPr lang="it-IT" sz="1050" dirty="0" err="1">
                <a:latin typeface="Arial" panose="020B0604020202020204" pitchFamily="34" charset="0"/>
                <a:cs typeface="Arial" panose="020B0604020202020204" pitchFamily="34" charset="0"/>
              </a:rPr>
              <a:t>Ausblick</a:t>
            </a:r>
            <a:endParaRPr lang="it-IT" sz="1050" dirty="0">
              <a:latin typeface="Arial" panose="020B0604020202020204" pitchFamily="34" charset="0"/>
              <a:cs typeface="Arial" panose="020B0604020202020204" pitchFamily="34" charset="0"/>
            </a:endParaRPr>
          </a:p>
          <a:p>
            <a:pPr algn="just"/>
            <a:endParaRPr lang="it-IT" sz="1050" dirty="0">
              <a:latin typeface="Arial" panose="020B0604020202020204" pitchFamily="34" charset="0"/>
              <a:cs typeface="Arial" panose="020B0604020202020204" pitchFamily="34" charset="0"/>
            </a:endParaRPr>
          </a:p>
          <a:p>
            <a:pPr algn="just"/>
            <a:r>
              <a:rPr lang="it-IT" sz="1050" dirty="0">
                <a:latin typeface="Arial" panose="020B0604020202020204" pitchFamily="34" charset="0"/>
                <a:cs typeface="Arial" panose="020B0604020202020204" pitchFamily="34" charset="0"/>
              </a:rPr>
              <a:t>	</a:t>
            </a:r>
          </a:p>
        </p:txBody>
      </p:sp>
      <p:sp>
        <p:nvSpPr>
          <p:cNvPr id="20" name="CasellaDiTesto 19">
            <a:extLst>
              <a:ext uri="{FF2B5EF4-FFF2-40B4-BE49-F238E27FC236}">
                <a16:creationId xmlns:a16="http://schemas.microsoft.com/office/drawing/2014/main" id="{B8D205FE-B9C0-DDFB-09D7-E2E2518CBE72}"/>
              </a:ext>
            </a:extLst>
          </p:cNvPr>
          <p:cNvSpPr txBox="1"/>
          <p:nvPr/>
        </p:nvSpPr>
        <p:spPr>
          <a:xfrm>
            <a:off x="295231" y="748507"/>
            <a:ext cx="3008844" cy="4762842"/>
          </a:xfrm>
          <a:prstGeom prst="rect">
            <a:avLst/>
          </a:prstGeom>
          <a:noFill/>
        </p:spPr>
        <p:txBody>
          <a:bodyPr wrap="square">
            <a:spAutoFit/>
          </a:bodyPr>
          <a:lstStyle/>
          <a:p>
            <a:pPr algn="just"/>
            <a:endParaRPr lang="en-GB" sz="1000" noProof="1">
              <a:latin typeface="Arial" panose="020B0604020202020204" pitchFamily="34" charset="0"/>
              <a:cs typeface="Arial" panose="020B0604020202020204" pitchFamily="34" charset="0"/>
            </a:endParaRPr>
          </a:p>
          <a:p>
            <a:pPr marL="409575" indent="-409575" algn="just"/>
            <a:r>
              <a:rPr lang="en-GB" sz="1050" noProof="1">
                <a:latin typeface="Arial" panose="020B0604020202020204" pitchFamily="34" charset="0"/>
                <a:cs typeface="Arial" panose="020B0604020202020204" pitchFamily="34" charset="0"/>
              </a:rPr>
              <a:t>14.15 Begrüßung und Einführung durch die Organisatorinnen</a:t>
            </a:r>
          </a:p>
          <a:p>
            <a:pPr marL="409575" indent="-409575" algn="just"/>
            <a:endParaRPr lang="en-GB" sz="1050" noProof="1">
              <a:latin typeface="Arial" panose="020B0604020202020204" pitchFamily="34" charset="0"/>
              <a:cs typeface="Arial" panose="020B0604020202020204" pitchFamily="34" charset="0"/>
            </a:endParaRPr>
          </a:p>
          <a:p>
            <a:pPr algn="just"/>
            <a:endParaRPr lang="en-GB" sz="1050" noProof="1">
              <a:latin typeface="Arial" panose="020B0604020202020204" pitchFamily="34" charset="0"/>
              <a:cs typeface="Arial" panose="020B0604020202020204" pitchFamily="34" charset="0"/>
            </a:endParaRPr>
          </a:p>
          <a:p>
            <a:pPr algn="just" rtl="0"/>
            <a:r>
              <a:rPr lang="en-GB" sz="1050" b="0" i="0" u="none" strike="noStrike" kern="1200" baseline="0" noProof="1">
                <a:solidFill>
                  <a:srgbClr val="32414B"/>
                </a:solidFill>
                <a:latin typeface="Arial" panose="020B0604020202020204" pitchFamily="34" charset="0"/>
                <a:cs typeface="Arial" panose="020B0604020202020204" pitchFamily="34" charset="0"/>
              </a:rPr>
              <a:t>14.30  </a:t>
            </a:r>
            <a:r>
              <a:rPr lang="en-GB" sz="1050" b="1" i="0" u="none" strike="noStrike" kern="1200" baseline="0" noProof="1">
                <a:latin typeface="Arial" panose="020B0604020202020204" pitchFamily="34" charset="0"/>
                <a:cs typeface="Arial" panose="020B0604020202020204" pitchFamily="34" charset="0"/>
              </a:rPr>
              <a:t>Prof. Dr. Kristoffel Demoen (Gent)</a:t>
            </a:r>
          </a:p>
          <a:p>
            <a:pPr marL="406400" algn="just"/>
            <a:r>
              <a:rPr lang="en-GB" sz="1050" noProof="1">
                <a:latin typeface="Arial" panose="020B0604020202020204" pitchFamily="34" charset="0"/>
                <a:cs typeface="Arial" panose="020B0604020202020204" pitchFamily="34" charset="0"/>
              </a:rPr>
              <a:t>Descriptive Pause and Spatial Immersion in the Autobiographical Poems of Gregory of Nazianzus</a:t>
            </a:r>
          </a:p>
          <a:p>
            <a:pPr marL="406400" algn="just"/>
            <a:endParaRPr lang="en-GB" sz="1050" noProof="1">
              <a:latin typeface="Arial" panose="020B0604020202020204" pitchFamily="34" charset="0"/>
              <a:cs typeface="Arial" panose="020B0604020202020204" pitchFamily="34" charset="0"/>
            </a:endParaRPr>
          </a:p>
          <a:p>
            <a:pPr marL="406400" algn="just"/>
            <a:endParaRPr lang="en-GB" sz="1050" noProof="1">
              <a:latin typeface="Arial" panose="020B0604020202020204" pitchFamily="34" charset="0"/>
              <a:cs typeface="Arial" panose="020B0604020202020204" pitchFamily="34" charset="0"/>
            </a:endParaRPr>
          </a:p>
          <a:p>
            <a:pPr algn="just"/>
            <a:r>
              <a:rPr lang="en-GB" sz="1050" noProof="1">
                <a:latin typeface="Arial" panose="020B0604020202020204" pitchFamily="34" charset="0"/>
                <a:cs typeface="Arial" panose="020B0604020202020204" pitchFamily="34" charset="0"/>
              </a:rPr>
              <a:t>15.30 Kaffeepause</a:t>
            </a:r>
          </a:p>
          <a:p>
            <a:pPr algn="just"/>
            <a:endParaRPr lang="en-GB" sz="1050" noProof="1">
              <a:latin typeface="Arial" panose="020B0604020202020204" pitchFamily="34" charset="0"/>
              <a:cs typeface="Arial" panose="020B0604020202020204" pitchFamily="34" charset="0"/>
            </a:endParaRPr>
          </a:p>
          <a:p>
            <a:pPr algn="just"/>
            <a:endParaRPr lang="en-GB" sz="1050" noProof="1">
              <a:latin typeface="Arial" panose="020B0604020202020204" pitchFamily="34" charset="0"/>
              <a:cs typeface="Arial" panose="020B0604020202020204" pitchFamily="34" charset="0"/>
            </a:endParaRPr>
          </a:p>
          <a:p>
            <a:pPr algn="just"/>
            <a:r>
              <a:rPr lang="en-GB" sz="1050" noProof="1">
                <a:latin typeface="Arial" panose="020B0604020202020204" pitchFamily="34" charset="0"/>
                <a:cs typeface="Arial" panose="020B0604020202020204" pitchFamily="34" charset="0"/>
              </a:rPr>
              <a:t>16.00 </a:t>
            </a:r>
            <a:r>
              <a:rPr lang="en-GB" sz="1050" b="1" noProof="1">
                <a:latin typeface="Arial" panose="020B0604020202020204" pitchFamily="34" charset="0"/>
                <a:cs typeface="Arial" panose="020B0604020202020204" pitchFamily="34" charset="0"/>
              </a:rPr>
              <a:t>Arianna Canu (Tübingen)</a:t>
            </a:r>
          </a:p>
          <a:p>
            <a:pPr marL="360363" algn="just"/>
            <a:r>
              <a:rPr lang="en-GB" sz="1050" noProof="1">
                <a:latin typeface="Arial" panose="020B0604020202020204" pitchFamily="34" charset="0"/>
                <a:cs typeface="Arial" panose="020B0604020202020204" pitchFamily="34" charset="0"/>
              </a:rPr>
              <a:t>Dionysische Ekphrasis in der Spätantike: Bild und Performanz von Kallistratos bis Nonnos von Panopolis</a:t>
            </a:r>
          </a:p>
          <a:p>
            <a:pPr marL="360363" algn="just"/>
            <a:endParaRPr lang="en-GB" sz="1050" noProof="1">
              <a:latin typeface="Arial" panose="020B0604020202020204" pitchFamily="34" charset="0"/>
              <a:cs typeface="Arial" panose="020B0604020202020204" pitchFamily="34" charset="0"/>
            </a:endParaRPr>
          </a:p>
          <a:p>
            <a:pPr marL="360363" algn="just"/>
            <a:endParaRPr lang="en-GB" sz="1050" noProof="1">
              <a:latin typeface="Arial" panose="020B0604020202020204" pitchFamily="34" charset="0"/>
              <a:cs typeface="Arial" panose="020B0604020202020204" pitchFamily="34" charset="0"/>
            </a:endParaRPr>
          </a:p>
          <a:p>
            <a:pPr marL="360363" indent="-349250" algn="just"/>
            <a:r>
              <a:rPr lang="en-GB" sz="1050" noProof="1">
                <a:latin typeface="Arial" panose="020B0604020202020204" pitchFamily="34" charset="0"/>
                <a:cs typeface="Arial" panose="020B0604020202020204" pitchFamily="34" charset="0"/>
              </a:rPr>
              <a:t>17.00 </a:t>
            </a:r>
            <a:r>
              <a:rPr lang="en-GB" sz="1050" b="1" noProof="1">
                <a:latin typeface="Arial" panose="020B0604020202020204" pitchFamily="34" charset="0"/>
                <a:cs typeface="Arial" panose="020B0604020202020204" pitchFamily="34" charset="0"/>
              </a:rPr>
              <a:t>PD Dr. Jesús M. Morcillo (Karlsruhe)</a:t>
            </a:r>
          </a:p>
          <a:p>
            <a:pPr marL="360363" algn="just"/>
            <a:r>
              <a:rPr lang="en-GB" sz="1050" noProof="1">
                <a:latin typeface="Arial" panose="020B0604020202020204" pitchFamily="34" charset="0"/>
                <a:cs typeface="Arial" panose="020B0604020202020204" pitchFamily="34" charset="0"/>
              </a:rPr>
              <a:t>Nonnos von Panopolis’ Auferstehungs-beschreibungen. Ein Fall interkultureller Verflechtung</a:t>
            </a:r>
          </a:p>
          <a:p>
            <a:pPr algn="just"/>
            <a:endParaRPr lang="en-GB" sz="1050" noProof="1">
              <a:latin typeface="Arial" panose="020B0604020202020204" pitchFamily="34" charset="0"/>
              <a:cs typeface="Arial" panose="020B0604020202020204" pitchFamily="34" charset="0"/>
            </a:endParaRPr>
          </a:p>
          <a:p>
            <a:pPr marL="360363" indent="-349250" algn="just"/>
            <a:endParaRPr lang="en-GB" sz="1050" noProof="1">
              <a:latin typeface="Arial" panose="020B0604020202020204" pitchFamily="34" charset="0"/>
              <a:cs typeface="Arial" panose="020B0604020202020204" pitchFamily="34" charset="0"/>
            </a:endParaRPr>
          </a:p>
          <a:p>
            <a:pPr marL="360363" indent="-349250" algn="just"/>
            <a:r>
              <a:rPr lang="en-GB" sz="1050" noProof="1">
                <a:latin typeface="Arial" panose="020B0604020202020204" pitchFamily="34" charset="0"/>
                <a:cs typeface="Arial" panose="020B0604020202020204" pitchFamily="34" charset="0"/>
              </a:rPr>
              <a:t>19.30 Abendessen der ReferentInnen</a:t>
            </a:r>
          </a:p>
          <a:p>
            <a:pPr marL="360363" indent="-349250" algn="just"/>
            <a:endParaRPr lang="en-GB" sz="1000" noProof="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971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7359650" y="3525838"/>
            <a:ext cx="3059113" cy="542139"/>
            <a:chOff x="7359650" y="3525838"/>
            <a:chExt cx="3059113" cy="542139"/>
          </a:xfrm>
        </p:grpSpPr>
        <p:sp>
          <p:nvSpPr>
            <p:cNvPr id="3" name="Rectangle 11"/>
            <p:cNvSpPr>
              <a:spLocks noChangeArrowheads="1"/>
            </p:cNvSpPr>
            <p:nvPr/>
          </p:nvSpPr>
          <p:spPr bwMode="auto">
            <a:xfrm>
              <a:off x="7359650" y="3525838"/>
              <a:ext cx="3059113" cy="144462"/>
            </a:xfrm>
            <a:prstGeom prst="rect">
              <a:avLst/>
            </a:prstGeom>
            <a:solidFill>
              <a:srgbClr val="A51E37"/>
            </a:solidFill>
            <a:ln>
              <a:noFill/>
            </a:ln>
            <a:effectLst/>
          </p:spPr>
          <p:txBody>
            <a:bodyPr wrap="none" lIns="0" tIns="0" rIns="0" bIns="0" anchor="ctr"/>
            <a:lstStyle/>
            <a:p>
              <a:endParaRPr lang="de-DE"/>
            </a:p>
          </p:txBody>
        </p:sp>
        <p:sp>
          <p:nvSpPr>
            <p:cNvPr id="4" name="Text Box 54"/>
            <p:cNvSpPr txBox="1">
              <a:spLocks noChangeArrowheads="1"/>
            </p:cNvSpPr>
            <p:nvPr/>
          </p:nvSpPr>
          <p:spPr bwMode="auto">
            <a:xfrm>
              <a:off x="7366000" y="3721728"/>
              <a:ext cx="302260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defTabSz="1074738" eaLnBrk="0" hangingPunct="0">
                <a:lnSpc>
                  <a:spcPts val="1500"/>
                </a:lnSpc>
                <a:spcBef>
                  <a:spcPct val="0"/>
                </a:spcBef>
                <a:buClr>
                  <a:srgbClr val="A51E37"/>
                </a:buClr>
                <a:buFont typeface="Wingdings" pitchFamily="2" charset="2"/>
                <a:defRPr sz="1200">
                  <a:solidFill>
                    <a:schemeClr val="folHlink"/>
                  </a:solidFill>
                  <a:latin typeface="Arial" charset="0"/>
                </a:defRPr>
              </a:lvl1pPr>
              <a:lvl2pPr marL="742950" indent="-285750" algn="l" defTabSz="1074738" eaLnBrk="0" hangingPunct="0">
                <a:lnSpc>
                  <a:spcPts val="1200"/>
                </a:lnSpc>
                <a:spcBef>
                  <a:spcPct val="0"/>
                </a:spcBef>
                <a:defRPr sz="900">
                  <a:solidFill>
                    <a:schemeClr val="tx1"/>
                  </a:solidFill>
                  <a:latin typeface="Arial" charset="0"/>
                </a:defRPr>
              </a:lvl2pPr>
              <a:lvl3pPr marL="1143000" indent="-228600" algn="l" defTabSz="1074738" eaLnBrk="0" hangingPunct="0">
                <a:lnSpc>
                  <a:spcPts val="1200"/>
                </a:lnSpc>
                <a:spcBef>
                  <a:spcPct val="0"/>
                </a:spcBef>
                <a:defRPr sz="900" b="1">
                  <a:solidFill>
                    <a:schemeClr val="accent2"/>
                  </a:solidFill>
                  <a:latin typeface="Arial" charset="0"/>
                </a:defRPr>
              </a:lvl3pPr>
              <a:lvl4pPr marL="1600200" indent="-228600" algn="l" defTabSz="1074738" eaLnBrk="0" hangingPunct="0">
                <a:lnSpc>
                  <a:spcPts val="1200"/>
                </a:lnSpc>
                <a:spcBef>
                  <a:spcPct val="0"/>
                </a:spcBef>
                <a:defRPr sz="900">
                  <a:solidFill>
                    <a:schemeClr val="tx1"/>
                  </a:solidFill>
                  <a:latin typeface="Arial" charset="0"/>
                </a:defRPr>
              </a:lvl4pPr>
              <a:lvl5pPr marL="176213" indent="-169863" algn="l" defTabSz="1074738" eaLnBrk="0" hangingPunct="0">
                <a:lnSpc>
                  <a:spcPts val="1200"/>
                </a:lnSpc>
                <a:spcBef>
                  <a:spcPct val="0"/>
                </a:spcBef>
                <a:buClr>
                  <a:schemeClr val="accent2"/>
                </a:buClr>
                <a:buChar char="•"/>
                <a:defRPr sz="900">
                  <a:solidFill>
                    <a:schemeClr val="tx1"/>
                  </a:solidFill>
                  <a:latin typeface="Arial" charset="0"/>
                </a:defRPr>
              </a:lvl5pPr>
              <a:lvl6pPr marL="633413"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6pPr>
              <a:lvl7pPr marL="1090613"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7pPr>
              <a:lvl8pPr marL="1547813"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8pPr>
              <a:lvl9pPr marL="2005013"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9pPr>
            </a:lstStyle>
            <a:p>
              <a:pPr eaLnBrk="1" hangingPunct="1">
                <a:lnSpc>
                  <a:spcPct val="100000"/>
                </a:lnSpc>
                <a:spcBef>
                  <a:spcPct val="50000"/>
                </a:spcBef>
                <a:buClrTx/>
                <a:buFontTx/>
                <a:buNone/>
              </a:pPr>
              <a:r>
                <a:rPr lang="de-DE" sz="900" b="1">
                  <a:solidFill>
                    <a:srgbClr val="A51E37"/>
                  </a:solidFill>
                </a:rPr>
                <a:t>SFB 1391 Andere Ästhetik</a:t>
              </a:r>
            </a:p>
            <a:p>
              <a:pPr eaLnBrk="1" hangingPunct="1">
                <a:lnSpc>
                  <a:spcPct val="100000"/>
                </a:lnSpc>
                <a:spcBef>
                  <a:spcPct val="50000"/>
                </a:spcBef>
                <a:buClrTx/>
                <a:buFontTx/>
                <a:buNone/>
              </a:pPr>
              <a:r>
                <a:rPr lang="de-DE" sz="900" b="1">
                  <a:solidFill>
                    <a:srgbClr val="A51E37"/>
                  </a:solidFill>
                </a:rPr>
                <a:t>Teilprojekt C01 Zwischen Tradition und Triumph</a:t>
              </a:r>
            </a:p>
          </p:txBody>
        </p:sp>
      </p:grpSp>
      <p:sp>
        <p:nvSpPr>
          <p:cNvPr id="5" name="Text Box 30"/>
          <p:cNvSpPr txBox="1">
            <a:spLocks noChangeArrowheads="1"/>
          </p:cNvSpPr>
          <p:nvPr/>
        </p:nvSpPr>
        <p:spPr bwMode="auto">
          <a:xfrm>
            <a:off x="274637" y="491747"/>
            <a:ext cx="2879725" cy="235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1074738" eaLnBrk="0" hangingPunct="0">
              <a:lnSpc>
                <a:spcPts val="1500"/>
              </a:lnSpc>
              <a:spcBef>
                <a:spcPct val="0"/>
              </a:spcBef>
              <a:buClr>
                <a:srgbClr val="A51E37"/>
              </a:buClr>
              <a:buFont typeface="Wingdings" pitchFamily="2" charset="2"/>
              <a:defRPr sz="1200">
                <a:solidFill>
                  <a:schemeClr val="folHlink"/>
                </a:solidFill>
                <a:latin typeface="Arial" charset="0"/>
              </a:defRPr>
            </a:lvl1pPr>
            <a:lvl2pPr marL="138113" indent="-136525" algn="l" defTabSz="1074738" eaLnBrk="0" hangingPunct="0">
              <a:lnSpc>
                <a:spcPts val="1200"/>
              </a:lnSpc>
              <a:spcBef>
                <a:spcPct val="0"/>
              </a:spcBef>
              <a:defRPr sz="900">
                <a:solidFill>
                  <a:schemeClr val="tx1"/>
                </a:solidFill>
                <a:latin typeface="Arial" charset="0"/>
              </a:defRPr>
            </a:lvl2pPr>
            <a:lvl3pPr marL="1143000" indent="-228600" algn="l" defTabSz="1074738" eaLnBrk="0" hangingPunct="0">
              <a:lnSpc>
                <a:spcPts val="1200"/>
              </a:lnSpc>
              <a:spcBef>
                <a:spcPct val="0"/>
              </a:spcBef>
              <a:defRPr sz="900" b="1">
                <a:solidFill>
                  <a:schemeClr val="accent2"/>
                </a:solidFill>
                <a:latin typeface="Arial" charset="0"/>
              </a:defRPr>
            </a:lvl3pPr>
            <a:lvl4pPr marL="1600200" indent="-228600" algn="l" defTabSz="1074738" eaLnBrk="0" hangingPunct="0">
              <a:lnSpc>
                <a:spcPts val="1200"/>
              </a:lnSpc>
              <a:spcBef>
                <a:spcPct val="0"/>
              </a:spcBef>
              <a:defRPr sz="900">
                <a:solidFill>
                  <a:schemeClr val="tx1"/>
                </a:solidFill>
                <a:latin typeface="Arial" charset="0"/>
              </a:defRPr>
            </a:lvl4pPr>
            <a:lvl5pPr marL="2147888" indent="-169863" algn="l" defTabSz="1074738" eaLnBrk="0" hangingPunct="0">
              <a:lnSpc>
                <a:spcPts val="1200"/>
              </a:lnSpc>
              <a:spcBef>
                <a:spcPct val="0"/>
              </a:spcBef>
              <a:buClr>
                <a:schemeClr val="accent2"/>
              </a:buClr>
              <a:buChar char="•"/>
              <a:defRPr sz="900">
                <a:solidFill>
                  <a:schemeClr val="tx1"/>
                </a:solidFill>
                <a:latin typeface="Arial" charset="0"/>
              </a:defRPr>
            </a:lvl5pPr>
            <a:lvl6pPr marL="26050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6pPr>
            <a:lvl7pPr marL="30622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7pPr>
            <a:lvl8pPr marL="35194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8pPr>
            <a:lvl9pPr marL="39766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9pPr>
          </a:lstStyle>
          <a:p>
            <a:pPr algn="just">
              <a:lnSpc>
                <a:spcPts val="1400"/>
              </a:lnSpc>
            </a:pPr>
            <a:r>
              <a:rPr lang="de-DE" sz="1000" noProof="1">
                <a:solidFill>
                  <a:schemeClr val="tx1"/>
                </a:solidFill>
              </a:rPr>
              <a:t>Der SFB 1391 Andere Ästhetik untersucht Texte, Bilder und Objekte der europäischen Vor-moderne. Gefragt wird danach, wie diese ihren ästhetischen Status bestimmen. Ziel ist es, den Beitrag einer 2000-jährigen Kulturgeschichte vor dem 18. Jahrhundert für ein Verständnis des Ästhetischen sowie für die aktuellen Debatten um Kunst und Gesellschaft neu aufzuzeigen. Hierfür arbeiten in einem breiten interdisziplinären Zugriff 16 Fächer von der Archäologie über die Kunst- und Musikwissenschaften sowie die Alt- und Neuphilologien bis hin zu Geschichtswissenschaft und Theologie zusammen.</a:t>
            </a:r>
          </a:p>
        </p:txBody>
      </p:sp>
      <p:sp>
        <p:nvSpPr>
          <p:cNvPr id="7" name="Text Box 51"/>
          <p:cNvSpPr txBox="1">
            <a:spLocks noChangeArrowheads="1"/>
          </p:cNvSpPr>
          <p:nvPr/>
        </p:nvSpPr>
        <p:spPr bwMode="auto">
          <a:xfrm>
            <a:off x="286515" y="190392"/>
            <a:ext cx="2879725" cy="23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88900" indent="-88900" algn="l" defTabSz="1074738" eaLnBrk="0" hangingPunct="0">
              <a:lnSpc>
                <a:spcPts val="1500"/>
              </a:lnSpc>
              <a:spcBef>
                <a:spcPct val="0"/>
              </a:spcBef>
              <a:buClr>
                <a:srgbClr val="A51E37"/>
              </a:buClr>
              <a:buFont typeface="Wingdings" pitchFamily="2" charset="2"/>
              <a:defRPr sz="1200">
                <a:solidFill>
                  <a:schemeClr val="folHlink"/>
                </a:solidFill>
                <a:latin typeface="Arial" charset="0"/>
              </a:defRPr>
            </a:lvl1pPr>
            <a:lvl2pPr marL="742950" indent="-285750" algn="l" defTabSz="1074738" eaLnBrk="0" hangingPunct="0">
              <a:lnSpc>
                <a:spcPts val="1200"/>
              </a:lnSpc>
              <a:spcBef>
                <a:spcPct val="0"/>
              </a:spcBef>
              <a:defRPr sz="900">
                <a:solidFill>
                  <a:schemeClr val="tx1"/>
                </a:solidFill>
                <a:latin typeface="Arial" charset="0"/>
              </a:defRPr>
            </a:lvl2pPr>
            <a:lvl3pPr marL="1143000" indent="-228600" algn="l" defTabSz="1074738" eaLnBrk="0" hangingPunct="0">
              <a:lnSpc>
                <a:spcPts val="1200"/>
              </a:lnSpc>
              <a:spcBef>
                <a:spcPct val="0"/>
              </a:spcBef>
              <a:defRPr sz="900" b="1">
                <a:solidFill>
                  <a:schemeClr val="accent2"/>
                </a:solidFill>
                <a:latin typeface="Arial" charset="0"/>
              </a:defRPr>
            </a:lvl3pPr>
            <a:lvl4pPr marL="1600200" indent="-228600" algn="l" defTabSz="1074738" eaLnBrk="0" hangingPunct="0">
              <a:lnSpc>
                <a:spcPts val="1200"/>
              </a:lnSpc>
              <a:spcBef>
                <a:spcPct val="0"/>
              </a:spcBef>
              <a:defRPr sz="900">
                <a:solidFill>
                  <a:schemeClr val="tx1"/>
                </a:solidFill>
                <a:latin typeface="Arial" charset="0"/>
              </a:defRPr>
            </a:lvl4pPr>
            <a:lvl5pPr marL="2147888" indent="-169863" algn="l" defTabSz="1074738" eaLnBrk="0" hangingPunct="0">
              <a:lnSpc>
                <a:spcPts val="1200"/>
              </a:lnSpc>
              <a:spcBef>
                <a:spcPct val="0"/>
              </a:spcBef>
              <a:buClr>
                <a:schemeClr val="accent2"/>
              </a:buClr>
              <a:buChar char="•"/>
              <a:defRPr sz="900">
                <a:solidFill>
                  <a:schemeClr val="tx1"/>
                </a:solidFill>
                <a:latin typeface="Arial" charset="0"/>
              </a:defRPr>
            </a:lvl5pPr>
            <a:lvl6pPr marL="26050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6pPr>
            <a:lvl7pPr marL="30622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7pPr>
            <a:lvl8pPr marL="35194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8pPr>
            <a:lvl9pPr marL="3976688" indent="-169863" defTabSz="1074738" eaLnBrk="0" fontAlgn="base" hangingPunct="0">
              <a:lnSpc>
                <a:spcPts val="1200"/>
              </a:lnSpc>
              <a:spcBef>
                <a:spcPct val="0"/>
              </a:spcBef>
              <a:spcAft>
                <a:spcPct val="0"/>
              </a:spcAft>
              <a:buClr>
                <a:schemeClr val="accent2"/>
              </a:buClr>
              <a:buChar char="•"/>
              <a:defRPr sz="900">
                <a:solidFill>
                  <a:schemeClr val="tx1"/>
                </a:solidFill>
                <a:latin typeface="Arial" charset="0"/>
              </a:defRPr>
            </a:lvl9pPr>
          </a:lstStyle>
          <a:p>
            <a:pPr eaLnBrk="1" hangingPunct="1">
              <a:lnSpc>
                <a:spcPts val="2100"/>
              </a:lnSpc>
              <a:buClrTx/>
              <a:buFontTx/>
              <a:buNone/>
            </a:pPr>
            <a:r>
              <a:rPr lang="de-DE" b="1" dirty="0">
                <a:solidFill>
                  <a:srgbClr val="A51E37"/>
                </a:solidFill>
              </a:rPr>
              <a:t>SFB 1391 Andere Ästhetik</a:t>
            </a:r>
          </a:p>
        </p:txBody>
      </p:sp>
      <p:sp>
        <p:nvSpPr>
          <p:cNvPr id="10" name="Rectangle 52"/>
          <p:cNvSpPr>
            <a:spLocks noChangeArrowheads="1"/>
          </p:cNvSpPr>
          <p:nvPr/>
        </p:nvSpPr>
        <p:spPr bwMode="auto">
          <a:xfrm>
            <a:off x="7359650" y="935038"/>
            <a:ext cx="3059113" cy="2590800"/>
          </a:xfrm>
          <a:prstGeom prst="rect">
            <a:avLst/>
          </a:prstGeom>
          <a:pattFill prst="pct10">
            <a:fgClr>
              <a:schemeClr val="tx1"/>
            </a:fgClr>
            <a:bgClr>
              <a:schemeClr val="bg1"/>
            </a:bgClr>
          </a:pattFill>
          <a:ln>
            <a:noFill/>
          </a:ln>
          <a:effectLst/>
        </p:spPr>
        <p:txBody>
          <a:bodyPr wrap="none" lIns="0" tIns="0" rIns="0" bIns="0"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r" eaLnBrk="0" fontAlgn="base" hangingPunct="0">
              <a:spcBef>
                <a:spcPct val="50000"/>
              </a:spcBef>
              <a:spcAft>
                <a:spcPct val="0"/>
              </a:spcAft>
              <a:defRPr sz="800">
                <a:solidFill>
                  <a:schemeClr val="tx1"/>
                </a:solidFill>
                <a:latin typeface="Arial" charset="0"/>
              </a:defRPr>
            </a:lvl6pPr>
            <a:lvl7pPr marL="2971800" indent="-228600" algn="r" eaLnBrk="0" fontAlgn="base" hangingPunct="0">
              <a:spcBef>
                <a:spcPct val="50000"/>
              </a:spcBef>
              <a:spcAft>
                <a:spcPct val="0"/>
              </a:spcAft>
              <a:defRPr sz="800">
                <a:solidFill>
                  <a:schemeClr val="tx1"/>
                </a:solidFill>
                <a:latin typeface="Arial" charset="0"/>
              </a:defRPr>
            </a:lvl7pPr>
            <a:lvl8pPr marL="3429000" indent="-228600" algn="r" eaLnBrk="0" fontAlgn="base" hangingPunct="0">
              <a:spcBef>
                <a:spcPct val="50000"/>
              </a:spcBef>
              <a:spcAft>
                <a:spcPct val="0"/>
              </a:spcAft>
              <a:defRPr sz="800">
                <a:solidFill>
                  <a:schemeClr val="tx1"/>
                </a:solidFill>
                <a:latin typeface="Arial" charset="0"/>
              </a:defRPr>
            </a:lvl8pPr>
            <a:lvl9pPr marL="3886200" indent="-228600" algn="r" eaLnBrk="0" fontAlgn="base" hangingPunct="0">
              <a:spcBef>
                <a:spcPct val="50000"/>
              </a:spcBef>
              <a:spcAft>
                <a:spcPct val="0"/>
              </a:spcAft>
              <a:defRPr sz="800">
                <a:solidFill>
                  <a:schemeClr val="tx1"/>
                </a:solidFill>
                <a:latin typeface="Arial" charset="0"/>
              </a:defRPr>
            </a:lvl9pPr>
          </a:lstStyle>
          <a:p>
            <a:pPr eaLnBrk="1" hangingPunct="1"/>
            <a:endParaRPr lang="de-DE"/>
          </a:p>
        </p:txBody>
      </p:sp>
      <p:sp>
        <p:nvSpPr>
          <p:cNvPr id="17" name="CasellaDiTesto 16">
            <a:extLst>
              <a:ext uri="{FF2B5EF4-FFF2-40B4-BE49-F238E27FC236}">
                <a16:creationId xmlns:a16="http://schemas.microsoft.com/office/drawing/2014/main" id="{FB71E4F5-930B-6E89-F7C4-F27439E79566}"/>
              </a:ext>
            </a:extLst>
          </p:cNvPr>
          <p:cNvSpPr txBox="1"/>
          <p:nvPr/>
        </p:nvSpPr>
        <p:spPr>
          <a:xfrm>
            <a:off x="7725381" y="6785630"/>
            <a:ext cx="2303836" cy="523220"/>
          </a:xfrm>
          <a:prstGeom prst="rect">
            <a:avLst/>
          </a:prstGeom>
          <a:noFill/>
        </p:spPr>
        <p:txBody>
          <a:bodyPr wrap="none" rtlCol="0">
            <a:spAutoFit/>
          </a:bodyPr>
          <a:lstStyle/>
          <a:p>
            <a:pPr algn="ctr"/>
            <a:r>
              <a:rPr lang="de-DE" sz="1400" b="1">
                <a:latin typeface="Arial" panose="020B0604020202020204" pitchFamily="34" charset="0"/>
                <a:cs typeface="Arial" panose="020B0604020202020204" pitchFamily="34" charset="0"/>
              </a:rPr>
              <a:t>Internationale Tagung</a:t>
            </a:r>
          </a:p>
          <a:p>
            <a:pPr algn="ctr"/>
            <a:r>
              <a:rPr lang="de-DE" sz="1400" b="1">
                <a:latin typeface="Arial" panose="020B0604020202020204" pitchFamily="34" charset="0"/>
                <a:cs typeface="Arial" panose="020B0604020202020204" pitchFamily="34" charset="0"/>
              </a:rPr>
              <a:t>17. – 19. September 2026</a:t>
            </a:r>
          </a:p>
        </p:txBody>
      </p:sp>
      <p:sp>
        <p:nvSpPr>
          <p:cNvPr id="21" name="CasellaDiTesto 20">
            <a:extLst>
              <a:ext uri="{FF2B5EF4-FFF2-40B4-BE49-F238E27FC236}">
                <a16:creationId xmlns:a16="http://schemas.microsoft.com/office/drawing/2014/main" id="{83999D20-31DC-4BF3-FEE1-9FBF6525E012}"/>
              </a:ext>
            </a:extLst>
          </p:cNvPr>
          <p:cNvSpPr txBox="1"/>
          <p:nvPr/>
        </p:nvSpPr>
        <p:spPr>
          <a:xfrm>
            <a:off x="3839504" y="1669913"/>
            <a:ext cx="2879725" cy="1423467"/>
          </a:xfrm>
          <a:prstGeom prst="rect">
            <a:avLst/>
          </a:prstGeom>
          <a:noFill/>
        </p:spPr>
        <p:txBody>
          <a:bodyPr wrap="square" rtlCol="0">
            <a:spAutoFit/>
          </a:bodyPr>
          <a:lstStyle/>
          <a:p>
            <a:pPr algn="just">
              <a:lnSpc>
                <a:spcPct val="150000"/>
              </a:lnSpc>
            </a:pPr>
            <a:r>
              <a:rPr lang="de-DE" sz="1100" b="1">
                <a:latin typeface="Arial" panose="020B0604020202020204" pitchFamily="34" charset="0"/>
                <a:cs typeface="Arial" panose="020B0604020202020204" pitchFamily="34" charset="0"/>
              </a:rPr>
              <a:t>Organisation / </a:t>
            </a:r>
            <a:r>
              <a:rPr lang="de-DE" sz="1100" b="1" err="1">
                <a:latin typeface="Arial" panose="020B0604020202020204" pitchFamily="34" charset="0"/>
                <a:cs typeface="Arial" panose="020B0604020202020204" pitchFamily="34" charset="0"/>
              </a:rPr>
              <a:t>Organization</a:t>
            </a:r>
            <a:endParaRPr lang="de-DE" sz="1100" b="1">
              <a:latin typeface="Arial" panose="020B0604020202020204" pitchFamily="34" charset="0"/>
              <a:cs typeface="Arial" panose="020B0604020202020204" pitchFamily="34" charset="0"/>
            </a:endParaRPr>
          </a:p>
          <a:p>
            <a:pPr algn="just"/>
            <a:r>
              <a:rPr lang="de-DE" sz="1000">
                <a:latin typeface="Arial" panose="020B0604020202020204" pitchFamily="34" charset="0"/>
                <a:cs typeface="Arial" panose="020B0604020202020204" pitchFamily="34" charset="0"/>
              </a:rPr>
              <a:t>Prof. Dr. Irmgard Männlein</a:t>
            </a:r>
          </a:p>
          <a:p>
            <a:pPr algn="just"/>
            <a:r>
              <a:rPr lang="de-DE" sz="1000">
                <a:latin typeface="Arial" panose="020B0604020202020204" pitchFamily="34" charset="0"/>
                <a:cs typeface="Arial" panose="020B0604020202020204" pitchFamily="34" charset="0"/>
              </a:rPr>
              <a:t>Dr. Viola Palmieri</a:t>
            </a:r>
          </a:p>
          <a:p>
            <a:pPr algn="just"/>
            <a:r>
              <a:rPr lang="de-DE" sz="1000">
                <a:latin typeface="Arial" panose="020B0604020202020204" pitchFamily="34" charset="0"/>
                <a:cs typeface="Arial" panose="020B0604020202020204" pitchFamily="34" charset="0"/>
              </a:rPr>
              <a:t>Universität Tübingen</a:t>
            </a:r>
          </a:p>
          <a:p>
            <a:pPr algn="just"/>
            <a:r>
              <a:rPr lang="de-DE" sz="1000">
                <a:latin typeface="Arial" panose="020B0604020202020204" pitchFamily="34" charset="0"/>
                <a:cs typeface="Arial" panose="020B0604020202020204" pitchFamily="34" charset="0"/>
              </a:rPr>
              <a:t>SFB 1391 </a:t>
            </a:r>
            <a:r>
              <a:rPr lang="de-DE" sz="1000" i="1">
                <a:latin typeface="Arial" panose="020B0604020202020204" pitchFamily="34" charset="0"/>
                <a:cs typeface="Arial" panose="020B0604020202020204" pitchFamily="34" charset="0"/>
              </a:rPr>
              <a:t>Andere Ästhetik</a:t>
            </a:r>
          </a:p>
          <a:p>
            <a:pPr algn="just"/>
            <a:r>
              <a:rPr lang="de-DE" sz="1000">
                <a:latin typeface="Arial" panose="020B0604020202020204" pitchFamily="34" charset="0"/>
                <a:cs typeface="Arial" panose="020B0604020202020204" pitchFamily="34" charset="0"/>
              </a:rPr>
              <a:t>Teilprojekt C01: </a:t>
            </a:r>
            <a:r>
              <a:rPr lang="de-DE" sz="1000" i="1">
                <a:latin typeface="Arial" panose="020B0604020202020204" pitchFamily="34" charset="0"/>
                <a:cs typeface="Arial" panose="020B0604020202020204" pitchFamily="34" charset="0"/>
              </a:rPr>
              <a:t>Zwischen Tradition und Triumph: Christliche Poetiken der Ekphrasis</a:t>
            </a:r>
          </a:p>
          <a:p>
            <a:pPr algn="just"/>
            <a:endParaRPr lang="de-DE" sz="1000" i="1">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A49AAC90-874D-C24E-EAEF-CB91BD594C2D}"/>
              </a:ext>
            </a:extLst>
          </p:cNvPr>
          <p:cNvSpPr txBox="1"/>
          <p:nvPr/>
        </p:nvSpPr>
        <p:spPr>
          <a:xfrm>
            <a:off x="7187189" y="4306999"/>
            <a:ext cx="3380221" cy="1107996"/>
          </a:xfrm>
          <a:prstGeom prst="rect">
            <a:avLst/>
          </a:prstGeom>
          <a:noFill/>
        </p:spPr>
        <p:txBody>
          <a:bodyPr wrap="none" rtlCol="0">
            <a:spAutoFit/>
          </a:bodyPr>
          <a:lstStyle/>
          <a:p>
            <a:pPr algn="ctr"/>
            <a:r>
              <a:rPr lang="de-DE" sz="1600" b="1">
                <a:solidFill>
                  <a:srgbClr val="A51E37"/>
                </a:solidFill>
                <a:latin typeface="Arial" panose="020B0604020202020204" pitchFamily="34" charset="0"/>
                <a:cs typeface="Arial" panose="020B0604020202020204" pitchFamily="34" charset="0"/>
              </a:rPr>
              <a:t>Ekphrasis in der Spätantike.</a:t>
            </a:r>
          </a:p>
          <a:p>
            <a:pPr algn="ctr"/>
            <a:r>
              <a:rPr lang="de-DE" sz="1600" b="1">
                <a:solidFill>
                  <a:srgbClr val="A51E37"/>
                </a:solidFill>
                <a:latin typeface="Arial" panose="020B0604020202020204" pitchFamily="34" charset="0"/>
                <a:cs typeface="Arial" panose="020B0604020202020204" pitchFamily="34" charset="0"/>
              </a:rPr>
              <a:t>Politische, religiöse </a:t>
            </a:r>
          </a:p>
          <a:p>
            <a:pPr algn="ctr"/>
            <a:r>
              <a:rPr lang="de-DE" sz="1600" b="1">
                <a:solidFill>
                  <a:srgbClr val="A51E37"/>
                </a:solidFill>
                <a:latin typeface="Arial" panose="020B0604020202020204" pitchFamily="34" charset="0"/>
                <a:cs typeface="Arial" panose="020B0604020202020204" pitchFamily="34" charset="0"/>
              </a:rPr>
              <a:t>und performative Dimensionen</a:t>
            </a:r>
          </a:p>
          <a:p>
            <a:endParaRPr lang="de-DE" sz="1800"/>
          </a:p>
        </p:txBody>
      </p:sp>
      <p:sp>
        <p:nvSpPr>
          <p:cNvPr id="14" name="CasellaDiTesto 13">
            <a:extLst>
              <a:ext uri="{FF2B5EF4-FFF2-40B4-BE49-F238E27FC236}">
                <a16:creationId xmlns:a16="http://schemas.microsoft.com/office/drawing/2014/main" id="{4B2B4706-A00A-F88B-81DA-56C761927E35}"/>
              </a:ext>
            </a:extLst>
          </p:cNvPr>
          <p:cNvSpPr txBox="1"/>
          <p:nvPr/>
        </p:nvSpPr>
        <p:spPr>
          <a:xfrm>
            <a:off x="7345842" y="5296089"/>
            <a:ext cx="3120534" cy="1154162"/>
          </a:xfrm>
          <a:prstGeom prst="rect">
            <a:avLst/>
          </a:prstGeom>
          <a:noFill/>
        </p:spPr>
        <p:txBody>
          <a:bodyPr wrap="none" rtlCol="0">
            <a:spAutoFit/>
          </a:bodyPr>
          <a:lstStyle/>
          <a:p>
            <a:pPr algn="ctr"/>
            <a:r>
              <a:rPr lang="de-DE" sz="1600" b="1">
                <a:solidFill>
                  <a:srgbClr val="A51E37"/>
                </a:solidFill>
                <a:latin typeface="Arial" panose="020B0604020202020204" pitchFamily="34" charset="0"/>
                <a:cs typeface="Arial" panose="020B0604020202020204" pitchFamily="34" charset="0"/>
              </a:rPr>
              <a:t>Ekphrasis in Late </a:t>
            </a:r>
            <a:r>
              <a:rPr lang="de-DE" sz="1600" b="1" err="1">
                <a:solidFill>
                  <a:srgbClr val="A51E37"/>
                </a:solidFill>
                <a:latin typeface="Arial" panose="020B0604020202020204" pitchFamily="34" charset="0"/>
                <a:cs typeface="Arial" panose="020B0604020202020204" pitchFamily="34" charset="0"/>
              </a:rPr>
              <a:t>Antiquity</a:t>
            </a:r>
            <a:r>
              <a:rPr lang="de-DE" sz="1600" b="1">
                <a:solidFill>
                  <a:srgbClr val="A51E37"/>
                </a:solidFill>
                <a:latin typeface="Arial" panose="020B0604020202020204" pitchFamily="34" charset="0"/>
                <a:cs typeface="Arial" panose="020B0604020202020204" pitchFamily="34" charset="0"/>
              </a:rPr>
              <a:t>.</a:t>
            </a:r>
          </a:p>
          <a:p>
            <a:pPr algn="ctr"/>
            <a:r>
              <a:rPr lang="de-DE" sz="1600" b="1">
                <a:solidFill>
                  <a:srgbClr val="A51E37"/>
                </a:solidFill>
                <a:latin typeface="Arial" panose="020B0604020202020204" pitchFamily="34" charset="0"/>
                <a:cs typeface="Arial" panose="020B0604020202020204" pitchFamily="34" charset="0"/>
              </a:rPr>
              <a:t>Political, </a:t>
            </a:r>
            <a:r>
              <a:rPr lang="de-DE" sz="1600" b="1" err="1">
                <a:solidFill>
                  <a:srgbClr val="A51E37"/>
                </a:solidFill>
                <a:latin typeface="Arial" panose="020B0604020202020204" pitchFamily="34" charset="0"/>
                <a:cs typeface="Arial" panose="020B0604020202020204" pitchFamily="34" charset="0"/>
              </a:rPr>
              <a:t>Religious</a:t>
            </a:r>
            <a:r>
              <a:rPr lang="de-DE" sz="1600" b="1">
                <a:solidFill>
                  <a:srgbClr val="A51E37"/>
                </a:solidFill>
                <a:latin typeface="Arial" panose="020B0604020202020204" pitchFamily="34" charset="0"/>
                <a:cs typeface="Arial" panose="020B0604020202020204" pitchFamily="34" charset="0"/>
              </a:rPr>
              <a:t> </a:t>
            </a:r>
          </a:p>
          <a:p>
            <a:pPr algn="ctr"/>
            <a:r>
              <a:rPr lang="de-DE" sz="1600" b="1">
                <a:solidFill>
                  <a:srgbClr val="A51E37"/>
                </a:solidFill>
                <a:latin typeface="Arial" panose="020B0604020202020204" pitchFamily="34" charset="0"/>
                <a:cs typeface="Arial" panose="020B0604020202020204" pitchFamily="34" charset="0"/>
              </a:rPr>
              <a:t>and Performative </a:t>
            </a:r>
            <a:r>
              <a:rPr lang="de-DE" sz="1600" b="1" err="1">
                <a:solidFill>
                  <a:srgbClr val="A51E37"/>
                </a:solidFill>
                <a:latin typeface="Arial" panose="020B0604020202020204" pitchFamily="34" charset="0"/>
                <a:cs typeface="Arial" panose="020B0604020202020204" pitchFamily="34" charset="0"/>
              </a:rPr>
              <a:t>Dimensions</a:t>
            </a:r>
            <a:endParaRPr lang="de-DE" sz="1600" b="1">
              <a:solidFill>
                <a:srgbClr val="A51E37"/>
              </a:solidFill>
              <a:latin typeface="Arial" panose="020B0604020202020204" pitchFamily="34" charset="0"/>
              <a:cs typeface="Arial" panose="020B0604020202020204" pitchFamily="34" charset="0"/>
            </a:endParaRPr>
          </a:p>
          <a:p>
            <a:endParaRPr lang="de-DE"/>
          </a:p>
        </p:txBody>
      </p:sp>
      <p:sp>
        <p:nvSpPr>
          <p:cNvPr id="15" name="CasellaDiTesto 14">
            <a:extLst>
              <a:ext uri="{FF2B5EF4-FFF2-40B4-BE49-F238E27FC236}">
                <a16:creationId xmlns:a16="http://schemas.microsoft.com/office/drawing/2014/main" id="{00D4DE65-33F0-8CFB-2CB7-59B5F43A45B6}"/>
              </a:ext>
            </a:extLst>
          </p:cNvPr>
          <p:cNvSpPr txBox="1"/>
          <p:nvPr/>
        </p:nvSpPr>
        <p:spPr>
          <a:xfrm>
            <a:off x="3759764" y="161808"/>
            <a:ext cx="2566352" cy="1508105"/>
          </a:xfrm>
          <a:prstGeom prst="rect">
            <a:avLst/>
          </a:prstGeom>
          <a:noFill/>
        </p:spPr>
        <p:txBody>
          <a:bodyPr wrap="square" rtlCol="0">
            <a:spAutoFit/>
          </a:bodyPr>
          <a:lstStyle/>
          <a:p>
            <a:r>
              <a:rPr lang="de-DE" sz="1100" b="1" dirty="0">
                <a:latin typeface="Arial" panose="020B0604020202020204" pitchFamily="34" charset="0"/>
                <a:cs typeface="Arial" panose="020B0604020202020204" pitchFamily="34" charset="0"/>
              </a:rPr>
              <a:t>Tagungsort / Conference </a:t>
            </a:r>
            <a:r>
              <a:rPr lang="de-DE" sz="1100" b="1" dirty="0" err="1">
                <a:latin typeface="Arial" panose="020B0604020202020204" pitchFamily="34" charset="0"/>
                <a:cs typeface="Arial" panose="020B0604020202020204" pitchFamily="34" charset="0"/>
              </a:rPr>
              <a:t>Venue</a:t>
            </a:r>
            <a:br>
              <a:rPr lang="de-DE" sz="1000" dirty="0">
                <a:latin typeface="Arial" panose="020B0604020202020204" pitchFamily="34" charset="0"/>
                <a:cs typeface="Arial" panose="020B0604020202020204" pitchFamily="34" charset="0"/>
              </a:rPr>
            </a:br>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Eberhard Karls Universität Tübingen</a:t>
            </a:r>
          </a:p>
          <a:p>
            <a:r>
              <a:rPr lang="de-DE" sz="1000" dirty="0">
                <a:latin typeface="Arial" panose="020B0604020202020204" pitchFamily="34" charset="0"/>
                <a:cs typeface="Arial" panose="020B0604020202020204" pitchFamily="34" charset="0"/>
              </a:rPr>
              <a:t>Philologisches Seminar</a:t>
            </a:r>
          </a:p>
          <a:p>
            <a:r>
              <a:rPr lang="de-DE" sz="1000" dirty="0">
                <a:latin typeface="Arial" panose="020B0604020202020204" pitchFamily="34" charset="0"/>
                <a:cs typeface="Arial" panose="020B0604020202020204" pitchFamily="34" charset="0"/>
              </a:rPr>
              <a:t>Großer Übungsraum, </a:t>
            </a:r>
            <a:r>
              <a:rPr lang="de-DE" sz="1000" dirty="0" err="1">
                <a:latin typeface="Arial" panose="020B0604020202020204" pitchFamily="34" charset="0"/>
                <a:cs typeface="Arial" panose="020B0604020202020204" pitchFamily="34" charset="0"/>
              </a:rPr>
              <a:t>Hegelbau</a:t>
            </a:r>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Wilhelmstraße 36</a:t>
            </a:r>
          </a:p>
          <a:p>
            <a:r>
              <a:rPr lang="de-DE" sz="1000" dirty="0">
                <a:latin typeface="Arial" panose="020B0604020202020204" pitchFamily="34" charset="0"/>
                <a:cs typeface="Arial" panose="020B0604020202020204" pitchFamily="34" charset="0"/>
              </a:rPr>
              <a:t>72074 Tübingen</a:t>
            </a:r>
          </a:p>
          <a:p>
            <a:endParaRPr lang="de-DE" dirty="0"/>
          </a:p>
        </p:txBody>
      </p:sp>
      <p:sp>
        <p:nvSpPr>
          <p:cNvPr id="23" name="CasellaDiTesto 22">
            <a:extLst>
              <a:ext uri="{FF2B5EF4-FFF2-40B4-BE49-F238E27FC236}">
                <a16:creationId xmlns:a16="http://schemas.microsoft.com/office/drawing/2014/main" id="{6348A0C0-E810-2032-9614-8ABF7B19C4F9}"/>
              </a:ext>
            </a:extLst>
          </p:cNvPr>
          <p:cNvSpPr txBox="1"/>
          <p:nvPr/>
        </p:nvSpPr>
        <p:spPr>
          <a:xfrm>
            <a:off x="3765800" y="3334355"/>
            <a:ext cx="2696572" cy="1046440"/>
          </a:xfrm>
          <a:prstGeom prst="rect">
            <a:avLst/>
          </a:prstGeom>
          <a:noFill/>
        </p:spPr>
        <p:txBody>
          <a:bodyPr wrap="none" rtlCol="0">
            <a:spAutoFit/>
          </a:bodyPr>
          <a:lstStyle/>
          <a:p>
            <a:r>
              <a:rPr lang="de-DE" sz="1100" b="1" dirty="0">
                <a:latin typeface="Arial" panose="020B0604020202020204" pitchFamily="34" charset="0"/>
                <a:cs typeface="Arial" panose="020B0604020202020204" pitchFamily="34" charset="0"/>
              </a:rPr>
              <a:t>Kontakt / Contact</a:t>
            </a:r>
            <a:endParaRPr lang="de-DE" b="1" dirty="0">
              <a:latin typeface="Arial" panose="020B0604020202020204" pitchFamily="34" charset="0"/>
              <a:cs typeface="Arial" panose="020B0604020202020204" pitchFamily="34" charset="0"/>
            </a:endParaRPr>
          </a:p>
          <a:p>
            <a:endParaRPr lang="de-DE" sz="1000" b="1" dirty="0">
              <a:latin typeface="Arial" panose="020B0604020202020204" pitchFamily="34" charset="0"/>
              <a:cs typeface="Arial" panose="020B0604020202020204" pitchFamily="34" charset="0"/>
            </a:endParaRPr>
          </a:p>
          <a:p>
            <a:r>
              <a:rPr lang="de-DE" sz="1000" dirty="0" err="1">
                <a:latin typeface="Arial" panose="020B0604020202020204" pitchFamily="34" charset="0"/>
                <a:cs typeface="Arial" panose="020B0604020202020204" pitchFamily="34" charset="0"/>
              </a:rPr>
              <a:t>irmgard.maennlein-robert@uni-tuebingen.de</a:t>
            </a:r>
            <a:endParaRPr lang="de-DE" sz="1000" dirty="0">
              <a:latin typeface="Arial" panose="020B0604020202020204" pitchFamily="34" charset="0"/>
              <a:cs typeface="Arial" panose="020B0604020202020204" pitchFamily="34" charset="0"/>
            </a:endParaRPr>
          </a:p>
          <a:p>
            <a:r>
              <a:rPr lang="de-DE" sz="1000" dirty="0" err="1">
                <a:latin typeface="Arial" panose="020B0604020202020204" pitchFamily="34" charset="0"/>
                <a:cs typeface="Arial" panose="020B0604020202020204" pitchFamily="34" charset="0"/>
              </a:rPr>
              <a:t>viola.palmieri@uni-tuebingen.de</a:t>
            </a:r>
            <a:endParaRPr lang="de-DE" sz="1000" dirty="0">
              <a:latin typeface="Arial" panose="020B0604020202020204" pitchFamily="34" charset="0"/>
              <a:cs typeface="Arial" panose="020B0604020202020204" pitchFamily="34" charset="0"/>
            </a:endParaRPr>
          </a:p>
          <a:p>
            <a:endParaRPr lang="de-DE" dirty="0"/>
          </a:p>
        </p:txBody>
      </p:sp>
      <p:sp>
        <p:nvSpPr>
          <p:cNvPr id="24" name="CasellaDiTesto 23">
            <a:extLst>
              <a:ext uri="{FF2B5EF4-FFF2-40B4-BE49-F238E27FC236}">
                <a16:creationId xmlns:a16="http://schemas.microsoft.com/office/drawing/2014/main" id="{B2983CDD-0BAD-3972-7CD9-78A2CAF4713C}"/>
              </a:ext>
            </a:extLst>
          </p:cNvPr>
          <p:cNvSpPr txBox="1"/>
          <p:nvPr/>
        </p:nvSpPr>
        <p:spPr>
          <a:xfrm>
            <a:off x="3780437" y="4483970"/>
            <a:ext cx="2207612" cy="1538883"/>
          </a:xfrm>
          <a:prstGeom prst="rect">
            <a:avLst/>
          </a:prstGeom>
          <a:noFill/>
        </p:spPr>
        <p:txBody>
          <a:bodyPr wrap="square" rtlCol="0">
            <a:spAutoFit/>
          </a:bodyPr>
          <a:lstStyle/>
          <a:p>
            <a:r>
              <a:rPr lang="de-DE" sz="1100" b="1">
                <a:latin typeface="Arial" panose="020B0604020202020204" pitchFamily="34" charset="0"/>
                <a:cs typeface="Arial" panose="020B0604020202020204" pitchFamily="34" charset="0"/>
              </a:rPr>
              <a:t>SFB 1391 Andere Ästhetik /</a:t>
            </a:r>
            <a:endParaRPr lang="de-DE" sz="1100">
              <a:latin typeface="Arial" panose="020B0604020202020204" pitchFamily="34" charset="0"/>
              <a:cs typeface="Arial" panose="020B0604020202020204" pitchFamily="34" charset="0"/>
            </a:endParaRPr>
          </a:p>
          <a:p>
            <a:r>
              <a:rPr lang="de-DE" sz="1100" b="1">
                <a:latin typeface="Arial" panose="020B0604020202020204" pitchFamily="34" charset="0"/>
                <a:cs typeface="Arial" panose="020B0604020202020204" pitchFamily="34" charset="0"/>
              </a:rPr>
              <a:t>CRC 1391 Different </a:t>
            </a:r>
            <a:r>
              <a:rPr lang="de-DE" sz="1100" b="1" err="1">
                <a:latin typeface="Arial" panose="020B0604020202020204" pitchFamily="34" charset="0"/>
                <a:cs typeface="Arial" panose="020B0604020202020204" pitchFamily="34" charset="0"/>
              </a:rPr>
              <a:t>Aesthetics</a:t>
            </a:r>
            <a:endParaRPr lang="de-DE" sz="1100" b="1">
              <a:latin typeface="Arial" panose="020B0604020202020204" pitchFamily="34" charset="0"/>
              <a:cs typeface="Arial" panose="020B0604020202020204" pitchFamily="34" charset="0"/>
            </a:endParaRPr>
          </a:p>
          <a:p>
            <a:endParaRPr lang="de-DE" sz="1100" b="1">
              <a:latin typeface="Arial" panose="020B0604020202020204" pitchFamily="34" charset="0"/>
              <a:cs typeface="Arial" panose="020B0604020202020204" pitchFamily="34" charset="0"/>
            </a:endParaRPr>
          </a:p>
          <a:p>
            <a:pPr algn="just"/>
            <a:r>
              <a:rPr lang="de-DE" sz="1000" u="sng">
                <a:latin typeface="Arial" panose="020B0604020202020204" pitchFamily="34" charset="0"/>
                <a:cs typeface="Arial" panose="020B0604020202020204" pitchFamily="34" charset="0"/>
                <a:hlinkClick r:id="rId2"/>
              </a:rPr>
              <a:t>https://uni-tuebingen.de/de/159334</a:t>
            </a:r>
            <a:endParaRPr lang="de-DE" sz="1000" u="sng">
              <a:latin typeface="Arial" panose="020B0604020202020204" pitchFamily="34" charset="0"/>
              <a:cs typeface="Arial" panose="020B0604020202020204" pitchFamily="34" charset="0"/>
            </a:endParaRPr>
          </a:p>
          <a:p>
            <a:pPr algn="just"/>
            <a:r>
              <a:rPr lang="de-DE" sz="1000">
                <a:latin typeface="Arial" panose="020B0604020202020204" pitchFamily="34" charset="0"/>
                <a:cs typeface="Arial" panose="020B0604020202020204" pitchFamily="34" charset="0"/>
                <a:hlinkClick r:id="rId3"/>
              </a:rPr>
              <a:t>https://andere-aesthetik.de</a:t>
            </a:r>
            <a:endParaRPr lang="de-DE" sz="1000">
              <a:latin typeface="Arial" panose="020B0604020202020204" pitchFamily="34" charset="0"/>
              <a:cs typeface="Arial" panose="020B0604020202020204" pitchFamily="34" charset="0"/>
            </a:endParaRPr>
          </a:p>
          <a:p>
            <a:pPr algn="just"/>
            <a:r>
              <a:rPr lang="de-DE" sz="1000">
                <a:latin typeface="Arial" panose="020B0604020202020204" pitchFamily="34" charset="0"/>
                <a:cs typeface="Arial" panose="020B0604020202020204" pitchFamily="34" charset="0"/>
                <a:hlinkClick r:id="rId4"/>
              </a:rPr>
              <a:t>https://www.instagram.com/andere_aesthetik?igsh=MTdpNzJ6NHBtZW9nYg==</a:t>
            </a:r>
            <a:endParaRPr lang="de-DE" sz="1000">
              <a:latin typeface="Arial" panose="020B0604020202020204" pitchFamily="34" charset="0"/>
              <a:cs typeface="Arial" panose="020B0604020202020204" pitchFamily="34" charset="0"/>
            </a:endParaRPr>
          </a:p>
          <a:p>
            <a:endParaRPr lang="de-DE" sz="1100">
              <a:latin typeface="Arial" panose="020B0604020202020204" pitchFamily="34" charset="0"/>
              <a:cs typeface="Arial" panose="020B0604020202020204" pitchFamily="34" charset="0"/>
            </a:endParaRPr>
          </a:p>
        </p:txBody>
      </p:sp>
      <p:sp>
        <p:nvSpPr>
          <p:cNvPr id="25" name="CasellaDiTesto 24">
            <a:extLst>
              <a:ext uri="{FF2B5EF4-FFF2-40B4-BE49-F238E27FC236}">
                <a16:creationId xmlns:a16="http://schemas.microsoft.com/office/drawing/2014/main" id="{BDFDC610-DF89-BB3A-D679-4CC60BED2349}"/>
              </a:ext>
            </a:extLst>
          </p:cNvPr>
          <p:cNvSpPr txBox="1"/>
          <p:nvPr/>
        </p:nvSpPr>
        <p:spPr>
          <a:xfrm>
            <a:off x="3780437" y="6430957"/>
            <a:ext cx="2938626" cy="1031051"/>
          </a:xfrm>
          <a:prstGeom prst="rect">
            <a:avLst/>
          </a:prstGeom>
          <a:noFill/>
        </p:spPr>
        <p:txBody>
          <a:bodyPr wrap="square" rtlCol="0">
            <a:spAutoFit/>
          </a:bodyPr>
          <a:lstStyle/>
          <a:p>
            <a:r>
              <a:rPr lang="de-DE" sz="1100" b="1" noProof="1">
                <a:latin typeface="Arial" panose="020B0604020202020204" pitchFamily="34" charset="0"/>
                <a:cs typeface="Arial" panose="020B0604020202020204" pitchFamily="34" charset="0"/>
              </a:rPr>
              <a:t>Titelbild / Cover picture</a:t>
            </a:r>
            <a:endParaRPr lang="de-DE" sz="1100" noProof="1">
              <a:latin typeface="Arial" panose="020B0604020202020204" pitchFamily="34" charset="0"/>
              <a:cs typeface="Arial" panose="020B0604020202020204" pitchFamily="34" charset="0"/>
            </a:endParaRPr>
          </a:p>
          <a:p>
            <a:endParaRPr lang="de-DE" sz="1000" noProof="1">
              <a:latin typeface="Arial" panose="020B0604020202020204" pitchFamily="34" charset="0"/>
              <a:cs typeface="Arial" panose="020B0604020202020204" pitchFamily="34" charset="0"/>
            </a:endParaRPr>
          </a:p>
          <a:p>
            <a:pPr algn="just"/>
            <a:r>
              <a:rPr lang="de-DE" sz="1000" noProof="1">
                <a:latin typeface="Arial" panose="020B0604020202020204" pitchFamily="34" charset="0"/>
                <a:cs typeface="Arial" panose="020B0604020202020204" pitchFamily="34" charset="0"/>
              </a:rPr>
              <a:t>Abbildung: Die thronende Jungfrau Maria mit Jesuskind, flankiert von Konstantin dem Großen (rechts) und Justinian (links). </a:t>
            </a:r>
          </a:p>
          <a:p>
            <a:pPr algn="just"/>
            <a:r>
              <a:rPr lang="de-DE" sz="1000" noProof="1">
                <a:latin typeface="Arial" panose="020B0604020202020204" pitchFamily="34" charset="0"/>
                <a:cs typeface="Arial" panose="020B0604020202020204" pitchFamily="34" charset="0"/>
              </a:rPr>
              <a:t>Foto: Eigene Aufnahme.</a:t>
            </a:r>
            <a:endParaRPr lang="de-DE" noProof="1"/>
          </a:p>
        </p:txBody>
      </p:sp>
      <p:sp>
        <p:nvSpPr>
          <p:cNvPr id="26" name="CasellaDiTesto 25">
            <a:extLst>
              <a:ext uri="{FF2B5EF4-FFF2-40B4-BE49-F238E27FC236}">
                <a16:creationId xmlns:a16="http://schemas.microsoft.com/office/drawing/2014/main" id="{6ED98D8C-C436-50CF-F8DE-E44BD79287B5}"/>
              </a:ext>
            </a:extLst>
          </p:cNvPr>
          <p:cNvSpPr txBox="1"/>
          <p:nvPr/>
        </p:nvSpPr>
        <p:spPr>
          <a:xfrm>
            <a:off x="205118" y="2976681"/>
            <a:ext cx="2063194" cy="233397"/>
          </a:xfrm>
          <a:prstGeom prst="rect">
            <a:avLst/>
          </a:prstGeom>
          <a:noFill/>
        </p:spPr>
        <p:txBody>
          <a:bodyPr wrap="none" rtlCol="0">
            <a:spAutoFit/>
          </a:bodyPr>
          <a:lstStyle/>
          <a:p>
            <a:pPr algn="just">
              <a:lnSpc>
                <a:spcPts val="1125"/>
              </a:lnSpc>
              <a:buNone/>
            </a:pPr>
            <a:r>
              <a:rPr lang="de-DE" sz="1200" b="1" dirty="0">
                <a:solidFill>
                  <a:srgbClr val="920D2A"/>
                </a:solidFill>
                <a:effectLst/>
                <a:latin typeface="Arial" panose="020B0604020202020204" pitchFamily="34" charset="0"/>
              </a:rPr>
              <a:t>Ziele des Teilprojekts C01</a:t>
            </a:r>
            <a:endParaRPr lang="de-DE" sz="1200" dirty="0">
              <a:solidFill>
                <a:srgbClr val="920D2A"/>
              </a:solidFill>
              <a:effectLst/>
              <a:latin typeface="Arial" panose="020B0604020202020204" pitchFamily="34" charset="0"/>
            </a:endParaRPr>
          </a:p>
        </p:txBody>
      </p:sp>
      <p:sp>
        <p:nvSpPr>
          <p:cNvPr id="34" name="CasellaDiTesto 33">
            <a:extLst>
              <a:ext uri="{FF2B5EF4-FFF2-40B4-BE49-F238E27FC236}">
                <a16:creationId xmlns:a16="http://schemas.microsoft.com/office/drawing/2014/main" id="{D13EE5F2-7B48-0F3D-B621-BEE29784A85F}"/>
              </a:ext>
            </a:extLst>
          </p:cNvPr>
          <p:cNvSpPr txBox="1"/>
          <p:nvPr/>
        </p:nvSpPr>
        <p:spPr>
          <a:xfrm>
            <a:off x="184943" y="3210078"/>
            <a:ext cx="3059112" cy="4205960"/>
          </a:xfrm>
          <a:prstGeom prst="rect">
            <a:avLst/>
          </a:prstGeom>
          <a:noFill/>
        </p:spPr>
        <p:txBody>
          <a:bodyPr wrap="square" rtlCol="0">
            <a:spAutoFit/>
          </a:bodyPr>
          <a:lstStyle/>
          <a:p>
            <a:pPr algn="just">
              <a:lnSpc>
                <a:spcPts val="1400"/>
              </a:lnSpc>
            </a:pPr>
            <a:r>
              <a:rPr lang="de-DE" sz="1000" noProof="1">
                <a:solidFill>
                  <a:prstClr val="black"/>
                </a:solidFill>
                <a:latin typeface="Arial" panose="020B0604020202020204" pitchFamily="34" charset="0"/>
                <a:cs typeface="Arial" panose="020B0604020202020204" pitchFamily="34" charset="0"/>
              </a:rPr>
              <a:t>Das Teilprojekt C01 untersucht christliche Poetiken der Ekphrasis in der oströmisch-byzantinischen Spätantike (5.–7. Jh. n. Chr.). Untersucht werden poetische Beschreibungen von Artefakten und Räumen, die im Spannungsfeld von christlicher Religion, Politik und kultureller Transformation neu semantisiert werden.</a:t>
            </a:r>
          </a:p>
          <a:p>
            <a:pPr algn="just">
              <a:lnSpc>
                <a:spcPts val="1400"/>
              </a:lnSpc>
            </a:pPr>
            <a:r>
              <a:rPr lang="de-DE" sz="1000" noProof="1">
                <a:solidFill>
                  <a:prstClr val="black"/>
                </a:solidFill>
                <a:latin typeface="Arial" panose="020B0604020202020204" pitchFamily="34" charset="0"/>
                <a:cs typeface="Arial" panose="020B0604020202020204" pitchFamily="34" charset="0"/>
              </a:rPr>
              <a:t>Im Fokus steht die Umdeutung der hellenischen Bildungskultur in der Spätantike sowie die Frage, wie hellenistische Traditionen der Ekphrasis in spätantiken poetischen und rhetorischen Formen fortwirken. </a:t>
            </a:r>
          </a:p>
          <a:p>
            <a:pPr algn="just">
              <a:lnSpc>
                <a:spcPts val="1400"/>
              </a:lnSpc>
            </a:pPr>
            <a:r>
              <a:rPr lang="de-DE" sz="1000" noProof="1">
                <a:solidFill>
                  <a:prstClr val="black"/>
                </a:solidFill>
                <a:latin typeface="Arial" panose="020B0604020202020204" pitchFamily="34" charset="0"/>
                <a:cs typeface="Arial" panose="020B0604020202020204" pitchFamily="34" charset="0"/>
              </a:rPr>
              <a:t>Besondere Aufmerksamkeit gilt den politischen, religiösen und performativen Dimensionen dieser Texte: Ekphraseis erscheinen als Orte kultureller Aushandlung, in denen ästhetische Reflexion, religiöse Deutung und gesellschaftliche Praxis ineinandergreifen. Die Arbeitshypothese lautet, dass die christliche Perspektive als dynamische Deutungskomponente neue Formen ekphrastischer Poetiken hervorbringt, in denen sich kultureller Wandel und religiöser Diskurs verdichten.</a:t>
            </a:r>
            <a:endParaRPr lang="de-DE" sz="1000" noProof="1">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8E4337F6-E903-9DF3-B7ED-10291BB748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6000" y="933938"/>
            <a:ext cx="3059113" cy="2593001"/>
          </a:xfrm>
          <a:prstGeom prst="rect">
            <a:avLst/>
          </a:prstGeom>
        </p:spPr>
      </p:pic>
    </p:spTree>
    <p:extLst>
      <p:ext uri="{BB962C8B-B14F-4D97-AF65-F5344CB8AC3E}">
        <p14:creationId xmlns:p14="http://schemas.microsoft.com/office/powerpoint/2010/main" val="3911590912"/>
      </p:ext>
    </p:extLst>
  </p:cSld>
  <p:clrMapOvr>
    <a:masterClrMapping/>
  </p:clrMapOvr>
</p:sld>
</file>

<file path=ppt/theme/theme1.xml><?xml version="1.0" encoding="utf-8"?>
<a:theme xmlns:a="http://schemas.openxmlformats.org/drawingml/2006/main" name="SFB 1391_Vorlage_wickelfalz_6s_gvb">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094AFFCC01EB4B811B9AACF4E8EDDA" ma:contentTypeVersion="17" ma:contentTypeDescription="Create a new document." ma:contentTypeScope="" ma:versionID="85c207b40c4dac928fc8c560dc03be48">
  <xsd:schema xmlns:xsd="http://www.w3.org/2001/XMLSchema" xmlns:xs="http://www.w3.org/2001/XMLSchema" xmlns:p="http://schemas.microsoft.com/office/2006/metadata/properties" xmlns:ns2="8a7e7a38-b592-4e3a-84e7-5c6d7e41cb2c" xmlns:ns3="27f0f71f-05cd-40c9-b9fe-c4bbd99b0f7e" targetNamespace="http://schemas.microsoft.com/office/2006/metadata/properties" ma:root="true" ma:fieldsID="2b280862ec67756a90e078bab1c0c30e" ns2:_="" ns3:_="">
    <xsd:import namespace="8a7e7a38-b592-4e3a-84e7-5c6d7e41cb2c"/>
    <xsd:import namespace="27f0f71f-05cd-40c9-b9fe-c4bbd99b0f7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7e7a38-b592-4e3a-84e7-5c6d7e41c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de38a42-f053-4c2a-847a-0f3502bf1da1"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f0f71f-05cd-40c9-b9fe-c4bbd99b0f7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75f6cb6-337f-45a2-bea7-ff4036a5f633}" ma:internalName="TaxCatchAll" ma:showField="CatchAllData" ma:web="27f0f71f-05cd-40c9-b9fe-c4bbd99b0f7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7f0f71f-05cd-40c9-b9fe-c4bbd99b0f7e" xsi:nil="true"/>
    <lcf76f155ced4ddcb4097134ff3c332f xmlns="8a7e7a38-b592-4e3a-84e7-5c6d7e41cb2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7BD419-963C-4802-AB86-9129D7FF0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7e7a38-b592-4e3a-84e7-5c6d7e41cb2c"/>
    <ds:schemaRef ds:uri="27f0f71f-05cd-40c9-b9fe-c4bbd99b0f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2C10D7-DD13-41FA-B89B-49B6779EC71E}">
  <ds:schemaRefs>
    <ds:schemaRef ds:uri="http://schemas.microsoft.com/office/2006/metadata/properties"/>
    <ds:schemaRef ds:uri="http://schemas.microsoft.com/office/infopath/2007/PartnerControls"/>
    <ds:schemaRef ds:uri="27f0f71f-05cd-40c9-b9fe-c4bbd99b0f7e"/>
    <ds:schemaRef ds:uri="8a7e7a38-b592-4e3a-84e7-5c6d7e41cb2c"/>
  </ds:schemaRefs>
</ds:datastoreItem>
</file>

<file path=customXml/itemProps3.xml><?xml version="1.0" encoding="utf-8"?>
<ds:datastoreItem xmlns:ds="http://schemas.openxmlformats.org/officeDocument/2006/customXml" ds:itemID="{43E2E4DA-D2AE-4F10-AF3D-B9525BC5A1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SFB 1391_Vorlage_wickelfalz_6s_gvb</Template>
  <TotalTime>25</TotalTime>
  <Words>684</Words>
  <Application>Microsoft Macintosh PowerPoint</Application>
  <PresentationFormat>Personalizzato</PresentationFormat>
  <Paragraphs>112</Paragraphs>
  <Slides>2</Slides>
  <Notes>0</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2</vt:i4>
      </vt:variant>
    </vt:vector>
  </HeadingPairs>
  <TitlesOfParts>
    <vt:vector size="4" baseType="lpstr">
      <vt:lpstr>Arial</vt:lpstr>
      <vt:lpstr>SFB 1391_Vorlage_wickelfalz_6s_gvb</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Viola Palmieri</dc:creator>
  <cp:lastModifiedBy>Viola Palmieri</cp:lastModifiedBy>
  <cp:revision>16</cp:revision>
  <cp:lastPrinted>2014-08-19T13:44:15Z</cp:lastPrinted>
  <dcterms:created xsi:type="dcterms:W3CDTF">2026-03-18T09:24:17Z</dcterms:created>
  <dcterms:modified xsi:type="dcterms:W3CDTF">2026-05-22T07:37:41Z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0x0101001D094AFFCC01EB4B811B9AACF4E8EDDA</vt:lpwstr>
  </property>
</Properties>
</file>