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314" r:id="rId2"/>
    <p:sldId id="317" r:id="rId3"/>
    <p:sldId id="310" r:id="rId4"/>
    <p:sldId id="290" r:id="rId5"/>
    <p:sldId id="315" r:id="rId6"/>
    <p:sldId id="289" r:id="rId7"/>
    <p:sldId id="316" r:id="rId8"/>
    <p:sldId id="292" r:id="rId9"/>
  </p:sldIdLst>
  <p:sldSz cx="5329238" cy="3779838"/>
  <p:notesSz cx="6819900" cy="9918700"/>
  <p:defaultTextStyle>
    <a:defPPr>
      <a:defRPr lang="de-DE"/>
    </a:defPPr>
    <a:lvl1pPr marL="0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60238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20476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80715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40953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301191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61429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21668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81906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1">
          <p15:clr>
            <a:srgbClr val="A4A3A4"/>
          </p15:clr>
        </p15:guide>
        <p15:guide id="2" pos="1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89B"/>
    <a:srgbClr val="A51E37"/>
    <a:srgbClr val="3366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89" d="100"/>
          <a:sy n="189" d="100"/>
        </p:scale>
        <p:origin x="1698" y="162"/>
      </p:cViewPr>
      <p:guideLst>
        <p:guide orient="horz" pos="1191"/>
        <p:guide pos="1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56732-1395-4CA4-BA42-DC3A9DD86751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9208C-B7E7-4CFD-B7E6-E60CEAC843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387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504379" y="-360164"/>
            <a:ext cx="3694112" cy="184666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200" dirty="0"/>
              <a:t>Bitte die Hilfslinien in der Masteransicht löschen!</a:t>
            </a:r>
          </a:p>
        </p:txBody>
      </p:sp>
      <p:grpSp>
        <p:nvGrpSpPr>
          <p:cNvPr id="4" name="Group 45">
            <a:extLst>
              <a:ext uri="{FF2B5EF4-FFF2-40B4-BE49-F238E27FC236}">
                <a16:creationId xmlns:a16="http://schemas.microsoft.com/office/drawing/2014/main" id="{236BFAB0-AA65-4E10-BA99-71201462A6C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55600" y="167607"/>
            <a:ext cx="1651166" cy="426168"/>
            <a:chOff x="611" y="1038"/>
            <a:chExt cx="4429" cy="114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1235DF3-B079-44A2-B550-04872EA056B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1" y="1038"/>
              <a:ext cx="3293" cy="1142"/>
            </a:xfrm>
            <a:custGeom>
              <a:avLst/>
              <a:gdLst>
                <a:gd name="T0" fmla="*/ 3686057 w 5480"/>
                <a:gd name="T1" fmla="*/ 11511 h 1890"/>
                <a:gd name="T2" fmla="*/ 3842505 w 5480"/>
                <a:gd name="T3" fmla="*/ 294480 h 1890"/>
                <a:gd name="T4" fmla="*/ 3968426 w 5480"/>
                <a:gd name="T5" fmla="*/ 34532 h 1890"/>
                <a:gd name="T6" fmla="*/ 4001814 w 5480"/>
                <a:gd name="T7" fmla="*/ 118943 h 1890"/>
                <a:gd name="T8" fmla="*/ 4208821 w 5480"/>
                <a:gd name="T9" fmla="*/ 292562 h 1890"/>
                <a:gd name="T10" fmla="*/ 3585893 w 5480"/>
                <a:gd name="T11" fmla="*/ 295440 h 1890"/>
                <a:gd name="T12" fmla="*/ 3334050 w 5480"/>
                <a:gd name="T13" fmla="*/ 4796 h 1890"/>
                <a:gd name="T14" fmla="*/ 3179510 w 5480"/>
                <a:gd name="T15" fmla="*/ 294480 h 1890"/>
                <a:gd name="T16" fmla="*/ 3501945 w 5480"/>
                <a:gd name="T17" fmla="*/ 63308 h 1890"/>
                <a:gd name="T18" fmla="*/ 2348621 w 5480"/>
                <a:gd name="T19" fmla="*/ 186089 h 1890"/>
                <a:gd name="T20" fmla="*/ 2345759 w 5480"/>
                <a:gd name="T21" fmla="*/ 168823 h 1890"/>
                <a:gd name="T22" fmla="*/ 1610265 w 5480"/>
                <a:gd name="T23" fmla="*/ 4796 h 1890"/>
                <a:gd name="T24" fmla="*/ 1709476 w 5480"/>
                <a:gd name="T25" fmla="*/ 175537 h 1890"/>
                <a:gd name="T26" fmla="*/ 2803655 w 5480"/>
                <a:gd name="T27" fmla="*/ 302154 h 1890"/>
                <a:gd name="T28" fmla="*/ 2982997 w 5480"/>
                <a:gd name="T29" fmla="*/ 161149 h 1890"/>
                <a:gd name="T30" fmla="*/ 2674872 w 5480"/>
                <a:gd name="T31" fmla="*/ 75778 h 1890"/>
                <a:gd name="T32" fmla="*/ 2534641 w 5480"/>
                <a:gd name="T33" fmla="*/ 272418 h 1890"/>
                <a:gd name="T34" fmla="*/ 2150200 w 5480"/>
                <a:gd name="T35" fmla="*/ 8633 h 1890"/>
                <a:gd name="T36" fmla="*/ 1852568 w 5480"/>
                <a:gd name="T37" fmla="*/ 8633 h 1890"/>
                <a:gd name="T38" fmla="*/ 2089147 w 5480"/>
                <a:gd name="T39" fmla="*/ 146761 h 1890"/>
                <a:gd name="T40" fmla="*/ 1324081 w 5480"/>
                <a:gd name="T41" fmla="*/ 234050 h 1890"/>
                <a:gd name="T42" fmla="*/ 1177172 w 5480"/>
                <a:gd name="T43" fmla="*/ 294480 h 1890"/>
                <a:gd name="T44" fmla="*/ 968258 w 5480"/>
                <a:gd name="T45" fmla="*/ 188007 h 1890"/>
                <a:gd name="T46" fmla="*/ 1059837 w 5480"/>
                <a:gd name="T47" fmla="*/ 152516 h 1890"/>
                <a:gd name="T48" fmla="*/ 1096087 w 5480"/>
                <a:gd name="T49" fmla="*/ 1918 h 1890"/>
                <a:gd name="T50" fmla="*/ 1448094 w 5480"/>
                <a:gd name="T51" fmla="*/ 300236 h 1890"/>
                <a:gd name="T52" fmla="*/ 1547305 w 5480"/>
                <a:gd name="T53" fmla="*/ 130454 h 1890"/>
                <a:gd name="T54" fmla="*/ 1414706 w 5480"/>
                <a:gd name="T55" fmla="*/ 11511 h 1890"/>
                <a:gd name="T56" fmla="*/ 1947009 w 5480"/>
                <a:gd name="T57" fmla="*/ 1365929 h 1890"/>
                <a:gd name="T58" fmla="*/ 1850660 w 5480"/>
                <a:gd name="T59" fmla="*/ 1209576 h 1890"/>
                <a:gd name="T60" fmla="*/ 2159739 w 5480"/>
                <a:gd name="T61" fmla="*/ 1223005 h 1890"/>
                <a:gd name="T62" fmla="*/ 2895234 w 5480"/>
                <a:gd name="T63" fmla="*/ 1757290 h 1890"/>
                <a:gd name="T64" fmla="*/ 2397273 w 5480"/>
                <a:gd name="T65" fmla="*/ 1790863 h 1890"/>
                <a:gd name="T66" fmla="*/ 3580169 w 5480"/>
                <a:gd name="T67" fmla="*/ 1354418 h 1890"/>
                <a:gd name="T68" fmla="*/ 3460925 w 5480"/>
                <a:gd name="T69" fmla="*/ 1518445 h 1890"/>
                <a:gd name="T70" fmla="*/ 3921682 w 5480"/>
                <a:gd name="T71" fmla="*/ 1772638 h 1890"/>
                <a:gd name="T72" fmla="*/ 4002768 w 5480"/>
                <a:gd name="T73" fmla="*/ 1296865 h 1890"/>
                <a:gd name="T74" fmla="*/ 4627604 w 5480"/>
                <a:gd name="T75" fmla="*/ 1757290 h 1890"/>
                <a:gd name="T76" fmla="*/ 4128689 w 5480"/>
                <a:gd name="T77" fmla="*/ 1790863 h 1890"/>
                <a:gd name="T78" fmla="*/ 890034 w 5480"/>
                <a:gd name="T79" fmla="*/ 1211494 h 1890"/>
                <a:gd name="T80" fmla="*/ 797501 w 5480"/>
                <a:gd name="T81" fmla="*/ 1787026 h 1890"/>
                <a:gd name="T82" fmla="*/ 1467173 w 5480"/>
                <a:gd name="T83" fmla="*/ 1222046 h 1890"/>
                <a:gd name="T84" fmla="*/ 1091317 w 5480"/>
                <a:gd name="T85" fmla="*/ 1551058 h 1890"/>
                <a:gd name="T86" fmla="*/ 2681549 w 5480"/>
                <a:gd name="T87" fmla="*/ 462344 h 1890"/>
                <a:gd name="T88" fmla="*/ 2716845 w 5480"/>
                <a:gd name="T89" fmla="*/ 800948 h 1890"/>
                <a:gd name="T90" fmla="*/ 559968 w 5480"/>
                <a:gd name="T91" fmla="*/ 472895 h 1890"/>
                <a:gd name="T92" fmla="*/ 179342 w 5480"/>
                <a:gd name="T93" fmla="*/ 460425 h 1890"/>
                <a:gd name="T94" fmla="*/ 1154278 w 5480"/>
                <a:gd name="T95" fmla="*/ 462344 h 1890"/>
                <a:gd name="T96" fmla="*/ 715461 w 5480"/>
                <a:gd name="T97" fmla="*/ 946750 h 1890"/>
                <a:gd name="T98" fmla="*/ 1293554 w 5480"/>
                <a:gd name="T99" fmla="*/ 1047468 h 1890"/>
                <a:gd name="T100" fmla="*/ 4611387 w 5480"/>
                <a:gd name="T101" fmla="*/ 465221 h 1890"/>
                <a:gd name="T102" fmla="*/ 4391979 w 5480"/>
                <a:gd name="T103" fmla="*/ 1047468 h 1890"/>
                <a:gd name="T104" fmla="*/ 4311847 w 5480"/>
                <a:gd name="T105" fmla="*/ 967853 h 1890"/>
                <a:gd name="T106" fmla="*/ 2121582 w 5480"/>
                <a:gd name="T107" fmla="*/ 470977 h 1890"/>
                <a:gd name="T108" fmla="*/ 2260858 w 5480"/>
                <a:gd name="T109" fmla="*/ 1051305 h 1890"/>
                <a:gd name="T110" fmla="*/ 2459279 w 5480"/>
                <a:gd name="T111" fmla="*/ 710782 h 1890"/>
                <a:gd name="T112" fmla="*/ 2193128 w 5480"/>
                <a:gd name="T113" fmla="*/ 472895 h 1890"/>
                <a:gd name="T114" fmla="*/ 3147076 w 5480"/>
                <a:gd name="T115" fmla="*/ 590879 h 1890"/>
                <a:gd name="T116" fmla="*/ 3540103 w 5480"/>
                <a:gd name="T117" fmla="*/ 460425 h 1890"/>
                <a:gd name="T118" fmla="*/ 4055235 w 5480"/>
                <a:gd name="T119" fmla="*/ 493998 h 1890"/>
                <a:gd name="T120" fmla="*/ 3989413 w 5480"/>
                <a:gd name="T121" fmla="*/ 825888 h 1890"/>
                <a:gd name="T122" fmla="*/ 5224776 w 5480"/>
                <a:gd name="T123" fmla="*/ 550592 h 1890"/>
                <a:gd name="T124" fmla="*/ 4985335 w 5480"/>
                <a:gd name="T125" fmla="*/ 1051305 h 18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480" h="1890">
                  <a:moveTo>
                    <a:pt x="3946" y="19"/>
                  </a:moveTo>
                  <a:lnTo>
                    <a:pt x="3946" y="19"/>
                  </a:lnTo>
                  <a:cubicBezTo>
                    <a:pt x="3959" y="18"/>
                    <a:pt x="3986" y="16"/>
                    <a:pt x="4009" y="39"/>
                  </a:cubicBezTo>
                  <a:cubicBezTo>
                    <a:pt x="4031" y="62"/>
                    <a:pt x="4032" y="90"/>
                    <a:pt x="4032" y="103"/>
                  </a:cubicBezTo>
                  <a:cubicBezTo>
                    <a:pt x="4032" y="142"/>
                    <a:pt x="4000" y="171"/>
                    <a:pt x="3960" y="171"/>
                  </a:cubicBezTo>
                  <a:cubicBezTo>
                    <a:pt x="3943" y="171"/>
                    <a:pt x="3924" y="168"/>
                    <a:pt x="3918" y="164"/>
                  </a:cubicBezTo>
                  <a:cubicBezTo>
                    <a:pt x="3916" y="163"/>
                    <a:pt x="3915" y="161"/>
                    <a:pt x="3915" y="159"/>
                  </a:cubicBezTo>
                  <a:lnTo>
                    <a:pt x="3915" y="26"/>
                  </a:lnTo>
                  <a:cubicBezTo>
                    <a:pt x="3915" y="23"/>
                    <a:pt x="3917" y="22"/>
                    <a:pt x="3919" y="21"/>
                  </a:cubicBezTo>
                  <a:cubicBezTo>
                    <a:pt x="3923" y="20"/>
                    <a:pt x="3934" y="19"/>
                    <a:pt x="3946" y="19"/>
                  </a:cubicBezTo>
                  <a:close/>
                  <a:moveTo>
                    <a:pt x="3993" y="175"/>
                  </a:moveTo>
                  <a:lnTo>
                    <a:pt x="3993" y="175"/>
                  </a:lnTo>
                  <a:cubicBezTo>
                    <a:pt x="4036" y="163"/>
                    <a:pt x="4065" y="127"/>
                    <a:pt x="4065" y="79"/>
                  </a:cubicBezTo>
                  <a:cubicBezTo>
                    <a:pt x="4065" y="57"/>
                    <a:pt x="4053" y="38"/>
                    <a:pt x="4044" y="29"/>
                  </a:cubicBezTo>
                  <a:cubicBezTo>
                    <a:pt x="4037" y="23"/>
                    <a:pt x="4018" y="5"/>
                    <a:pt x="3966" y="5"/>
                  </a:cubicBezTo>
                  <a:cubicBezTo>
                    <a:pt x="3947" y="5"/>
                    <a:pt x="3911" y="7"/>
                    <a:pt x="3900" y="7"/>
                  </a:cubicBezTo>
                  <a:cubicBezTo>
                    <a:pt x="3895" y="7"/>
                    <a:pt x="3872" y="5"/>
                    <a:pt x="3854" y="5"/>
                  </a:cubicBezTo>
                  <a:cubicBezTo>
                    <a:pt x="3849" y="5"/>
                    <a:pt x="3847" y="6"/>
                    <a:pt x="3847" y="9"/>
                  </a:cubicBezTo>
                  <a:cubicBezTo>
                    <a:pt x="3847" y="10"/>
                    <a:pt x="3849" y="11"/>
                    <a:pt x="3850" y="11"/>
                  </a:cubicBezTo>
                  <a:cubicBezTo>
                    <a:pt x="3854" y="11"/>
                    <a:pt x="3861" y="12"/>
                    <a:pt x="3864" y="12"/>
                  </a:cubicBezTo>
                  <a:cubicBezTo>
                    <a:pt x="3878" y="15"/>
                    <a:pt x="3881" y="22"/>
                    <a:pt x="3882" y="36"/>
                  </a:cubicBezTo>
                  <a:cubicBezTo>
                    <a:pt x="3883" y="49"/>
                    <a:pt x="3883" y="60"/>
                    <a:pt x="3883" y="124"/>
                  </a:cubicBezTo>
                  <a:lnTo>
                    <a:pt x="3883" y="196"/>
                  </a:lnTo>
                  <a:cubicBezTo>
                    <a:pt x="3883" y="235"/>
                    <a:pt x="3883" y="267"/>
                    <a:pt x="3881" y="284"/>
                  </a:cubicBezTo>
                  <a:cubicBezTo>
                    <a:pt x="3879" y="296"/>
                    <a:pt x="3877" y="305"/>
                    <a:pt x="3869" y="307"/>
                  </a:cubicBezTo>
                  <a:cubicBezTo>
                    <a:pt x="3865" y="308"/>
                    <a:pt x="3860" y="309"/>
                    <a:pt x="3857" y="309"/>
                  </a:cubicBezTo>
                  <a:cubicBezTo>
                    <a:pt x="3854" y="309"/>
                    <a:pt x="3853" y="310"/>
                    <a:pt x="3853" y="311"/>
                  </a:cubicBezTo>
                  <a:cubicBezTo>
                    <a:pt x="3853" y="313"/>
                    <a:pt x="3855" y="314"/>
                    <a:pt x="3860" y="314"/>
                  </a:cubicBezTo>
                  <a:cubicBezTo>
                    <a:pt x="3872" y="314"/>
                    <a:pt x="3898" y="313"/>
                    <a:pt x="3898" y="313"/>
                  </a:cubicBezTo>
                  <a:cubicBezTo>
                    <a:pt x="3900" y="313"/>
                    <a:pt x="3926" y="314"/>
                    <a:pt x="3948" y="314"/>
                  </a:cubicBezTo>
                  <a:cubicBezTo>
                    <a:pt x="3953" y="314"/>
                    <a:pt x="3955" y="313"/>
                    <a:pt x="3955" y="311"/>
                  </a:cubicBezTo>
                  <a:cubicBezTo>
                    <a:pt x="3955" y="310"/>
                    <a:pt x="3954" y="309"/>
                    <a:pt x="3952" y="309"/>
                  </a:cubicBezTo>
                  <a:cubicBezTo>
                    <a:pt x="3948" y="309"/>
                    <a:pt x="3939" y="308"/>
                    <a:pt x="3933" y="307"/>
                  </a:cubicBezTo>
                  <a:cubicBezTo>
                    <a:pt x="3921" y="305"/>
                    <a:pt x="3919" y="296"/>
                    <a:pt x="3917" y="284"/>
                  </a:cubicBezTo>
                  <a:cubicBezTo>
                    <a:pt x="3915" y="267"/>
                    <a:pt x="3915" y="235"/>
                    <a:pt x="3915" y="196"/>
                  </a:cubicBezTo>
                  <a:lnTo>
                    <a:pt x="3915" y="186"/>
                  </a:lnTo>
                  <a:cubicBezTo>
                    <a:pt x="3915" y="184"/>
                    <a:pt x="3916" y="183"/>
                    <a:pt x="3918" y="183"/>
                  </a:cubicBezTo>
                  <a:lnTo>
                    <a:pt x="3958" y="183"/>
                  </a:lnTo>
                  <a:cubicBezTo>
                    <a:pt x="3960" y="183"/>
                    <a:pt x="3963" y="184"/>
                    <a:pt x="3963" y="186"/>
                  </a:cubicBezTo>
                  <a:cubicBezTo>
                    <a:pt x="3969" y="200"/>
                    <a:pt x="3978" y="222"/>
                    <a:pt x="3990" y="248"/>
                  </a:cubicBezTo>
                  <a:cubicBezTo>
                    <a:pt x="4007" y="282"/>
                    <a:pt x="4010" y="298"/>
                    <a:pt x="4028" y="307"/>
                  </a:cubicBezTo>
                  <a:cubicBezTo>
                    <a:pt x="4038" y="313"/>
                    <a:pt x="4050" y="314"/>
                    <a:pt x="4072" y="314"/>
                  </a:cubicBezTo>
                  <a:lnTo>
                    <a:pt x="4092" y="314"/>
                  </a:lnTo>
                  <a:cubicBezTo>
                    <a:pt x="4099" y="314"/>
                    <a:pt x="4102" y="313"/>
                    <a:pt x="4102" y="311"/>
                  </a:cubicBezTo>
                  <a:cubicBezTo>
                    <a:pt x="4102" y="310"/>
                    <a:pt x="4100" y="308"/>
                    <a:pt x="4098" y="309"/>
                  </a:cubicBezTo>
                  <a:cubicBezTo>
                    <a:pt x="4094" y="309"/>
                    <a:pt x="4087" y="308"/>
                    <a:pt x="4080" y="306"/>
                  </a:cubicBezTo>
                  <a:cubicBezTo>
                    <a:pt x="4073" y="305"/>
                    <a:pt x="4054" y="300"/>
                    <a:pt x="4042" y="278"/>
                  </a:cubicBezTo>
                  <a:cubicBezTo>
                    <a:pt x="4027" y="250"/>
                    <a:pt x="4010" y="209"/>
                    <a:pt x="3993" y="175"/>
                  </a:cubicBezTo>
                  <a:close/>
                  <a:moveTo>
                    <a:pt x="4195" y="124"/>
                  </a:moveTo>
                  <a:lnTo>
                    <a:pt x="4195" y="124"/>
                  </a:lnTo>
                  <a:cubicBezTo>
                    <a:pt x="4195" y="60"/>
                    <a:pt x="4195" y="49"/>
                    <a:pt x="4196" y="36"/>
                  </a:cubicBezTo>
                  <a:cubicBezTo>
                    <a:pt x="4197" y="21"/>
                    <a:pt x="4200" y="14"/>
                    <a:pt x="4212" y="12"/>
                  </a:cubicBezTo>
                  <a:cubicBezTo>
                    <a:pt x="4217" y="12"/>
                    <a:pt x="4222" y="11"/>
                    <a:pt x="4225" y="11"/>
                  </a:cubicBezTo>
                  <a:cubicBezTo>
                    <a:pt x="4227" y="11"/>
                    <a:pt x="4228" y="10"/>
                    <a:pt x="4228" y="9"/>
                  </a:cubicBezTo>
                  <a:cubicBezTo>
                    <a:pt x="4228" y="6"/>
                    <a:pt x="4226" y="5"/>
                    <a:pt x="4222" y="5"/>
                  </a:cubicBezTo>
                  <a:cubicBezTo>
                    <a:pt x="4210" y="5"/>
                    <a:pt x="4180" y="7"/>
                    <a:pt x="4178" y="7"/>
                  </a:cubicBezTo>
                  <a:cubicBezTo>
                    <a:pt x="4176" y="7"/>
                    <a:pt x="4150" y="5"/>
                    <a:pt x="4132" y="5"/>
                  </a:cubicBezTo>
                  <a:cubicBezTo>
                    <a:pt x="4127" y="5"/>
                    <a:pt x="4125" y="6"/>
                    <a:pt x="4125" y="9"/>
                  </a:cubicBezTo>
                  <a:cubicBezTo>
                    <a:pt x="4125" y="10"/>
                    <a:pt x="4127" y="11"/>
                    <a:pt x="4128" y="11"/>
                  </a:cubicBezTo>
                  <a:cubicBezTo>
                    <a:pt x="4132" y="11"/>
                    <a:pt x="4139" y="12"/>
                    <a:pt x="4142" y="12"/>
                  </a:cubicBezTo>
                  <a:cubicBezTo>
                    <a:pt x="4156" y="15"/>
                    <a:pt x="4159" y="22"/>
                    <a:pt x="4160" y="36"/>
                  </a:cubicBezTo>
                  <a:cubicBezTo>
                    <a:pt x="4161" y="49"/>
                    <a:pt x="4161" y="60"/>
                    <a:pt x="4161" y="124"/>
                  </a:cubicBezTo>
                  <a:lnTo>
                    <a:pt x="4161" y="196"/>
                  </a:lnTo>
                  <a:cubicBezTo>
                    <a:pt x="4161" y="235"/>
                    <a:pt x="4161" y="267"/>
                    <a:pt x="4159" y="284"/>
                  </a:cubicBezTo>
                  <a:cubicBezTo>
                    <a:pt x="4157" y="296"/>
                    <a:pt x="4155" y="305"/>
                    <a:pt x="4147" y="307"/>
                  </a:cubicBezTo>
                  <a:cubicBezTo>
                    <a:pt x="4143" y="308"/>
                    <a:pt x="4138" y="309"/>
                    <a:pt x="4135" y="309"/>
                  </a:cubicBezTo>
                  <a:cubicBezTo>
                    <a:pt x="4132" y="309"/>
                    <a:pt x="4131" y="310"/>
                    <a:pt x="4131" y="311"/>
                  </a:cubicBezTo>
                  <a:cubicBezTo>
                    <a:pt x="4131" y="313"/>
                    <a:pt x="4133" y="314"/>
                    <a:pt x="4138" y="314"/>
                  </a:cubicBezTo>
                  <a:cubicBezTo>
                    <a:pt x="4144" y="314"/>
                    <a:pt x="4153" y="314"/>
                    <a:pt x="4161" y="313"/>
                  </a:cubicBezTo>
                  <a:cubicBezTo>
                    <a:pt x="4169" y="313"/>
                    <a:pt x="4176" y="313"/>
                    <a:pt x="4178" y="313"/>
                  </a:cubicBezTo>
                  <a:cubicBezTo>
                    <a:pt x="4190" y="313"/>
                    <a:pt x="4202" y="313"/>
                    <a:pt x="4219" y="314"/>
                  </a:cubicBezTo>
                  <a:cubicBezTo>
                    <a:pt x="4237" y="315"/>
                    <a:pt x="4258" y="315"/>
                    <a:pt x="4287" y="315"/>
                  </a:cubicBezTo>
                  <a:cubicBezTo>
                    <a:pt x="4309" y="315"/>
                    <a:pt x="4310" y="314"/>
                    <a:pt x="4313" y="304"/>
                  </a:cubicBezTo>
                  <a:cubicBezTo>
                    <a:pt x="4316" y="293"/>
                    <a:pt x="4319" y="268"/>
                    <a:pt x="4319" y="264"/>
                  </a:cubicBezTo>
                  <a:cubicBezTo>
                    <a:pt x="4319" y="259"/>
                    <a:pt x="4319" y="257"/>
                    <a:pt x="4317" y="257"/>
                  </a:cubicBezTo>
                  <a:cubicBezTo>
                    <a:pt x="4314" y="257"/>
                    <a:pt x="4313" y="260"/>
                    <a:pt x="4313" y="263"/>
                  </a:cubicBezTo>
                  <a:cubicBezTo>
                    <a:pt x="4312" y="271"/>
                    <a:pt x="4308" y="281"/>
                    <a:pt x="4302" y="287"/>
                  </a:cubicBezTo>
                  <a:cubicBezTo>
                    <a:pt x="4293" y="299"/>
                    <a:pt x="4275" y="300"/>
                    <a:pt x="4253" y="300"/>
                  </a:cubicBezTo>
                  <a:cubicBezTo>
                    <a:pt x="4221" y="300"/>
                    <a:pt x="4210" y="297"/>
                    <a:pt x="4204" y="290"/>
                  </a:cubicBezTo>
                  <a:cubicBezTo>
                    <a:pt x="4197" y="283"/>
                    <a:pt x="4195" y="257"/>
                    <a:pt x="4195" y="197"/>
                  </a:cubicBezTo>
                  <a:lnTo>
                    <a:pt x="4195" y="124"/>
                  </a:lnTo>
                  <a:close/>
                  <a:moveTo>
                    <a:pt x="4403" y="320"/>
                  </a:moveTo>
                  <a:lnTo>
                    <a:pt x="4403" y="320"/>
                  </a:lnTo>
                  <a:cubicBezTo>
                    <a:pt x="4425" y="320"/>
                    <a:pt x="4447" y="315"/>
                    <a:pt x="4465" y="303"/>
                  </a:cubicBezTo>
                  <a:cubicBezTo>
                    <a:pt x="4493" y="283"/>
                    <a:pt x="4499" y="252"/>
                    <a:pt x="4499" y="235"/>
                  </a:cubicBezTo>
                  <a:cubicBezTo>
                    <a:pt x="4499" y="202"/>
                    <a:pt x="4488" y="177"/>
                    <a:pt x="4440" y="139"/>
                  </a:cubicBezTo>
                  <a:lnTo>
                    <a:pt x="4428" y="130"/>
                  </a:lnTo>
                  <a:cubicBezTo>
                    <a:pt x="4389" y="99"/>
                    <a:pt x="4378" y="85"/>
                    <a:pt x="4378" y="61"/>
                  </a:cubicBezTo>
                  <a:cubicBezTo>
                    <a:pt x="4378" y="32"/>
                    <a:pt x="4400" y="14"/>
                    <a:pt x="4429" y="14"/>
                  </a:cubicBezTo>
                  <a:cubicBezTo>
                    <a:pt x="4466" y="14"/>
                    <a:pt x="4477" y="31"/>
                    <a:pt x="4480" y="36"/>
                  </a:cubicBezTo>
                  <a:cubicBezTo>
                    <a:pt x="4482" y="40"/>
                    <a:pt x="4485" y="51"/>
                    <a:pt x="4485" y="56"/>
                  </a:cubicBezTo>
                  <a:cubicBezTo>
                    <a:pt x="4485" y="59"/>
                    <a:pt x="4486" y="61"/>
                    <a:pt x="4488" y="61"/>
                  </a:cubicBezTo>
                  <a:cubicBezTo>
                    <a:pt x="4490" y="61"/>
                    <a:pt x="4491" y="59"/>
                    <a:pt x="4491" y="52"/>
                  </a:cubicBezTo>
                  <a:cubicBezTo>
                    <a:pt x="4491" y="24"/>
                    <a:pt x="4493" y="11"/>
                    <a:pt x="4493" y="9"/>
                  </a:cubicBezTo>
                  <a:cubicBezTo>
                    <a:pt x="4493" y="7"/>
                    <a:pt x="4492" y="6"/>
                    <a:pt x="4489" y="6"/>
                  </a:cubicBezTo>
                  <a:cubicBezTo>
                    <a:pt x="4485" y="6"/>
                    <a:pt x="4482" y="5"/>
                    <a:pt x="4474" y="4"/>
                  </a:cubicBezTo>
                  <a:cubicBezTo>
                    <a:pt x="4464" y="1"/>
                    <a:pt x="4452" y="0"/>
                    <a:pt x="4436" y="0"/>
                  </a:cubicBezTo>
                  <a:cubicBezTo>
                    <a:pt x="4385" y="0"/>
                    <a:pt x="4352" y="30"/>
                    <a:pt x="4352" y="73"/>
                  </a:cubicBezTo>
                  <a:cubicBezTo>
                    <a:pt x="4352" y="101"/>
                    <a:pt x="4362" y="126"/>
                    <a:pt x="4405" y="162"/>
                  </a:cubicBezTo>
                  <a:lnTo>
                    <a:pt x="4423" y="177"/>
                  </a:lnTo>
                  <a:cubicBezTo>
                    <a:pt x="4458" y="206"/>
                    <a:pt x="4470" y="222"/>
                    <a:pt x="4470" y="251"/>
                  </a:cubicBezTo>
                  <a:cubicBezTo>
                    <a:pt x="4470" y="277"/>
                    <a:pt x="4451" y="305"/>
                    <a:pt x="4412" y="305"/>
                  </a:cubicBezTo>
                  <a:cubicBezTo>
                    <a:pt x="4385" y="305"/>
                    <a:pt x="4358" y="293"/>
                    <a:pt x="4351" y="263"/>
                  </a:cubicBezTo>
                  <a:cubicBezTo>
                    <a:pt x="4350" y="257"/>
                    <a:pt x="4350" y="252"/>
                    <a:pt x="4350" y="248"/>
                  </a:cubicBezTo>
                  <a:cubicBezTo>
                    <a:pt x="4350" y="245"/>
                    <a:pt x="4350" y="244"/>
                    <a:pt x="4347" y="244"/>
                  </a:cubicBezTo>
                  <a:cubicBezTo>
                    <a:pt x="4345" y="244"/>
                    <a:pt x="4344" y="246"/>
                    <a:pt x="4344" y="250"/>
                  </a:cubicBezTo>
                  <a:cubicBezTo>
                    <a:pt x="4344" y="257"/>
                    <a:pt x="4342" y="273"/>
                    <a:pt x="4342" y="293"/>
                  </a:cubicBezTo>
                  <a:cubicBezTo>
                    <a:pt x="4342" y="304"/>
                    <a:pt x="4342" y="306"/>
                    <a:pt x="4348" y="309"/>
                  </a:cubicBezTo>
                  <a:cubicBezTo>
                    <a:pt x="4365" y="317"/>
                    <a:pt x="4384" y="320"/>
                    <a:pt x="4403" y="320"/>
                  </a:cubicBezTo>
                  <a:close/>
                  <a:moveTo>
                    <a:pt x="3615" y="314"/>
                  </a:moveTo>
                  <a:lnTo>
                    <a:pt x="3615" y="314"/>
                  </a:lnTo>
                  <a:cubicBezTo>
                    <a:pt x="3619" y="314"/>
                    <a:pt x="3621" y="313"/>
                    <a:pt x="3621" y="311"/>
                  </a:cubicBezTo>
                  <a:cubicBezTo>
                    <a:pt x="3621" y="309"/>
                    <a:pt x="3620" y="309"/>
                    <a:pt x="3617" y="309"/>
                  </a:cubicBezTo>
                  <a:lnTo>
                    <a:pt x="3613" y="309"/>
                  </a:lnTo>
                  <a:cubicBezTo>
                    <a:pt x="3606" y="309"/>
                    <a:pt x="3598" y="305"/>
                    <a:pt x="3598" y="297"/>
                  </a:cubicBezTo>
                  <a:cubicBezTo>
                    <a:pt x="3598" y="289"/>
                    <a:pt x="3600" y="280"/>
                    <a:pt x="3603" y="269"/>
                  </a:cubicBezTo>
                  <a:lnTo>
                    <a:pt x="3628" y="197"/>
                  </a:lnTo>
                  <a:cubicBezTo>
                    <a:pt x="3629" y="195"/>
                    <a:pt x="3630" y="194"/>
                    <a:pt x="3632" y="194"/>
                  </a:cubicBezTo>
                  <a:lnTo>
                    <a:pt x="3720" y="194"/>
                  </a:lnTo>
                  <a:cubicBezTo>
                    <a:pt x="3722" y="194"/>
                    <a:pt x="3723" y="195"/>
                    <a:pt x="3723" y="196"/>
                  </a:cubicBezTo>
                  <a:lnTo>
                    <a:pt x="3761" y="297"/>
                  </a:lnTo>
                  <a:cubicBezTo>
                    <a:pt x="3764" y="303"/>
                    <a:pt x="3761" y="307"/>
                    <a:pt x="3759" y="308"/>
                  </a:cubicBezTo>
                  <a:cubicBezTo>
                    <a:pt x="3757" y="308"/>
                    <a:pt x="3756" y="309"/>
                    <a:pt x="3756" y="311"/>
                  </a:cubicBezTo>
                  <a:cubicBezTo>
                    <a:pt x="3756" y="313"/>
                    <a:pt x="3761" y="313"/>
                    <a:pt x="3768" y="313"/>
                  </a:cubicBezTo>
                  <a:cubicBezTo>
                    <a:pt x="3796" y="314"/>
                    <a:pt x="3826" y="314"/>
                    <a:pt x="3832" y="314"/>
                  </a:cubicBezTo>
                  <a:cubicBezTo>
                    <a:pt x="3837" y="314"/>
                    <a:pt x="3841" y="313"/>
                    <a:pt x="3841" y="311"/>
                  </a:cubicBezTo>
                  <a:cubicBezTo>
                    <a:pt x="3841" y="309"/>
                    <a:pt x="3839" y="309"/>
                    <a:pt x="3837" y="309"/>
                  </a:cubicBezTo>
                  <a:cubicBezTo>
                    <a:pt x="3832" y="309"/>
                    <a:pt x="3826" y="308"/>
                    <a:pt x="3820" y="306"/>
                  </a:cubicBezTo>
                  <a:cubicBezTo>
                    <a:pt x="3812" y="304"/>
                    <a:pt x="3800" y="297"/>
                    <a:pt x="3785" y="261"/>
                  </a:cubicBezTo>
                  <a:cubicBezTo>
                    <a:pt x="3760" y="199"/>
                    <a:pt x="3696" y="30"/>
                    <a:pt x="3690" y="14"/>
                  </a:cubicBezTo>
                  <a:cubicBezTo>
                    <a:pt x="3685" y="2"/>
                    <a:pt x="3683" y="0"/>
                    <a:pt x="3681" y="0"/>
                  </a:cubicBezTo>
                  <a:cubicBezTo>
                    <a:pt x="3678" y="0"/>
                    <a:pt x="3677" y="2"/>
                    <a:pt x="3672" y="16"/>
                  </a:cubicBezTo>
                  <a:lnTo>
                    <a:pt x="3579" y="269"/>
                  </a:lnTo>
                  <a:cubicBezTo>
                    <a:pt x="3573" y="286"/>
                    <a:pt x="3566" y="300"/>
                    <a:pt x="3554" y="305"/>
                  </a:cubicBezTo>
                  <a:cubicBezTo>
                    <a:pt x="3543" y="302"/>
                    <a:pt x="3532" y="294"/>
                    <a:pt x="3519" y="279"/>
                  </a:cubicBezTo>
                  <a:cubicBezTo>
                    <a:pt x="3488" y="244"/>
                    <a:pt x="3424" y="163"/>
                    <a:pt x="3409" y="142"/>
                  </a:cubicBezTo>
                  <a:cubicBezTo>
                    <a:pt x="3418" y="132"/>
                    <a:pt x="3489" y="62"/>
                    <a:pt x="3500" y="52"/>
                  </a:cubicBezTo>
                  <a:cubicBezTo>
                    <a:pt x="3518" y="34"/>
                    <a:pt x="3527" y="24"/>
                    <a:pt x="3544" y="17"/>
                  </a:cubicBezTo>
                  <a:cubicBezTo>
                    <a:pt x="3552" y="13"/>
                    <a:pt x="3560" y="11"/>
                    <a:pt x="3567" y="11"/>
                  </a:cubicBezTo>
                  <a:cubicBezTo>
                    <a:pt x="3570" y="11"/>
                    <a:pt x="3571" y="10"/>
                    <a:pt x="3571" y="8"/>
                  </a:cubicBezTo>
                  <a:cubicBezTo>
                    <a:pt x="3571" y="6"/>
                    <a:pt x="3569" y="5"/>
                    <a:pt x="3564" y="5"/>
                  </a:cubicBezTo>
                  <a:cubicBezTo>
                    <a:pt x="3554" y="5"/>
                    <a:pt x="3527" y="7"/>
                    <a:pt x="3525" y="7"/>
                  </a:cubicBezTo>
                  <a:cubicBezTo>
                    <a:pt x="3515" y="7"/>
                    <a:pt x="3503" y="5"/>
                    <a:pt x="3495" y="5"/>
                  </a:cubicBezTo>
                  <a:cubicBezTo>
                    <a:pt x="3492" y="5"/>
                    <a:pt x="3490" y="6"/>
                    <a:pt x="3490" y="8"/>
                  </a:cubicBezTo>
                  <a:cubicBezTo>
                    <a:pt x="3490" y="10"/>
                    <a:pt x="3491" y="11"/>
                    <a:pt x="3493" y="12"/>
                  </a:cubicBezTo>
                  <a:cubicBezTo>
                    <a:pt x="3497" y="13"/>
                    <a:pt x="3499" y="15"/>
                    <a:pt x="3499" y="20"/>
                  </a:cubicBezTo>
                  <a:cubicBezTo>
                    <a:pt x="3499" y="27"/>
                    <a:pt x="3488" y="38"/>
                    <a:pt x="3477" y="50"/>
                  </a:cubicBezTo>
                  <a:cubicBezTo>
                    <a:pt x="3462" y="65"/>
                    <a:pt x="3388" y="141"/>
                    <a:pt x="3381" y="148"/>
                  </a:cubicBezTo>
                  <a:lnTo>
                    <a:pt x="3379" y="124"/>
                  </a:lnTo>
                  <a:cubicBezTo>
                    <a:pt x="3379" y="60"/>
                    <a:pt x="3379" y="49"/>
                    <a:pt x="3380" y="36"/>
                  </a:cubicBezTo>
                  <a:cubicBezTo>
                    <a:pt x="3381" y="21"/>
                    <a:pt x="3384" y="14"/>
                    <a:pt x="3395" y="12"/>
                  </a:cubicBezTo>
                  <a:cubicBezTo>
                    <a:pt x="3400" y="12"/>
                    <a:pt x="3403" y="11"/>
                    <a:pt x="3406" y="11"/>
                  </a:cubicBezTo>
                  <a:cubicBezTo>
                    <a:pt x="3407" y="11"/>
                    <a:pt x="3409" y="10"/>
                    <a:pt x="3409" y="9"/>
                  </a:cubicBezTo>
                  <a:cubicBezTo>
                    <a:pt x="3409" y="6"/>
                    <a:pt x="3407" y="5"/>
                    <a:pt x="3402" y="5"/>
                  </a:cubicBezTo>
                  <a:cubicBezTo>
                    <a:pt x="3390" y="5"/>
                    <a:pt x="3366" y="7"/>
                    <a:pt x="3363" y="7"/>
                  </a:cubicBezTo>
                  <a:cubicBezTo>
                    <a:pt x="3360" y="7"/>
                    <a:pt x="3336" y="5"/>
                    <a:pt x="3318" y="5"/>
                  </a:cubicBezTo>
                  <a:cubicBezTo>
                    <a:pt x="3313" y="5"/>
                    <a:pt x="3311" y="6"/>
                    <a:pt x="3311" y="9"/>
                  </a:cubicBezTo>
                  <a:cubicBezTo>
                    <a:pt x="3311" y="10"/>
                    <a:pt x="3313" y="11"/>
                    <a:pt x="3314" y="11"/>
                  </a:cubicBezTo>
                  <a:cubicBezTo>
                    <a:pt x="3318" y="11"/>
                    <a:pt x="3325" y="12"/>
                    <a:pt x="3328" y="12"/>
                  </a:cubicBezTo>
                  <a:cubicBezTo>
                    <a:pt x="3342" y="15"/>
                    <a:pt x="3345" y="22"/>
                    <a:pt x="3346" y="36"/>
                  </a:cubicBezTo>
                  <a:cubicBezTo>
                    <a:pt x="3347" y="49"/>
                    <a:pt x="3347" y="60"/>
                    <a:pt x="3347" y="124"/>
                  </a:cubicBezTo>
                  <a:lnTo>
                    <a:pt x="3347" y="196"/>
                  </a:lnTo>
                  <a:cubicBezTo>
                    <a:pt x="3347" y="235"/>
                    <a:pt x="3347" y="267"/>
                    <a:pt x="3345" y="284"/>
                  </a:cubicBezTo>
                  <a:cubicBezTo>
                    <a:pt x="3343" y="296"/>
                    <a:pt x="3341" y="305"/>
                    <a:pt x="3333" y="307"/>
                  </a:cubicBezTo>
                  <a:cubicBezTo>
                    <a:pt x="3329" y="308"/>
                    <a:pt x="3324" y="309"/>
                    <a:pt x="3321" y="309"/>
                  </a:cubicBezTo>
                  <a:cubicBezTo>
                    <a:pt x="3318" y="309"/>
                    <a:pt x="3317" y="310"/>
                    <a:pt x="3317" y="311"/>
                  </a:cubicBezTo>
                  <a:cubicBezTo>
                    <a:pt x="3317" y="313"/>
                    <a:pt x="3319" y="314"/>
                    <a:pt x="3324" y="314"/>
                  </a:cubicBezTo>
                  <a:cubicBezTo>
                    <a:pt x="3336" y="314"/>
                    <a:pt x="3360" y="313"/>
                    <a:pt x="3363" y="313"/>
                  </a:cubicBezTo>
                  <a:cubicBezTo>
                    <a:pt x="3366" y="313"/>
                    <a:pt x="3390" y="314"/>
                    <a:pt x="3410" y="314"/>
                  </a:cubicBezTo>
                  <a:cubicBezTo>
                    <a:pt x="3415" y="314"/>
                    <a:pt x="3417" y="313"/>
                    <a:pt x="3417" y="311"/>
                  </a:cubicBezTo>
                  <a:cubicBezTo>
                    <a:pt x="3417" y="310"/>
                    <a:pt x="3416" y="309"/>
                    <a:pt x="3413" y="309"/>
                  </a:cubicBezTo>
                  <a:cubicBezTo>
                    <a:pt x="3410" y="309"/>
                    <a:pt x="3403" y="308"/>
                    <a:pt x="3397" y="307"/>
                  </a:cubicBezTo>
                  <a:cubicBezTo>
                    <a:pt x="3385" y="305"/>
                    <a:pt x="3383" y="296"/>
                    <a:pt x="3381" y="284"/>
                  </a:cubicBezTo>
                  <a:cubicBezTo>
                    <a:pt x="3379" y="267"/>
                    <a:pt x="3379" y="235"/>
                    <a:pt x="3379" y="196"/>
                  </a:cubicBezTo>
                  <a:lnTo>
                    <a:pt x="3380" y="156"/>
                  </a:lnTo>
                  <a:cubicBezTo>
                    <a:pt x="3389" y="169"/>
                    <a:pt x="3427" y="219"/>
                    <a:pt x="3452" y="251"/>
                  </a:cubicBezTo>
                  <a:cubicBezTo>
                    <a:pt x="3473" y="278"/>
                    <a:pt x="3490" y="298"/>
                    <a:pt x="3507" y="307"/>
                  </a:cubicBezTo>
                  <a:cubicBezTo>
                    <a:pt x="3514" y="311"/>
                    <a:pt x="3518" y="314"/>
                    <a:pt x="3537" y="314"/>
                  </a:cubicBezTo>
                  <a:cubicBezTo>
                    <a:pt x="3537" y="314"/>
                    <a:pt x="3564" y="313"/>
                    <a:pt x="3578" y="313"/>
                  </a:cubicBezTo>
                  <a:cubicBezTo>
                    <a:pt x="3592" y="313"/>
                    <a:pt x="3605" y="314"/>
                    <a:pt x="3615" y="314"/>
                  </a:cubicBezTo>
                  <a:close/>
                  <a:moveTo>
                    <a:pt x="3636" y="179"/>
                  </a:moveTo>
                  <a:lnTo>
                    <a:pt x="3636" y="179"/>
                  </a:lnTo>
                  <a:cubicBezTo>
                    <a:pt x="3635" y="179"/>
                    <a:pt x="3634" y="178"/>
                    <a:pt x="3635" y="176"/>
                  </a:cubicBezTo>
                  <a:lnTo>
                    <a:pt x="3671" y="66"/>
                  </a:lnTo>
                  <a:cubicBezTo>
                    <a:pt x="3673" y="60"/>
                    <a:pt x="3675" y="60"/>
                    <a:pt x="3677" y="66"/>
                  </a:cubicBezTo>
                  <a:lnTo>
                    <a:pt x="3716" y="176"/>
                  </a:lnTo>
                  <a:cubicBezTo>
                    <a:pt x="3716" y="178"/>
                    <a:pt x="3716" y="179"/>
                    <a:pt x="3714" y="179"/>
                  </a:cubicBezTo>
                  <a:lnTo>
                    <a:pt x="3636" y="179"/>
                  </a:lnTo>
                  <a:close/>
                  <a:moveTo>
                    <a:pt x="2322" y="269"/>
                  </a:moveTo>
                  <a:lnTo>
                    <a:pt x="2322" y="269"/>
                  </a:lnTo>
                  <a:cubicBezTo>
                    <a:pt x="2315" y="290"/>
                    <a:pt x="2306" y="305"/>
                    <a:pt x="2288" y="308"/>
                  </a:cubicBezTo>
                  <a:cubicBezTo>
                    <a:pt x="2284" y="308"/>
                    <a:pt x="2279" y="309"/>
                    <a:pt x="2276" y="309"/>
                  </a:cubicBezTo>
                  <a:cubicBezTo>
                    <a:pt x="2274" y="309"/>
                    <a:pt x="2272" y="309"/>
                    <a:pt x="2272" y="311"/>
                  </a:cubicBezTo>
                  <a:cubicBezTo>
                    <a:pt x="2272" y="313"/>
                    <a:pt x="2275" y="314"/>
                    <a:pt x="2280" y="314"/>
                  </a:cubicBezTo>
                  <a:cubicBezTo>
                    <a:pt x="2299" y="314"/>
                    <a:pt x="2322" y="313"/>
                    <a:pt x="2326" y="313"/>
                  </a:cubicBezTo>
                  <a:cubicBezTo>
                    <a:pt x="2331" y="313"/>
                    <a:pt x="2348" y="314"/>
                    <a:pt x="2358" y="314"/>
                  </a:cubicBezTo>
                  <a:cubicBezTo>
                    <a:pt x="2362" y="314"/>
                    <a:pt x="2364" y="313"/>
                    <a:pt x="2364" y="311"/>
                  </a:cubicBezTo>
                  <a:cubicBezTo>
                    <a:pt x="2364" y="309"/>
                    <a:pt x="2363" y="309"/>
                    <a:pt x="2360" y="309"/>
                  </a:cubicBezTo>
                  <a:lnTo>
                    <a:pt x="2356" y="309"/>
                  </a:lnTo>
                  <a:cubicBezTo>
                    <a:pt x="2349" y="309"/>
                    <a:pt x="2340" y="305"/>
                    <a:pt x="2340" y="297"/>
                  </a:cubicBezTo>
                  <a:cubicBezTo>
                    <a:pt x="2340" y="289"/>
                    <a:pt x="2342" y="280"/>
                    <a:pt x="2346" y="269"/>
                  </a:cubicBezTo>
                  <a:lnTo>
                    <a:pt x="2371" y="197"/>
                  </a:lnTo>
                  <a:cubicBezTo>
                    <a:pt x="2371" y="195"/>
                    <a:pt x="2373" y="194"/>
                    <a:pt x="2375" y="194"/>
                  </a:cubicBezTo>
                  <a:lnTo>
                    <a:pt x="2462" y="194"/>
                  </a:lnTo>
                  <a:cubicBezTo>
                    <a:pt x="2465" y="194"/>
                    <a:pt x="2465" y="195"/>
                    <a:pt x="2466" y="196"/>
                  </a:cubicBezTo>
                  <a:lnTo>
                    <a:pt x="2504" y="297"/>
                  </a:lnTo>
                  <a:cubicBezTo>
                    <a:pt x="2507" y="303"/>
                    <a:pt x="2504" y="307"/>
                    <a:pt x="2502" y="308"/>
                  </a:cubicBezTo>
                  <a:cubicBezTo>
                    <a:pt x="2500" y="308"/>
                    <a:pt x="2499" y="309"/>
                    <a:pt x="2499" y="311"/>
                  </a:cubicBezTo>
                  <a:cubicBezTo>
                    <a:pt x="2499" y="313"/>
                    <a:pt x="2503" y="313"/>
                    <a:pt x="2511" y="313"/>
                  </a:cubicBezTo>
                  <a:cubicBezTo>
                    <a:pt x="2539" y="314"/>
                    <a:pt x="2569" y="314"/>
                    <a:pt x="2575" y="314"/>
                  </a:cubicBezTo>
                  <a:cubicBezTo>
                    <a:pt x="2580" y="314"/>
                    <a:pt x="2583" y="313"/>
                    <a:pt x="2583" y="311"/>
                  </a:cubicBezTo>
                  <a:cubicBezTo>
                    <a:pt x="2583" y="309"/>
                    <a:pt x="2582" y="309"/>
                    <a:pt x="2579" y="309"/>
                  </a:cubicBezTo>
                  <a:cubicBezTo>
                    <a:pt x="2575" y="309"/>
                    <a:pt x="2569" y="308"/>
                    <a:pt x="2563" y="306"/>
                  </a:cubicBezTo>
                  <a:cubicBezTo>
                    <a:pt x="2554" y="304"/>
                    <a:pt x="2543" y="297"/>
                    <a:pt x="2528" y="261"/>
                  </a:cubicBezTo>
                  <a:cubicBezTo>
                    <a:pt x="2503" y="199"/>
                    <a:pt x="2439" y="30"/>
                    <a:pt x="2433" y="14"/>
                  </a:cubicBezTo>
                  <a:cubicBezTo>
                    <a:pt x="2428" y="2"/>
                    <a:pt x="2426" y="0"/>
                    <a:pt x="2424" y="0"/>
                  </a:cubicBezTo>
                  <a:cubicBezTo>
                    <a:pt x="2421" y="0"/>
                    <a:pt x="2420" y="2"/>
                    <a:pt x="2415" y="16"/>
                  </a:cubicBezTo>
                  <a:lnTo>
                    <a:pt x="2322" y="269"/>
                  </a:lnTo>
                  <a:close/>
                  <a:moveTo>
                    <a:pt x="2379" y="179"/>
                  </a:moveTo>
                  <a:lnTo>
                    <a:pt x="2379" y="179"/>
                  </a:lnTo>
                  <a:cubicBezTo>
                    <a:pt x="2378" y="179"/>
                    <a:pt x="2377" y="178"/>
                    <a:pt x="2378" y="176"/>
                  </a:cubicBezTo>
                  <a:lnTo>
                    <a:pt x="2414" y="66"/>
                  </a:lnTo>
                  <a:cubicBezTo>
                    <a:pt x="2416" y="60"/>
                    <a:pt x="2418" y="60"/>
                    <a:pt x="2420" y="66"/>
                  </a:cubicBezTo>
                  <a:lnTo>
                    <a:pt x="2459" y="176"/>
                  </a:lnTo>
                  <a:cubicBezTo>
                    <a:pt x="2459" y="178"/>
                    <a:pt x="2459" y="179"/>
                    <a:pt x="2457" y="179"/>
                  </a:cubicBezTo>
                  <a:lnTo>
                    <a:pt x="2379" y="179"/>
                  </a:lnTo>
                  <a:close/>
                  <a:moveTo>
                    <a:pt x="1780" y="19"/>
                  </a:moveTo>
                  <a:lnTo>
                    <a:pt x="1780" y="19"/>
                  </a:lnTo>
                  <a:cubicBezTo>
                    <a:pt x="1793" y="18"/>
                    <a:pt x="1821" y="16"/>
                    <a:pt x="1843" y="39"/>
                  </a:cubicBezTo>
                  <a:cubicBezTo>
                    <a:pt x="1865" y="62"/>
                    <a:pt x="1866" y="90"/>
                    <a:pt x="1866" y="103"/>
                  </a:cubicBezTo>
                  <a:cubicBezTo>
                    <a:pt x="1866" y="142"/>
                    <a:pt x="1835" y="171"/>
                    <a:pt x="1794" y="171"/>
                  </a:cubicBezTo>
                  <a:cubicBezTo>
                    <a:pt x="1777" y="171"/>
                    <a:pt x="1759" y="168"/>
                    <a:pt x="1752" y="164"/>
                  </a:cubicBezTo>
                  <a:cubicBezTo>
                    <a:pt x="1750" y="163"/>
                    <a:pt x="1750" y="161"/>
                    <a:pt x="1750" y="159"/>
                  </a:cubicBezTo>
                  <a:lnTo>
                    <a:pt x="1750" y="26"/>
                  </a:lnTo>
                  <a:cubicBezTo>
                    <a:pt x="1750" y="23"/>
                    <a:pt x="1751" y="22"/>
                    <a:pt x="1753" y="21"/>
                  </a:cubicBezTo>
                  <a:cubicBezTo>
                    <a:pt x="1757" y="20"/>
                    <a:pt x="1768" y="19"/>
                    <a:pt x="1780" y="19"/>
                  </a:cubicBezTo>
                  <a:close/>
                  <a:moveTo>
                    <a:pt x="1828" y="175"/>
                  </a:moveTo>
                  <a:lnTo>
                    <a:pt x="1828" y="175"/>
                  </a:lnTo>
                  <a:cubicBezTo>
                    <a:pt x="1870" y="163"/>
                    <a:pt x="1899" y="127"/>
                    <a:pt x="1899" y="79"/>
                  </a:cubicBezTo>
                  <a:cubicBezTo>
                    <a:pt x="1899" y="57"/>
                    <a:pt x="1887" y="38"/>
                    <a:pt x="1878" y="29"/>
                  </a:cubicBezTo>
                  <a:cubicBezTo>
                    <a:pt x="1871" y="23"/>
                    <a:pt x="1852" y="5"/>
                    <a:pt x="1800" y="5"/>
                  </a:cubicBezTo>
                  <a:cubicBezTo>
                    <a:pt x="1781" y="5"/>
                    <a:pt x="1745" y="7"/>
                    <a:pt x="1734" y="7"/>
                  </a:cubicBezTo>
                  <a:cubicBezTo>
                    <a:pt x="1729" y="7"/>
                    <a:pt x="1706" y="5"/>
                    <a:pt x="1688" y="5"/>
                  </a:cubicBezTo>
                  <a:cubicBezTo>
                    <a:pt x="1683" y="5"/>
                    <a:pt x="1681" y="6"/>
                    <a:pt x="1681" y="9"/>
                  </a:cubicBezTo>
                  <a:cubicBezTo>
                    <a:pt x="1681" y="10"/>
                    <a:pt x="1683" y="11"/>
                    <a:pt x="1685" y="11"/>
                  </a:cubicBezTo>
                  <a:cubicBezTo>
                    <a:pt x="1688" y="11"/>
                    <a:pt x="1695" y="12"/>
                    <a:pt x="1699" y="12"/>
                  </a:cubicBezTo>
                  <a:cubicBezTo>
                    <a:pt x="1712" y="15"/>
                    <a:pt x="1715" y="22"/>
                    <a:pt x="1716" y="36"/>
                  </a:cubicBezTo>
                  <a:cubicBezTo>
                    <a:pt x="1717" y="49"/>
                    <a:pt x="1717" y="60"/>
                    <a:pt x="1717" y="124"/>
                  </a:cubicBezTo>
                  <a:lnTo>
                    <a:pt x="1717" y="196"/>
                  </a:lnTo>
                  <a:cubicBezTo>
                    <a:pt x="1717" y="235"/>
                    <a:pt x="1717" y="267"/>
                    <a:pt x="1715" y="284"/>
                  </a:cubicBezTo>
                  <a:cubicBezTo>
                    <a:pt x="1713" y="296"/>
                    <a:pt x="1711" y="305"/>
                    <a:pt x="1703" y="307"/>
                  </a:cubicBezTo>
                  <a:cubicBezTo>
                    <a:pt x="1699" y="308"/>
                    <a:pt x="1694" y="309"/>
                    <a:pt x="1691" y="309"/>
                  </a:cubicBezTo>
                  <a:cubicBezTo>
                    <a:pt x="1688" y="309"/>
                    <a:pt x="1687" y="310"/>
                    <a:pt x="1687" y="311"/>
                  </a:cubicBezTo>
                  <a:cubicBezTo>
                    <a:pt x="1687" y="313"/>
                    <a:pt x="1690" y="314"/>
                    <a:pt x="1694" y="314"/>
                  </a:cubicBezTo>
                  <a:cubicBezTo>
                    <a:pt x="1706" y="314"/>
                    <a:pt x="1732" y="313"/>
                    <a:pt x="1732" y="313"/>
                  </a:cubicBezTo>
                  <a:cubicBezTo>
                    <a:pt x="1734" y="313"/>
                    <a:pt x="1760" y="314"/>
                    <a:pt x="1783" y="314"/>
                  </a:cubicBezTo>
                  <a:cubicBezTo>
                    <a:pt x="1787" y="314"/>
                    <a:pt x="1789" y="313"/>
                    <a:pt x="1789" y="311"/>
                  </a:cubicBezTo>
                  <a:cubicBezTo>
                    <a:pt x="1789" y="310"/>
                    <a:pt x="1788" y="309"/>
                    <a:pt x="1786" y="309"/>
                  </a:cubicBezTo>
                  <a:cubicBezTo>
                    <a:pt x="1782" y="309"/>
                    <a:pt x="1773" y="308"/>
                    <a:pt x="1768" y="307"/>
                  </a:cubicBezTo>
                  <a:cubicBezTo>
                    <a:pt x="1755" y="305"/>
                    <a:pt x="1753" y="296"/>
                    <a:pt x="1752" y="284"/>
                  </a:cubicBezTo>
                  <a:cubicBezTo>
                    <a:pt x="1750" y="267"/>
                    <a:pt x="1750" y="235"/>
                    <a:pt x="1750" y="196"/>
                  </a:cubicBezTo>
                  <a:lnTo>
                    <a:pt x="1750" y="186"/>
                  </a:lnTo>
                  <a:cubicBezTo>
                    <a:pt x="1750" y="184"/>
                    <a:pt x="1750" y="183"/>
                    <a:pt x="1752" y="183"/>
                  </a:cubicBezTo>
                  <a:lnTo>
                    <a:pt x="1792" y="183"/>
                  </a:lnTo>
                  <a:cubicBezTo>
                    <a:pt x="1795" y="183"/>
                    <a:pt x="1797" y="184"/>
                    <a:pt x="1797" y="186"/>
                  </a:cubicBezTo>
                  <a:cubicBezTo>
                    <a:pt x="1804" y="200"/>
                    <a:pt x="1812" y="222"/>
                    <a:pt x="1825" y="248"/>
                  </a:cubicBezTo>
                  <a:cubicBezTo>
                    <a:pt x="1841" y="282"/>
                    <a:pt x="1844" y="298"/>
                    <a:pt x="1862" y="307"/>
                  </a:cubicBezTo>
                  <a:cubicBezTo>
                    <a:pt x="1873" y="313"/>
                    <a:pt x="1884" y="314"/>
                    <a:pt x="1907" y="314"/>
                  </a:cubicBezTo>
                  <a:lnTo>
                    <a:pt x="1926" y="314"/>
                  </a:lnTo>
                  <a:cubicBezTo>
                    <a:pt x="1934" y="314"/>
                    <a:pt x="1936" y="313"/>
                    <a:pt x="1936" y="311"/>
                  </a:cubicBezTo>
                  <a:cubicBezTo>
                    <a:pt x="1936" y="310"/>
                    <a:pt x="1934" y="308"/>
                    <a:pt x="1932" y="309"/>
                  </a:cubicBezTo>
                  <a:cubicBezTo>
                    <a:pt x="1928" y="309"/>
                    <a:pt x="1922" y="308"/>
                    <a:pt x="1914" y="306"/>
                  </a:cubicBezTo>
                  <a:cubicBezTo>
                    <a:pt x="1907" y="305"/>
                    <a:pt x="1888" y="300"/>
                    <a:pt x="1876" y="278"/>
                  </a:cubicBezTo>
                  <a:cubicBezTo>
                    <a:pt x="1861" y="250"/>
                    <a:pt x="1844" y="209"/>
                    <a:pt x="1828" y="175"/>
                  </a:cubicBezTo>
                  <a:close/>
                  <a:moveTo>
                    <a:pt x="2888" y="196"/>
                  </a:moveTo>
                  <a:lnTo>
                    <a:pt x="2888" y="196"/>
                  </a:lnTo>
                  <a:cubicBezTo>
                    <a:pt x="2888" y="235"/>
                    <a:pt x="2888" y="267"/>
                    <a:pt x="2886" y="284"/>
                  </a:cubicBezTo>
                  <a:cubicBezTo>
                    <a:pt x="2884" y="296"/>
                    <a:pt x="2882" y="305"/>
                    <a:pt x="2874" y="307"/>
                  </a:cubicBezTo>
                  <a:cubicBezTo>
                    <a:pt x="2870" y="308"/>
                    <a:pt x="2866" y="309"/>
                    <a:pt x="2862" y="309"/>
                  </a:cubicBezTo>
                  <a:cubicBezTo>
                    <a:pt x="2859" y="309"/>
                    <a:pt x="2859" y="310"/>
                    <a:pt x="2859" y="311"/>
                  </a:cubicBezTo>
                  <a:cubicBezTo>
                    <a:pt x="2859" y="313"/>
                    <a:pt x="2861" y="314"/>
                    <a:pt x="2865" y="314"/>
                  </a:cubicBezTo>
                  <a:cubicBezTo>
                    <a:pt x="2871" y="314"/>
                    <a:pt x="2881" y="313"/>
                    <a:pt x="2889" y="313"/>
                  </a:cubicBezTo>
                  <a:cubicBezTo>
                    <a:pt x="2897" y="313"/>
                    <a:pt x="2904" y="313"/>
                    <a:pt x="2905" y="313"/>
                  </a:cubicBezTo>
                  <a:cubicBezTo>
                    <a:pt x="2907" y="313"/>
                    <a:pt x="2921" y="314"/>
                    <a:pt x="2939" y="315"/>
                  </a:cubicBezTo>
                  <a:cubicBezTo>
                    <a:pt x="2957" y="317"/>
                    <a:pt x="2978" y="318"/>
                    <a:pt x="2996" y="318"/>
                  </a:cubicBezTo>
                  <a:cubicBezTo>
                    <a:pt x="3065" y="318"/>
                    <a:pt x="3102" y="289"/>
                    <a:pt x="3120" y="271"/>
                  </a:cubicBezTo>
                  <a:cubicBezTo>
                    <a:pt x="3143" y="247"/>
                    <a:pt x="3164" y="207"/>
                    <a:pt x="3164" y="156"/>
                  </a:cubicBezTo>
                  <a:cubicBezTo>
                    <a:pt x="3164" y="107"/>
                    <a:pt x="3145" y="73"/>
                    <a:pt x="3124" y="52"/>
                  </a:cubicBezTo>
                  <a:cubicBezTo>
                    <a:pt x="3076" y="2"/>
                    <a:pt x="3001" y="5"/>
                    <a:pt x="2960" y="5"/>
                  </a:cubicBezTo>
                  <a:cubicBezTo>
                    <a:pt x="2936" y="5"/>
                    <a:pt x="2910" y="7"/>
                    <a:pt x="2905" y="7"/>
                  </a:cubicBezTo>
                  <a:cubicBezTo>
                    <a:pt x="2903" y="7"/>
                    <a:pt x="2877" y="5"/>
                    <a:pt x="2859" y="5"/>
                  </a:cubicBezTo>
                  <a:cubicBezTo>
                    <a:pt x="2855" y="5"/>
                    <a:pt x="2853" y="6"/>
                    <a:pt x="2853" y="9"/>
                  </a:cubicBezTo>
                  <a:cubicBezTo>
                    <a:pt x="2853" y="10"/>
                    <a:pt x="2854" y="11"/>
                    <a:pt x="2856" y="11"/>
                  </a:cubicBezTo>
                  <a:cubicBezTo>
                    <a:pt x="2859" y="11"/>
                    <a:pt x="2866" y="12"/>
                    <a:pt x="2870" y="12"/>
                  </a:cubicBezTo>
                  <a:cubicBezTo>
                    <a:pt x="2883" y="15"/>
                    <a:pt x="2886" y="22"/>
                    <a:pt x="2887" y="36"/>
                  </a:cubicBezTo>
                  <a:cubicBezTo>
                    <a:pt x="2888" y="49"/>
                    <a:pt x="2888" y="60"/>
                    <a:pt x="2888" y="124"/>
                  </a:cubicBezTo>
                  <a:lnTo>
                    <a:pt x="2888" y="196"/>
                  </a:lnTo>
                  <a:close/>
                  <a:moveTo>
                    <a:pt x="2922" y="117"/>
                  </a:moveTo>
                  <a:lnTo>
                    <a:pt x="2922" y="117"/>
                  </a:lnTo>
                  <a:cubicBezTo>
                    <a:pt x="2922" y="86"/>
                    <a:pt x="2922" y="44"/>
                    <a:pt x="2923" y="30"/>
                  </a:cubicBezTo>
                  <a:cubicBezTo>
                    <a:pt x="2923" y="26"/>
                    <a:pt x="2924" y="24"/>
                    <a:pt x="2928" y="22"/>
                  </a:cubicBezTo>
                  <a:cubicBezTo>
                    <a:pt x="2931" y="21"/>
                    <a:pt x="2946" y="19"/>
                    <a:pt x="2954" y="19"/>
                  </a:cubicBezTo>
                  <a:cubicBezTo>
                    <a:pt x="3003" y="19"/>
                    <a:pt x="3049" y="25"/>
                    <a:pt x="3088" y="65"/>
                  </a:cubicBezTo>
                  <a:cubicBezTo>
                    <a:pt x="3105" y="83"/>
                    <a:pt x="3127" y="117"/>
                    <a:pt x="3127" y="168"/>
                  </a:cubicBezTo>
                  <a:cubicBezTo>
                    <a:pt x="3127" y="206"/>
                    <a:pt x="3116" y="245"/>
                    <a:pt x="3094" y="266"/>
                  </a:cubicBezTo>
                  <a:cubicBezTo>
                    <a:pt x="3070" y="290"/>
                    <a:pt x="3035" y="304"/>
                    <a:pt x="2997" y="304"/>
                  </a:cubicBezTo>
                  <a:cubicBezTo>
                    <a:pt x="2949" y="304"/>
                    <a:pt x="2933" y="295"/>
                    <a:pt x="2928" y="288"/>
                  </a:cubicBezTo>
                  <a:cubicBezTo>
                    <a:pt x="2924" y="283"/>
                    <a:pt x="2924" y="267"/>
                    <a:pt x="2923" y="257"/>
                  </a:cubicBezTo>
                  <a:cubicBezTo>
                    <a:pt x="2923" y="249"/>
                    <a:pt x="2922" y="211"/>
                    <a:pt x="2922" y="168"/>
                  </a:cubicBezTo>
                  <a:lnTo>
                    <a:pt x="2922" y="117"/>
                  </a:lnTo>
                  <a:close/>
                  <a:moveTo>
                    <a:pt x="2686" y="19"/>
                  </a:moveTo>
                  <a:lnTo>
                    <a:pt x="2686" y="19"/>
                  </a:lnTo>
                  <a:cubicBezTo>
                    <a:pt x="2698" y="18"/>
                    <a:pt x="2726" y="16"/>
                    <a:pt x="2748" y="39"/>
                  </a:cubicBezTo>
                  <a:cubicBezTo>
                    <a:pt x="2770" y="62"/>
                    <a:pt x="2772" y="90"/>
                    <a:pt x="2772" y="103"/>
                  </a:cubicBezTo>
                  <a:cubicBezTo>
                    <a:pt x="2772" y="142"/>
                    <a:pt x="2740" y="171"/>
                    <a:pt x="2699" y="171"/>
                  </a:cubicBezTo>
                  <a:cubicBezTo>
                    <a:pt x="2683" y="171"/>
                    <a:pt x="2664" y="168"/>
                    <a:pt x="2658" y="164"/>
                  </a:cubicBezTo>
                  <a:cubicBezTo>
                    <a:pt x="2656" y="163"/>
                    <a:pt x="2655" y="161"/>
                    <a:pt x="2655" y="159"/>
                  </a:cubicBezTo>
                  <a:lnTo>
                    <a:pt x="2655" y="26"/>
                  </a:lnTo>
                  <a:cubicBezTo>
                    <a:pt x="2655" y="23"/>
                    <a:pt x="2656" y="22"/>
                    <a:pt x="2658" y="21"/>
                  </a:cubicBezTo>
                  <a:cubicBezTo>
                    <a:pt x="2662" y="20"/>
                    <a:pt x="2673" y="19"/>
                    <a:pt x="2686" y="19"/>
                  </a:cubicBezTo>
                  <a:close/>
                  <a:moveTo>
                    <a:pt x="2733" y="175"/>
                  </a:moveTo>
                  <a:lnTo>
                    <a:pt x="2733" y="175"/>
                  </a:lnTo>
                  <a:cubicBezTo>
                    <a:pt x="2776" y="163"/>
                    <a:pt x="2804" y="127"/>
                    <a:pt x="2804" y="79"/>
                  </a:cubicBezTo>
                  <a:cubicBezTo>
                    <a:pt x="2804" y="57"/>
                    <a:pt x="2793" y="38"/>
                    <a:pt x="2783" y="29"/>
                  </a:cubicBezTo>
                  <a:cubicBezTo>
                    <a:pt x="2777" y="23"/>
                    <a:pt x="2758" y="5"/>
                    <a:pt x="2705" y="5"/>
                  </a:cubicBezTo>
                  <a:cubicBezTo>
                    <a:pt x="2686" y="5"/>
                    <a:pt x="2651" y="7"/>
                    <a:pt x="2639" y="7"/>
                  </a:cubicBezTo>
                  <a:cubicBezTo>
                    <a:pt x="2635" y="7"/>
                    <a:pt x="2612" y="5"/>
                    <a:pt x="2593" y="5"/>
                  </a:cubicBezTo>
                  <a:cubicBezTo>
                    <a:pt x="2589" y="5"/>
                    <a:pt x="2587" y="6"/>
                    <a:pt x="2587" y="9"/>
                  </a:cubicBezTo>
                  <a:cubicBezTo>
                    <a:pt x="2587" y="10"/>
                    <a:pt x="2588" y="11"/>
                    <a:pt x="2590" y="11"/>
                  </a:cubicBezTo>
                  <a:cubicBezTo>
                    <a:pt x="2594" y="11"/>
                    <a:pt x="2601" y="12"/>
                    <a:pt x="2604" y="12"/>
                  </a:cubicBezTo>
                  <a:cubicBezTo>
                    <a:pt x="2617" y="15"/>
                    <a:pt x="2621" y="22"/>
                    <a:pt x="2621" y="36"/>
                  </a:cubicBezTo>
                  <a:cubicBezTo>
                    <a:pt x="2622" y="49"/>
                    <a:pt x="2622" y="60"/>
                    <a:pt x="2622" y="124"/>
                  </a:cubicBezTo>
                  <a:lnTo>
                    <a:pt x="2622" y="196"/>
                  </a:lnTo>
                  <a:cubicBezTo>
                    <a:pt x="2622" y="235"/>
                    <a:pt x="2622" y="267"/>
                    <a:pt x="2620" y="284"/>
                  </a:cubicBezTo>
                  <a:cubicBezTo>
                    <a:pt x="2619" y="296"/>
                    <a:pt x="2617" y="305"/>
                    <a:pt x="2608" y="307"/>
                  </a:cubicBezTo>
                  <a:cubicBezTo>
                    <a:pt x="2605" y="308"/>
                    <a:pt x="2600" y="309"/>
                    <a:pt x="2596" y="309"/>
                  </a:cubicBezTo>
                  <a:cubicBezTo>
                    <a:pt x="2594" y="309"/>
                    <a:pt x="2593" y="310"/>
                    <a:pt x="2593" y="311"/>
                  </a:cubicBezTo>
                  <a:cubicBezTo>
                    <a:pt x="2593" y="313"/>
                    <a:pt x="2595" y="314"/>
                    <a:pt x="2599" y="314"/>
                  </a:cubicBezTo>
                  <a:cubicBezTo>
                    <a:pt x="2612" y="314"/>
                    <a:pt x="2637" y="313"/>
                    <a:pt x="2638" y="313"/>
                  </a:cubicBezTo>
                  <a:cubicBezTo>
                    <a:pt x="2640" y="313"/>
                    <a:pt x="2666" y="314"/>
                    <a:pt x="2688" y="314"/>
                  </a:cubicBezTo>
                  <a:cubicBezTo>
                    <a:pt x="2693" y="314"/>
                    <a:pt x="2695" y="313"/>
                    <a:pt x="2695" y="311"/>
                  </a:cubicBezTo>
                  <a:cubicBezTo>
                    <a:pt x="2695" y="310"/>
                    <a:pt x="2694" y="309"/>
                    <a:pt x="2691" y="309"/>
                  </a:cubicBezTo>
                  <a:cubicBezTo>
                    <a:pt x="2688" y="309"/>
                    <a:pt x="2679" y="308"/>
                    <a:pt x="2673" y="307"/>
                  </a:cubicBezTo>
                  <a:cubicBezTo>
                    <a:pt x="2661" y="305"/>
                    <a:pt x="2658" y="296"/>
                    <a:pt x="2657" y="284"/>
                  </a:cubicBezTo>
                  <a:cubicBezTo>
                    <a:pt x="2655" y="267"/>
                    <a:pt x="2655" y="235"/>
                    <a:pt x="2655" y="196"/>
                  </a:cubicBezTo>
                  <a:lnTo>
                    <a:pt x="2655" y="186"/>
                  </a:lnTo>
                  <a:cubicBezTo>
                    <a:pt x="2655" y="184"/>
                    <a:pt x="2656" y="183"/>
                    <a:pt x="2658" y="183"/>
                  </a:cubicBezTo>
                  <a:lnTo>
                    <a:pt x="2697" y="183"/>
                  </a:lnTo>
                  <a:cubicBezTo>
                    <a:pt x="2700" y="183"/>
                    <a:pt x="2702" y="184"/>
                    <a:pt x="2703" y="186"/>
                  </a:cubicBezTo>
                  <a:cubicBezTo>
                    <a:pt x="2709" y="200"/>
                    <a:pt x="2718" y="222"/>
                    <a:pt x="2730" y="248"/>
                  </a:cubicBezTo>
                  <a:cubicBezTo>
                    <a:pt x="2747" y="282"/>
                    <a:pt x="2750" y="298"/>
                    <a:pt x="2767" y="307"/>
                  </a:cubicBezTo>
                  <a:cubicBezTo>
                    <a:pt x="2778" y="313"/>
                    <a:pt x="2789" y="314"/>
                    <a:pt x="2812" y="314"/>
                  </a:cubicBezTo>
                  <a:lnTo>
                    <a:pt x="2832" y="314"/>
                  </a:lnTo>
                  <a:cubicBezTo>
                    <a:pt x="2839" y="314"/>
                    <a:pt x="2841" y="313"/>
                    <a:pt x="2841" y="311"/>
                  </a:cubicBezTo>
                  <a:cubicBezTo>
                    <a:pt x="2841" y="310"/>
                    <a:pt x="2840" y="308"/>
                    <a:pt x="2838" y="309"/>
                  </a:cubicBezTo>
                  <a:cubicBezTo>
                    <a:pt x="2834" y="309"/>
                    <a:pt x="2827" y="308"/>
                    <a:pt x="2819" y="306"/>
                  </a:cubicBezTo>
                  <a:cubicBezTo>
                    <a:pt x="2813" y="305"/>
                    <a:pt x="2793" y="300"/>
                    <a:pt x="2781" y="278"/>
                  </a:cubicBezTo>
                  <a:cubicBezTo>
                    <a:pt x="2766" y="250"/>
                    <a:pt x="2749" y="209"/>
                    <a:pt x="2733" y="175"/>
                  </a:cubicBezTo>
                  <a:close/>
                  <a:moveTo>
                    <a:pt x="2225" y="124"/>
                  </a:moveTo>
                  <a:lnTo>
                    <a:pt x="2225" y="124"/>
                  </a:lnTo>
                  <a:cubicBezTo>
                    <a:pt x="2225" y="60"/>
                    <a:pt x="2225" y="49"/>
                    <a:pt x="2226" y="36"/>
                  </a:cubicBezTo>
                  <a:cubicBezTo>
                    <a:pt x="2226" y="21"/>
                    <a:pt x="2230" y="14"/>
                    <a:pt x="2241" y="12"/>
                  </a:cubicBezTo>
                  <a:cubicBezTo>
                    <a:pt x="2246" y="12"/>
                    <a:pt x="2248" y="11"/>
                    <a:pt x="2251" y="11"/>
                  </a:cubicBezTo>
                  <a:cubicBezTo>
                    <a:pt x="2253" y="11"/>
                    <a:pt x="2254" y="10"/>
                    <a:pt x="2254" y="9"/>
                  </a:cubicBezTo>
                  <a:cubicBezTo>
                    <a:pt x="2254" y="6"/>
                    <a:pt x="2252" y="5"/>
                    <a:pt x="2248" y="5"/>
                  </a:cubicBezTo>
                  <a:cubicBezTo>
                    <a:pt x="2235" y="5"/>
                    <a:pt x="2210" y="7"/>
                    <a:pt x="2208" y="7"/>
                  </a:cubicBezTo>
                  <a:cubicBezTo>
                    <a:pt x="2206" y="7"/>
                    <a:pt x="2180" y="5"/>
                    <a:pt x="2161" y="5"/>
                  </a:cubicBezTo>
                  <a:cubicBezTo>
                    <a:pt x="2157" y="5"/>
                    <a:pt x="2155" y="6"/>
                    <a:pt x="2155" y="9"/>
                  </a:cubicBezTo>
                  <a:cubicBezTo>
                    <a:pt x="2155" y="10"/>
                    <a:pt x="2157" y="11"/>
                    <a:pt x="2158" y="11"/>
                  </a:cubicBezTo>
                  <a:cubicBezTo>
                    <a:pt x="2162" y="11"/>
                    <a:pt x="2169" y="12"/>
                    <a:pt x="2172" y="12"/>
                  </a:cubicBezTo>
                  <a:cubicBezTo>
                    <a:pt x="2186" y="15"/>
                    <a:pt x="2189" y="22"/>
                    <a:pt x="2190" y="36"/>
                  </a:cubicBezTo>
                  <a:cubicBezTo>
                    <a:pt x="2190" y="49"/>
                    <a:pt x="2190" y="60"/>
                    <a:pt x="2190" y="124"/>
                  </a:cubicBezTo>
                  <a:lnTo>
                    <a:pt x="2190" y="132"/>
                  </a:lnTo>
                  <a:cubicBezTo>
                    <a:pt x="2190" y="135"/>
                    <a:pt x="2189" y="135"/>
                    <a:pt x="2188" y="135"/>
                  </a:cubicBezTo>
                  <a:lnTo>
                    <a:pt x="2015" y="135"/>
                  </a:lnTo>
                  <a:cubicBezTo>
                    <a:pt x="2014" y="135"/>
                    <a:pt x="2012" y="135"/>
                    <a:pt x="2012" y="132"/>
                  </a:cubicBezTo>
                  <a:lnTo>
                    <a:pt x="2012" y="124"/>
                  </a:lnTo>
                  <a:cubicBezTo>
                    <a:pt x="2012" y="60"/>
                    <a:pt x="2012" y="49"/>
                    <a:pt x="2013" y="36"/>
                  </a:cubicBezTo>
                  <a:cubicBezTo>
                    <a:pt x="2014" y="21"/>
                    <a:pt x="2017" y="14"/>
                    <a:pt x="2028" y="12"/>
                  </a:cubicBezTo>
                  <a:cubicBezTo>
                    <a:pt x="2033" y="12"/>
                    <a:pt x="2036" y="11"/>
                    <a:pt x="2038" y="11"/>
                  </a:cubicBezTo>
                  <a:cubicBezTo>
                    <a:pt x="2040" y="11"/>
                    <a:pt x="2042" y="10"/>
                    <a:pt x="2042" y="9"/>
                  </a:cubicBezTo>
                  <a:cubicBezTo>
                    <a:pt x="2042" y="6"/>
                    <a:pt x="2040" y="5"/>
                    <a:pt x="2035" y="5"/>
                  </a:cubicBezTo>
                  <a:cubicBezTo>
                    <a:pt x="2023" y="5"/>
                    <a:pt x="1997" y="7"/>
                    <a:pt x="1995" y="7"/>
                  </a:cubicBezTo>
                  <a:cubicBezTo>
                    <a:pt x="1993" y="7"/>
                    <a:pt x="1967" y="5"/>
                    <a:pt x="1949" y="5"/>
                  </a:cubicBezTo>
                  <a:cubicBezTo>
                    <a:pt x="1945" y="5"/>
                    <a:pt x="1942" y="6"/>
                    <a:pt x="1942" y="9"/>
                  </a:cubicBezTo>
                  <a:cubicBezTo>
                    <a:pt x="1942" y="10"/>
                    <a:pt x="1944" y="11"/>
                    <a:pt x="1946" y="11"/>
                  </a:cubicBezTo>
                  <a:cubicBezTo>
                    <a:pt x="1949" y="11"/>
                    <a:pt x="1956" y="12"/>
                    <a:pt x="1960" y="12"/>
                  </a:cubicBezTo>
                  <a:cubicBezTo>
                    <a:pt x="1973" y="15"/>
                    <a:pt x="1976" y="22"/>
                    <a:pt x="1977" y="36"/>
                  </a:cubicBezTo>
                  <a:cubicBezTo>
                    <a:pt x="1978" y="49"/>
                    <a:pt x="1978" y="60"/>
                    <a:pt x="1978" y="124"/>
                  </a:cubicBezTo>
                  <a:lnTo>
                    <a:pt x="1978" y="196"/>
                  </a:lnTo>
                  <a:cubicBezTo>
                    <a:pt x="1978" y="235"/>
                    <a:pt x="1978" y="267"/>
                    <a:pt x="1976" y="284"/>
                  </a:cubicBezTo>
                  <a:cubicBezTo>
                    <a:pt x="1974" y="296"/>
                    <a:pt x="1972" y="305"/>
                    <a:pt x="1964" y="307"/>
                  </a:cubicBezTo>
                  <a:cubicBezTo>
                    <a:pt x="1960" y="308"/>
                    <a:pt x="1956" y="309"/>
                    <a:pt x="1952" y="309"/>
                  </a:cubicBezTo>
                  <a:cubicBezTo>
                    <a:pt x="1949" y="309"/>
                    <a:pt x="1949" y="310"/>
                    <a:pt x="1949" y="311"/>
                  </a:cubicBezTo>
                  <a:cubicBezTo>
                    <a:pt x="1949" y="313"/>
                    <a:pt x="1951" y="314"/>
                    <a:pt x="1955" y="314"/>
                  </a:cubicBezTo>
                  <a:cubicBezTo>
                    <a:pt x="1967" y="314"/>
                    <a:pt x="1993" y="313"/>
                    <a:pt x="1995" y="313"/>
                  </a:cubicBezTo>
                  <a:cubicBezTo>
                    <a:pt x="1997" y="313"/>
                    <a:pt x="2023" y="314"/>
                    <a:pt x="2045" y="314"/>
                  </a:cubicBezTo>
                  <a:cubicBezTo>
                    <a:pt x="2050" y="314"/>
                    <a:pt x="2052" y="313"/>
                    <a:pt x="2052" y="311"/>
                  </a:cubicBezTo>
                  <a:cubicBezTo>
                    <a:pt x="2052" y="310"/>
                    <a:pt x="2051" y="309"/>
                    <a:pt x="2049" y="309"/>
                  </a:cubicBezTo>
                  <a:cubicBezTo>
                    <a:pt x="2045" y="309"/>
                    <a:pt x="2036" y="308"/>
                    <a:pt x="2030" y="307"/>
                  </a:cubicBezTo>
                  <a:cubicBezTo>
                    <a:pt x="2018" y="305"/>
                    <a:pt x="2016" y="296"/>
                    <a:pt x="2014" y="284"/>
                  </a:cubicBezTo>
                  <a:cubicBezTo>
                    <a:pt x="2012" y="267"/>
                    <a:pt x="2012" y="235"/>
                    <a:pt x="2012" y="196"/>
                  </a:cubicBezTo>
                  <a:lnTo>
                    <a:pt x="2012" y="153"/>
                  </a:lnTo>
                  <a:cubicBezTo>
                    <a:pt x="2012" y="151"/>
                    <a:pt x="2014" y="150"/>
                    <a:pt x="2015" y="150"/>
                  </a:cubicBezTo>
                  <a:lnTo>
                    <a:pt x="2188" y="150"/>
                  </a:lnTo>
                  <a:cubicBezTo>
                    <a:pt x="2189" y="150"/>
                    <a:pt x="2190" y="151"/>
                    <a:pt x="2190" y="153"/>
                  </a:cubicBezTo>
                  <a:lnTo>
                    <a:pt x="2190" y="196"/>
                  </a:lnTo>
                  <a:cubicBezTo>
                    <a:pt x="2190" y="235"/>
                    <a:pt x="2190" y="267"/>
                    <a:pt x="2188" y="284"/>
                  </a:cubicBezTo>
                  <a:cubicBezTo>
                    <a:pt x="2187" y="296"/>
                    <a:pt x="2185" y="305"/>
                    <a:pt x="2177" y="307"/>
                  </a:cubicBezTo>
                  <a:cubicBezTo>
                    <a:pt x="2173" y="308"/>
                    <a:pt x="2168" y="309"/>
                    <a:pt x="2164" y="309"/>
                  </a:cubicBezTo>
                  <a:cubicBezTo>
                    <a:pt x="2162" y="309"/>
                    <a:pt x="2161" y="310"/>
                    <a:pt x="2161" y="311"/>
                  </a:cubicBezTo>
                  <a:cubicBezTo>
                    <a:pt x="2161" y="313"/>
                    <a:pt x="2163" y="314"/>
                    <a:pt x="2168" y="314"/>
                  </a:cubicBezTo>
                  <a:cubicBezTo>
                    <a:pt x="2180" y="314"/>
                    <a:pt x="2206" y="313"/>
                    <a:pt x="2208" y="313"/>
                  </a:cubicBezTo>
                  <a:cubicBezTo>
                    <a:pt x="2210" y="313"/>
                    <a:pt x="2235" y="314"/>
                    <a:pt x="2258" y="314"/>
                  </a:cubicBezTo>
                  <a:cubicBezTo>
                    <a:pt x="2262" y="314"/>
                    <a:pt x="2264" y="313"/>
                    <a:pt x="2264" y="311"/>
                  </a:cubicBezTo>
                  <a:cubicBezTo>
                    <a:pt x="2264" y="310"/>
                    <a:pt x="2264" y="309"/>
                    <a:pt x="2261" y="309"/>
                  </a:cubicBezTo>
                  <a:cubicBezTo>
                    <a:pt x="2257" y="309"/>
                    <a:pt x="2248" y="308"/>
                    <a:pt x="2243" y="307"/>
                  </a:cubicBezTo>
                  <a:cubicBezTo>
                    <a:pt x="2230" y="305"/>
                    <a:pt x="2228" y="296"/>
                    <a:pt x="2227" y="284"/>
                  </a:cubicBezTo>
                  <a:cubicBezTo>
                    <a:pt x="2225" y="267"/>
                    <a:pt x="2225" y="235"/>
                    <a:pt x="2225" y="196"/>
                  </a:cubicBezTo>
                  <a:lnTo>
                    <a:pt x="2225" y="124"/>
                  </a:lnTo>
                  <a:close/>
                  <a:moveTo>
                    <a:pt x="1281" y="153"/>
                  </a:moveTo>
                  <a:lnTo>
                    <a:pt x="1281" y="153"/>
                  </a:lnTo>
                  <a:cubicBezTo>
                    <a:pt x="1281" y="151"/>
                    <a:pt x="1281" y="150"/>
                    <a:pt x="1283" y="150"/>
                  </a:cubicBezTo>
                  <a:cubicBezTo>
                    <a:pt x="1289" y="150"/>
                    <a:pt x="1310" y="150"/>
                    <a:pt x="1315" y="151"/>
                  </a:cubicBezTo>
                  <a:cubicBezTo>
                    <a:pt x="1325" y="152"/>
                    <a:pt x="1335" y="153"/>
                    <a:pt x="1349" y="163"/>
                  </a:cubicBezTo>
                  <a:cubicBezTo>
                    <a:pt x="1380" y="184"/>
                    <a:pt x="1388" y="220"/>
                    <a:pt x="1388" y="244"/>
                  </a:cubicBezTo>
                  <a:cubicBezTo>
                    <a:pt x="1388" y="291"/>
                    <a:pt x="1353" y="302"/>
                    <a:pt x="1331" y="302"/>
                  </a:cubicBezTo>
                  <a:cubicBezTo>
                    <a:pt x="1324" y="302"/>
                    <a:pt x="1306" y="302"/>
                    <a:pt x="1295" y="296"/>
                  </a:cubicBezTo>
                  <a:cubicBezTo>
                    <a:pt x="1282" y="290"/>
                    <a:pt x="1282" y="284"/>
                    <a:pt x="1281" y="264"/>
                  </a:cubicBezTo>
                  <a:cubicBezTo>
                    <a:pt x="1281" y="258"/>
                    <a:pt x="1281" y="208"/>
                    <a:pt x="1281" y="176"/>
                  </a:cubicBezTo>
                  <a:lnTo>
                    <a:pt x="1281" y="153"/>
                  </a:lnTo>
                  <a:close/>
                  <a:moveTo>
                    <a:pt x="1281" y="23"/>
                  </a:moveTo>
                  <a:lnTo>
                    <a:pt x="1281" y="23"/>
                  </a:lnTo>
                  <a:cubicBezTo>
                    <a:pt x="1281" y="21"/>
                    <a:pt x="1282" y="20"/>
                    <a:pt x="1286" y="19"/>
                  </a:cubicBezTo>
                  <a:cubicBezTo>
                    <a:pt x="1292" y="17"/>
                    <a:pt x="1301" y="17"/>
                    <a:pt x="1305" y="17"/>
                  </a:cubicBezTo>
                  <a:cubicBezTo>
                    <a:pt x="1345" y="17"/>
                    <a:pt x="1360" y="53"/>
                    <a:pt x="1360" y="87"/>
                  </a:cubicBezTo>
                  <a:cubicBezTo>
                    <a:pt x="1360" y="104"/>
                    <a:pt x="1354" y="119"/>
                    <a:pt x="1346" y="128"/>
                  </a:cubicBezTo>
                  <a:cubicBezTo>
                    <a:pt x="1337" y="138"/>
                    <a:pt x="1331" y="139"/>
                    <a:pt x="1308" y="139"/>
                  </a:cubicBezTo>
                  <a:cubicBezTo>
                    <a:pt x="1293" y="139"/>
                    <a:pt x="1286" y="138"/>
                    <a:pt x="1283" y="137"/>
                  </a:cubicBezTo>
                  <a:cubicBezTo>
                    <a:pt x="1281" y="137"/>
                    <a:pt x="1281" y="136"/>
                    <a:pt x="1281" y="133"/>
                  </a:cubicBezTo>
                  <a:lnTo>
                    <a:pt x="1281" y="23"/>
                  </a:lnTo>
                  <a:close/>
                  <a:moveTo>
                    <a:pt x="1248" y="196"/>
                  </a:moveTo>
                  <a:lnTo>
                    <a:pt x="1248" y="196"/>
                  </a:lnTo>
                  <a:cubicBezTo>
                    <a:pt x="1248" y="235"/>
                    <a:pt x="1248" y="267"/>
                    <a:pt x="1246" y="284"/>
                  </a:cubicBezTo>
                  <a:cubicBezTo>
                    <a:pt x="1244" y="296"/>
                    <a:pt x="1242" y="305"/>
                    <a:pt x="1234" y="307"/>
                  </a:cubicBezTo>
                  <a:cubicBezTo>
                    <a:pt x="1230" y="308"/>
                    <a:pt x="1225" y="309"/>
                    <a:pt x="1222" y="309"/>
                  </a:cubicBezTo>
                  <a:cubicBezTo>
                    <a:pt x="1219" y="309"/>
                    <a:pt x="1219" y="310"/>
                    <a:pt x="1219" y="311"/>
                  </a:cubicBezTo>
                  <a:cubicBezTo>
                    <a:pt x="1219" y="313"/>
                    <a:pt x="1221" y="314"/>
                    <a:pt x="1225" y="314"/>
                  </a:cubicBezTo>
                  <a:cubicBezTo>
                    <a:pt x="1231" y="314"/>
                    <a:pt x="1241" y="313"/>
                    <a:pt x="1249" y="313"/>
                  </a:cubicBezTo>
                  <a:cubicBezTo>
                    <a:pt x="1257" y="313"/>
                    <a:pt x="1264" y="313"/>
                    <a:pt x="1265" y="313"/>
                  </a:cubicBezTo>
                  <a:cubicBezTo>
                    <a:pt x="1267" y="313"/>
                    <a:pt x="1278" y="313"/>
                    <a:pt x="1290" y="314"/>
                  </a:cubicBezTo>
                  <a:cubicBezTo>
                    <a:pt x="1302" y="315"/>
                    <a:pt x="1315" y="315"/>
                    <a:pt x="1319" y="315"/>
                  </a:cubicBezTo>
                  <a:cubicBezTo>
                    <a:pt x="1389" y="315"/>
                    <a:pt x="1424" y="270"/>
                    <a:pt x="1424" y="226"/>
                  </a:cubicBezTo>
                  <a:cubicBezTo>
                    <a:pt x="1424" y="179"/>
                    <a:pt x="1383" y="150"/>
                    <a:pt x="1353" y="140"/>
                  </a:cubicBezTo>
                  <a:cubicBezTo>
                    <a:pt x="1372" y="120"/>
                    <a:pt x="1391" y="100"/>
                    <a:pt x="1391" y="67"/>
                  </a:cubicBezTo>
                  <a:cubicBezTo>
                    <a:pt x="1391" y="46"/>
                    <a:pt x="1377" y="5"/>
                    <a:pt x="1310" y="5"/>
                  </a:cubicBezTo>
                  <a:cubicBezTo>
                    <a:pt x="1291" y="5"/>
                    <a:pt x="1275" y="7"/>
                    <a:pt x="1265" y="7"/>
                  </a:cubicBezTo>
                  <a:cubicBezTo>
                    <a:pt x="1263" y="7"/>
                    <a:pt x="1237" y="5"/>
                    <a:pt x="1219" y="5"/>
                  </a:cubicBezTo>
                  <a:cubicBezTo>
                    <a:pt x="1214" y="5"/>
                    <a:pt x="1212" y="6"/>
                    <a:pt x="1212" y="9"/>
                  </a:cubicBezTo>
                  <a:cubicBezTo>
                    <a:pt x="1212" y="10"/>
                    <a:pt x="1214" y="11"/>
                    <a:pt x="1216" y="11"/>
                  </a:cubicBezTo>
                  <a:cubicBezTo>
                    <a:pt x="1219" y="11"/>
                    <a:pt x="1226" y="12"/>
                    <a:pt x="1230" y="12"/>
                  </a:cubicBezTo>
                  <a:cubicBezTo>
                    <a:pt x="1243" y="15"/>
                    <a:pt x="1246" y="22"/>
                    <a:pt x="1247" y="36"/>
                  </a:cubicBezTo>
                  <a:cubicBezTo>
                    <a:pt x="1248" y="49"/>
                    <a:pt x="1248" y="60"/>
                    <a:pt x="1248" y="124"/>
                  </a:cubicBezTo>
                  <a:lnTo>
                    <a:pt x="1248" y="196"/>
                  </a:lnTo>
                  <a:close/>
                  <a:moveTo>
                    <a:pt x="1015" y="196"/>
                  </a:moveTo>
                  <a:lnTo>
                    <a:pt x="1015" y="196"/>
                  </a:lnTo>
                  <a:cubicBezTo>
                    <a:pt x="1015" y="235"/>
                    <a:pt x="1015" y="267"/>
                    <a:pt x="1013" y="284"/>
                  </a:cubicBezTo>
                  <a:cubicBezTo>
                    <a:pt x="1012" y="296"/>
                    <a:pt x="1010" y="305"/>
                    <a:pt x="1001" y="307"/>
                  </a:cubicBezTo>
                  <a:cubicBezTo>
                    <a:pt x="998" y="308"/>
                    <a:pt x="993" y="309"/>
                    <a:pt x="989" y="309"/>
                  </a:cubicBezTo>
                  <a:cubicBezTo>
                    <a:pt x="987" y="309"/>
                    <a:pt x="986" y="310"/>
                    <a:pt x="986" y="311"/>
                  </a:cubicBezTo>
                  <a:cubicBezTo>
                    <a:pt x="986" y="313"/>
                    <a:pt x="988" y="314"/>
                    <a:pt x="992" y="314"/>
                  </a:cubicBezTo>
                  <a:cubicBezTo>
                    <a:pt x="998" y="314"/>
                    <a:pt x="1008" y="313"/>
                    <a:pt x="1016" y="313"/>
                  </a:cubicBezTo>
                  <a:cubicBezTo>
                    <a:pt x="1025" y="313"/>
                    <a:pt x="1032" y="313"/>
                    <a:pt x="1032" y="313"/>
                  </a:cubicBezTo>
                  <a:cubicBezTo>
                    <a:pt x="1039" y="313"/>
                    <a:pt x="1048" y="313"/>
                    <a:pt x="1064" y="314"/>
                  </a:cubicBezTo>
                  <a:cubicBezTo>
                    <a:pt x="1080" y="315"/>
                    <a:pt x="1103" y="315"/>
                    <a:pt x="1133" y="315"/>
                  </a:cubicBezTo>
                  <a:cubicBezTo>
                    <a:pt x="1149" y="315"/>
                    <a:pt x="1153" y="315"/>
                    <a:pt x="1155" y="305"/>
                  </a:cubicBezTo>
                  <a:cubicBezTo>
                    <a:pt x="1157" y="296"/>
                    <a:pt x="1161" y="269"/>
                    <a:pt x="1161" y="265"/>
                  </a:cubicBezTo>
                  <a:cubicBezTo>
                    <a:pt x="1161" y="262"/>
                    <a:pt x="1161" y="259"/>
                    <a:pt x="1158" y="259"/>
                  </a:cubicBezTo>
                  <a:cubicBezTo>
                    <a:pt x="1156" y="259"/>
                    <a:pt x="1155" y="261"/>
                    <a:pt x="1155" y="265"/>
                  </a:cubicBezTo>
                  <a:cubicBezTo>
                    <a:pt x="1152" y="282"/>
                    <a:pt x="1147" y="290"/>
                    <a:pt x="1136" y="295"/>
                  </a:cubicBezTo>
                  <a:cubicBezTo>
                    <a:pt x="1126" y="299"/>
                    <a:pt x="1108" y="299"/>
                    <a:pt x="1097" y="299"/>
                  </a:cubicBezTo>
                  <a:cubicBezTo>
                    <a:pt x="1057" y="299"/>
                    <a:pt x="1051" y="294"/>
                    <a:pt x="1050" y="266"/>
                  </a:cubicBezTo>
                  <a:cubicBezTo>
                    <a:pt x="1049" y="257"/>
                    <a:pt x="1050" y="210"/>
                    <a:pt x="1050" y="196"/>
                  </a:cubicBezTo>
                  <a:lnTo>
                    <a:pt x="1050" y="160"/>
                  </a:lnTo>
                  <a:cubicBezTo>
                    <a:pt x="1050" y="158"/>
                    <a:pt x="1050" y="157"/>
                    <a:pt x="1052" y="157"/>
                  </a:cubicBezTo>
                  <a:cubicBezTo>
                    <a:pt x="1059" y="157"/>
                    <a:pt x="1100" y="158"/>
                    <a:pt x="1111" y="159"/>
                  </a:cubicBezTo>
                  <a:cubicBezTo>
                    <a:pt x="1127" y="161"/>
                    <a:pt x="1130" y="168"/>
                    <a:pt x="1132" y="173"/>
                  </a:cubicBezTo>
                  <a:cubicBezTo>
                    <a:pt x="1134" y="179"/>
                    <a:pt x="1134" y="183"/>
                    <a:pt x="1134" y="187"/>
                  </a:cubicBezTo>
                  <a:cubicBezTo>
                    <a:pt x="1134" y="189"/>
                    <a:pt x="1135" y="190"/>
                    <a:pt x="1137" y="190"/>
                  </a:cubicBezTo>
                  <a:cubicBezTo>
                    <a:pt x="1139" y="190"/>
                    <a:pt x="1139" y="186"/>
                    <a:pt x="1139" y="183"/>
                  </a:cubicBezTo>
                  <a:cubicBezTo>
                    <a:pt x="1139" y="180"/>
                    <a:pt x="1140" y="165"/>
                    <a:pt x="1141" y="157"/>
                  </a:cubicBezTo>
                  <a:cubicBezTo>
                    <a:pt x="1142" y="143"/>
                    <a:pt x="1144" y="136"/>
                    <a:pt x="1144" y="134"/>
                  </a:cubicBezTo>
                  <a:cubicBezTo>
                    <a:pt x="1144" y="131"/>
                    <a:pt x="1144" y="130"/>
                    <a:pt x="1142" y="130"/>
                  </a:cubicBezTo>
                  <a:cubicBezTo>
                    <a:pt x="1141" y="130"/>
                    <a:pt x="1139" y="132"/>
                    <a:pt x="1136" y="136"/>
                  </a:cubicBezTo>
                  <a:cubicBezTo>
                    <a:pt x="1132" y="140"/>
                    <a:pt x="1127" y="141"/>
                    <a:pt x="1117" y="141"/>
                  </a:cubicBezTo>
                  <a:cubicBezTo>
                    <a:pt x="1108" y="142"/>
                    <a:pt x="1057" y="142"/>
                    <a:pt x="1052" y="142"/>
                  </a:cubicBezTo>
                  <a:cubicBezTo>
                    <a:pt x="1050" y="142"/>
                    <a:pt x="1050" y="141"/>
                    <a:pt x="1050" y="138"/>
                  </a:cubicBezTo>
                  <a:lnTo>
                    <a:pt x="1050" y="25"/>
                  </a:lnTo>
                  <a:cubicBezTo>
                    <a:pt x="1050" y="23"/>
                    <a:pt x="1050" y="21"/>
                    <a:pt x="1052" y="21"/>
                  </a:cubicBezTo>
                  <a:cubicBezTo>
                    <a:pt x="1057" y="21"/>
                    <a:pt x="1101" y="22"/>
                    <a:pt x="1108" y="23"/>
                  </a:cubicBezTo>
                  <a:cubicBezTo>
                    <a:pt x="1130" y="25"/>
                    <a:pt x="1134" y="30"/>
                    <a:pt x="1137" y="36"/>
                  </a:cubicBezTo>
                  <a:cubicBezTo>
                    <a:pt x="1139" y="41"/>
                    <a:pt x="1139" y="48"/>
                    <a:pt x="1139" y="51"/>
                  </a:cubicBezTo>
                  <a:cubicBezTo>
                    <a:pt x="1139" y="54"/>
                    <a:pt x="1140" y="57"/>
                    <a:pt x="1143" y="57"/>
                  </a:cubicBezTo>
                  <a:cubicBezTo>
                    <a:pt x="1144" y="57"/>
                    <a:pt x="1145" y="54"/>
                    <a:pt x="1146" y="52"/>
                  </a:cubicBezTo>
                  <a:cubicBezTo>
                    <a:pt x="1146" y="47"/>
                    <a:pt x="1147" y="29"/>
                    <a:pt x="1148" y="25"/>
                  </a:cubicBezTo>
                  <a:cubicBezTo>
                    <a:pt x="1149" y="14"/>
                    <a:pt x="1151" y="9"/>
                    <a:pt x="1151" y="6"/>
                  </a:cubicBezTo>
                  <a:cubicBezTo>
                    <a:pt x="1151" y="4"/>
                    <a:pt x="1150" y="2"/>
                    <a:pt x="1149" y="2"/>
                  </a:cubicBezTo>
                  <a:cubicBezTo>
                    <a:pt x="1147" y="2"/>
                    <a:pt x="1146" y="4"/>
                    <a:pt x="1144" y="4"/>
                  </a:cubicBezTo>
                  <a:cubicBezTo>
                    <a:pt x="1140" y="5"/>
                    <a:pt x="1134" y="6"/>
                    <a:pt x="1126" y="6"/>
                  </a:cubicBezTo>
                  <a:cubicBezTo>
                    <a:pt x="1117" y="7"/>
                    <a:pt x="1035" y="7"/>
                    <a:pt x="1032" y="7"/>
                  </a:cubicBezTo>
                  <a:lnTo>
                    <a:pt x="1016" y="6"/>
                  </a:lnTo>
                  <a:cubicBezTo>
                    <a:pt x="1007" y="5"/>
                    <a:pt x="996" y="5"/>
                    <a:pt x="986" y="5"/>
                  </a:cubicBezTo>
                  <a:cubicBezTo>
                    <a:pt x="982" y="5"/>
                    <a:pt x="980" y="6"/>
                    <a:pt x="980" y="9"/>
                  </a:cubicBezTo>
                  <a:cubicBezTo>
                    <a:pt x="980" y="10"/>
                    <a:pt x="981" y="11"/>
                    <a:pt x="983" y="11"/>
                  </a:cubicBezTo>
                  <a:cubicBezTo>
                    <a:pt x="987" y="11"/>
                    <a:pt x="994" y="12"/>
                    <a:pt x="997" y="12"/>
                  </a:cubicBezTo>
                  <a:cubicBezTo>
                    <a:pt x="1010" y="15"/>
                    <a:pt x="1014" y="22"/>
                    <a:pt x="1014" y="36"/>
                  </a:cubicBezTo>
                  <a:cubicBezTo>
                    <a:pt x="1015" y="49"/>
                    <a:pt x="1015" y="60"/>
                    <a:pt x="1015" y="124"/>
                  </a:cubicBezTo>
                  <a:lnTo>
                    <a:pt x="1015" y="196"/>
                  </a:lnTo>
                  <a:close/>
                  <a:moveTo>
                    <a:pt x="1501" y="196"/>
                  </a:moveTo>
                  <a:lnTo>
                    <a:pt x="1501" y="196"/>
                  </a:lnTo>
                  <a:cubicBezTo>
                    <a:pt x="1501" y="235"/>
                    <a:pt x="1501" y="267"/>
                    <a:pt x="1499" y="284"/>
                  </a:cubicBezTo>
                  <a:cubicBezTo>
                    <a:pt x="1497" y="296"/>
                    <a:pt x="1495" y="305"/>
                    <a:pt x="1487" y="307"/>
                  </a:cubicBezTo>
                  <a:cubicBezTo>
                    <a:pt x="1483" y="308"/>
                    <a:pt x="1479" y="309"/>
                    <a:pt x="1475" y="309"/>
                  </a:cubicBezTo>
                  <a:cubicBezTo>
                    <a:pt x="1472" y="309"/>
                    <a:pt x="1472" y="310"/>
                    <a:pt x="1472" y="311"/>
                  </a:cubicBezTo>
                  <a:cubicBezTo>
                    <a:pt x="1472" y="313"/>
                    <a:pt x="1474" y="314"/>
                    <a:pt x="1478" y="314"/>
                  </a:cubicBezTo>
                  <a:cubicBezTo>
                    <a:pt x="1484" y="314"/>
                    <a:pt x="1494" y="313"/>
                    <a:pt x="1502" y="313"/>
                  </a:cubicBezTo>
                  <a:cubicBezTo>
                    <a:pt x="1510" y="313"/>
                    <a:pt x="1517" y="313"/>
                    <a:pt x="1518" y="313"/>
                  </a:cubicBezTo>
                  <a:cubicBezTo>
                    <a:pt x="1524" y="313"/>
                    <a:pt x="1534" y="313"/>
                    <a:pt x="1550" y="314"/>
                  </a:cubicBezTo>
                  <a:cubicBezTo>
                    <a:pt x="1566" y="315"/>
                    <a:pt x="1588" y="315"/>
                    <a:pt x="1619" y="315"/>
                  </a:cubicBezTo>
                  <a:cubicBezTo>
                    <a:pt x="1635" y="315"/>
                    <a:pt x="1638" y="315"/>
                    <a:pt x="1641" y="305"/>
                  </a:cubicBezTo>
                  <a:cubicBezTo>
                    <a:pt x="1643" y="296"/>
                    <a:pt x="1646" y="269"/>
                    <a:pt x="1646" y="265"/>
                  </a:cubicBezTo>
                  <a:cubicBezTo>
                    <a:pt x="1646" y="262"/>
                    <a:pt x="1646" y="259"/>
                    <a:pt x="1644" y="259"/>
                  </a:cubicBezTo>
                  <a:cubicBezTo>
                    <a:pt x="1642" y="259"/>
                    <a:pt x="1641" y="261"/>
                    <a:pt x="1640" y="265"/>
                  </a:cubicBezTo>
                  <a:cubicBezTo>
                    <a:pt x="1637" y="282"/>
                    <a:pt x="1633" y="290"/>
                    <a:pt x="1622" y="295"/>
                  </a:cubicBezTo>
                  <a:cubicBezTo>
                    <a:pt x="1611" y="299"/>
                    <a:pt x="1593" y="299"/>
                    <a:pt x="1583" y="299"/>
                  </a:cubicBezTo>
                  <a:cubicBezTo>
                    <a:pt x="1543" y="299"/>
                    <a:pt x="1537" y="294"/>
                    <a:pt x="1535" y="266"/>
                  </a:cubicBezTo>
                  <a:cubicBezTo>
                    <a:pt x="1535" y="257"/>
                    <a:pt x="1535" y="210"/>
                    <a:pt x="1535" y="196"/>
                  </a:cubicBezTo>
                  <a:lnTo>
                    <a:pt x="1535" y="160"/>
                  </a:lnTo>
                  <a:cubicBezTo>
                    <a:pt x="1535" y="158"/>
                    <a:pt x="1536" y="157"/>
                    <a:pt x="1538" y="157"/>
                  </a:cubicBezTo>
                  <a:cubicBezTo>
                    <a:pt x="1545" y="157"/>
                    <a:pt x="1586" y="158"/>
                    <a:pt x="1597" y="159"/>
                  </a:cubicBezTo>
                  <a:cubicBezTo>
                    <a:pt x="1613" y="161"/>
                    <a:pt x="1616" y="168"/>
                    <a:pt x="1618" y="173"/>
                  </a:cubicBezTo>
                  <a:cubicBezTo>
                    <a:pt x="1619" y="179"/>
                    <a:pt x="1619" y="183"/>
                    <a:pt x="1619" y="187"/>
                  </a:cubicBezTo>
                  <a:cubicBezTo>
                    <a:pt x="1619" y="189"/>
                    <a:pt x="1620" y="190"/>
                    <a:pt x="1622" y="190"/>
                  </a:cubicBezTo>
                  <a:cubicBezTo>
                    <a:pt x="1625" y="190"/>
                    <a:pt x="1625" y="186"/>
                    <a:pt x="1625" y="183"/>
                  </a:cubicBezTo>
                  <a:cubicBezTo>
                    <a:pt x="1625" y="180"/>
                    <a:pt x="1626" y="165"/>
                    <a:pt x="1627" y="157"/>
                  </a:cubicBezTo>
                  <a:cubicBezTo>
                    <a:pt x="1628" y="143"/>
                    <a:pt x="1630" y="136"/>
                    <a:pt x="1630" y="134"/>
                  </a:cubicBezTo>
                  <a:cubicBezTo>
                    <a:pt x="1630" y="131"/>
                    <a:pt x="1629" y="130"/>
                    <a:pt x="1628" y="130"/>
                  </a:cubicBezTo>
                  <a:cubicBezTo>
                    <a:pt x="1626" y="130"/>
                    <a:pt x="1625" y="132"/>
                    <a:pt x="1622" y="136"/>
                  </a:cubicBezTo>
                  <a:cubicBezTo>
                    <a:pt x="1618" y="140"/>
                    <a:pt x="1613" y="141"/>
                    <a:pt x="1603" y="141"/>
                  </a:cubicBezTo>
                  <a:cubicBezTo>
                    <a:pt x="1593" y="142"/>
                    <a:pt x="1543" y="142"/>
                    <a:pt x="1538" y="142"/>
                  </a:cubicBezTo>
                  <a:cubicBezTo>
                    <a:pt x="1536" y="142"/>
                    <a:pt x="1535" y="141"/>
                    <a:pt x="1535" y="138"/>
                  </a:cubicBezTo>
                  <a:lnTo>
                    <a:pt x="1535" y="25"/>
                  </a:lnTo>
                  <a:cubicBezTo>
                    <a:pt x="1535" y="23"/>
                    <a:pt x="1536" y="21"/>
                    <a:pt x="1538" y="21"/>
                  </a:cubicBezTo>
                  <a:cubicBezTo>
                    <a:pt x="1542" y="21"/>
                    <a:pt x="1587" y="22"/>
                    <a:pt x="1594" y="23"/>
                  </a:cubicBezTo>
                  <a:cubicBezTo>
                    <a:pt x="1616" y="25"/>
                    <a:pt x="1620" y="30"/>
                    <a:pt x="1623" y="36"/>
                  </a:cubicBezTo>
                  <a:cubicBezTo>
                    <a:pt x="1625" y="41"/>
                    <a:pt x="1625" y="48"/>
                    <a:pt x="1625" y="51"/>
                  </a:cubicBezTo>
                  <a:cubicBezTo>
                    <a:pt x="1625" y="54"/>
                    <a:pt x="1626" y="57"/>
                    <a:pt x="1628" y="57"/>
                  </a:cubicBezTo>
                  <a:cubicBezTo>
                    <a:pt x="1630" y="57"/>
                    <a:pt x="1631" y="54"/>
                    <a:pt x="1631" y="52"/>
                  </a:cubicBezTo>
                  <a:cubicBezTo>
                    <a:pt x="1632" y="47"/>
                    <a:pt x="1633" y="29"/>
                    <a:pt x="1633" y="25"/>
                  </a:cubicBezTo>
                  <a:cubicBezTo>
                    <a:pt x="1635" y="14"/>
                    <a:pt x="1637" y="9"/>
                    <a:pt x="1637" y="6"/>
                  </a:cubicBezTo>
                  <a:cubicBezTo>
                    <a:pt x="1637" y="4"/>
                    <a:pt x="1636" y="2"/>
                    <a:pt x="1635" y="2"/>
                  </a:cubicBezTo>
                  <a:cubicBezTo>
                    <a:pt x="1633" y="2"/>
                    <a:pt x="1631" y="4"/>
                    <a:pt x="1629" y="4"/>
                  </a:cubicBezTo>
                  <a:cubicBezTo>
                    <a:pt x="1626" y="5"/>
                    <a:pt x="1619" y="6"/>
                    <a:pt x="1612" y="6"/>
                  </a:cubicBezTo>
                  <a:cubicBezTo>
                    <a:pt x="1602" y="7"/>
                    <a:pt x="1521" y="7"/>
                    <a:pt x="1518" y="7"/>
                  </a:cubicBezTo>
                  <a:lnTo>
                    <a:pt x="1501" y="6"/>
                  </a:lnTo>
                  <a:cubicBezTo>
                    <a:pt x="1492" y="5"/>
                    <a:pt x="1481" y="5"/>
                    <a:pt x="1472" y="5"/>
                  </a:cubicBezTo>
                  <a:cubicBezTo>
                    <a:pt x="1468" y="5"/>
                    <a:pt x="1465" y="6"/>
                    <a:pt x="1465" y="9"/>
                  </a:cubicBezTo>
                  <a:cubicBezTo>
                    <a:pt x="1465" y="10"/>
                    <a:pt x="1467" y="11"/>
                    <a:pt x="1469" y="11"/>
                  </a:cubicBezTo>
                  <a:cubicBezTo>
                    <a:pt x="1472" y="11"/>
                    <a:pt x="1479" y="12"/>
                    <a:pt x="1483" y="12"/>
                  </a:cubicBezTo>
                  <a:cubicBezTo>
                    <a:pt x="1496" y="15"/>
                    <a:pt x="1499" y="22"/>
                    <a:pt x="1500" y="36"/>
                  </a:cubicBezTo>
                  <a:cubicBezTo>
                    <a:pt x="1501" y="49"/>
                    <a:pt x="1501" y="60"/>
                    <a:pt x="1501" y="124"/>
                  </a:cubicBezTo>
                  <a:lnTo>
                    <a:pt x="1501" y="196"/>
                  </a:lnTo>
                  <a:close/>
                  <a:moveTo>
                    <a:pt x="1882" y="1555"/>
                  </a:moveTo>
                  <a:lnTo>
                    <a:pt x="1882" y="1555"/>
                  </a:lnTo>
                  <a:cubicBezTo>
                    <a:pt x="1882" y="1551"/>
                    <a:pt x="1883" y="1550"/>
                    <a:pt x="1887" y="1550"/>
                  </a:cubicBezTo>
                  <a:cubicBezTo>
                    <a:pt x="1899" y="1550"/>
                    <a:pt x="1940" y="1550"/>
                    <a:pt x="1950" y="1551"/>
                  </a:cubicBezTo>
                  <a:cubicBezTo>
                    <a:pt x="1970" y="1554"/>
                    <a:pt x="1990" y="1556"/>
                    <a:pt x="2018" y="1575"/>
                  </a:cubicBezTo>
                  <a:cubicBezTo>
                    <a:pt x="2081" y="1618"/>
                    <a:pt x="2097" y="1689"/>
                    <a:pt x="2097" y="1738"/>
                  </a:cubicBezTo>
                  <a:cubicBezTo>
                    <a:pt x="2097" y="1831"/>
                    <a:pt x="2026" y="1854"/>
                    <a:pt x="1982" y="1854"/>
                  </a:cubicBezTo>
                  <a:cubicBezTo>
                    <a:pt x="1968" y="1854"/>
                    <a:pt x="1932" y="1853"/>
                    <a:pt x="1910" y="1842"/>
                  </a:cubicBezTo>
                  <a:cubicBezTo>
                    <a:pt x="1885" y="1830"/>
                    <a:pt x="1885" y="1818"/>
                    <a:pt x="1883" y="1778"/>
                  </a:cubicBezTo>
                  <a:cubicBezTo>
                    <a:pt x="1882" y="1766"/>
                    <a:pt x="1882" y="1665"/>
                    <a:pt x="1882" y="1602"/>
                  </a:cubicBezTo>
                  <a:lnTo>
                    <a:pt x="1882" y="1555"/>
                  </a:lnTo>
                  <a:close/>
                  <a:moveTo>
                    <a:pt x="1882" y="1296"/>
                  </a:moveTo>
                  <a:lnTo>
                    <a:pt x="1882" y="1296"/>
                  </a:lnTo>
                  <a:cubicBezTo>
                    <a:pt x="1882" y="1292"/>
                    <a:pt x="1884" y="1289"/>
                    <a:pt x="1892" y="1287"/>
                  </a:cubicBezTo>
                  <a:cubicBezTo>
                    <a:pt x="1905" y="1284"/>
                    <a:pt x="1922" y="1283"/>
                    <a:pt x="1931" y="1283"/>
                  </a:cubicBezTo>
                  <a:cubicBezTo>
                    <a:pt x="2011" y="1283"/>
                    <a:pt x="2041" y="1356"/>
                    <a:pt x="2041" y="1424"/>
                  </a:cubicBezTo>
                  <a:cubicBezTo>
                    <a:pt x="2041" y="1457"/>
                    <a:pt x="2029" y="1487"/>
                    <a:pt x="2012" y="1506"/>
                  </a:cubicBezTo>
                  <a:cubicBezTo>
                    <a:pt x="1994" y="1526"/>
                    <a:pt x="1983" y="1528"/>
                    <a:pt x="1937" y="1528"/>
                  </a:cubicBezTo>
                  <a:cubicBezTo>
                    <a:pt x="1907" y="1528"/>
                    <a:pt x="1892" y="1525"/>
                    <a:pt x="1887" y="1524"/>
                  </a:cubicBezTo>
                  <a:cubicBezTo>
                    <a:pt x="1883" y="1523"/>
                    <a:pt x="1882" y="1521"/>
                    <a:pt x="1882" y="1515"/>
                  </a:cubicBezTo>
                  <a:lnTo>
                    <a:pt x="1882" y="1296"/>
                  </a:lnTo>
                  <a:close/>
                  <a:moveTo>
                    <a:pt x="1816" y="1641"/>
                  </a:moveTo>
                  <a:lnTo>
                    <a:pt x="1816" y="1641"/>
                  </a:lnTo>
                  <a:cubicBezTo>
                    <a:pt x="1816" y="1720"/>
                    <a:pt x="1816" y="1784"/>
                    <a:pt x="1812" y="1818"/>
                  </a:cubicBezTo>
                  <a:cubicBezTo>
                    <a:pt x="1809" y="1842"/>
                    <a:pt x="1805" y="1860"/>
                    <a:pt x="1789" y="1863"/>
                  </a:cubicBezTo>
                  <a:cubicBezTo>
                    <a:pt x="1781" y="1865"/>
                    <a:pt x="1771" y="1867"/>
                    <a:pt x="1764" y="1867"/>
                  </a:cubicBezTo>
                  <a:cubicBezTo>
                    <a:pt x="1759" y="1867"/>
                    <a:pt x="1758" y="1869"/>
                    <a:pt x="1758" y="1872"/>
                  </a:cubicBezTo>
                  <a:cubicBezTo>
                    <a:pt x="1758" y="1877"/>
                    <a:pt x="1762" y="1878"/>
                    <a:pt x="1771" y="1878"/>
                  </a:cubicBezTo>
                  <a:cubicBezTo>
                    <a:pt x="1783" y="1878"/>
                    <a:pt x="1802" y="1877"/>
                    <a:pt x="1818" y="1877"/>
                  </a:cubicBezTo>
                  <a:cubicBezTo>
                    <a:pt x="1835" y="1876"/>
                    <a:pt x="1849" y="1876"/>
                    <a:pt x="1851" y="1876"/>
                  </a:cubicBezTo>
                  <a:cubicBezTo>
                    <a:pt x="1854" y="1876"/>
                    <a:pt x="1877" y="1877"/>
                    <a:pt x="1901" y="1878"/>
                  </a:cubicBezTo>
                  <a:cubicBezTo>
                    <a:pt x="1924" y="1879"/>
                    <a:pt x="1950" y="1881"/>
                    <a:pt x="1959" y="1881"/>
                  </a:cubicBezTo>
                  <a:cubicBezTo>
                    <a:pt x="2099" y="1881"/>
                    <a:pt x="2168" y="1790"/>
                    <a:pt x="2168" y="1702"/>
                  </a:cubicBezTo>
                  <a:cubicBezTo>
                    <a:pt x="2168" y="1607"/>
                    <a:pt x="2087" y="1549"/>
                    <a:pt x="2026" y="1530"/>
                  </a:cubicBezTo>
                  <a:cubicBezTo>
                    <a:pt x="2065" y="1490"/>
                    <a:pt x="2103" y="1450"/>
                    <a:pt x="2103" y="1383"/>
                  </a:cubicBezTo>
                  <a:cubicBezTo>
                    <a:pt x="2103" y="1342"/>
                    <a:pt x="2074" y="1261"/>
                    <a:pt x="1940" y="1261"/>
                  </a:cubicBezTo>
                  <a:cubicBezTo>
                    <a:pt x="1902" y="1261"/>
                    <a:pt x="1870" y="1263"/>
                    <a:pt x="1851" y="1263"/>
                  </a:cubicBezTo>
                  <a:cubicBezTo>
                    <a:pt x="1847" y="1263"/>
                    <a:pt x="1795" y="1261"/>
                    <a:pt x="1758" y="1261"/>
                  </a:cubicBezTo>
                  <a:cubicBezTo>
                    <a:pt x="1749" y="1261"/>
                    <a:pt x="1745" y="1262"/>
                    <a:pt x="1745" y="1267"/>
                  </a:cubicBezTo>
                  <a:cubicBezTo>
                    <a:pt x="1745" y="1270"/>
                    <a:pt x="1749" y="1272"/>
                    <a:pt x="1752" y="1272"/>
                  </a:cubicBezTo>
                  <a:cubicBezTo>
                    <a:pt x="1759" y="1272"/>
                    <a:pt x="1773" y="1273"/>
                    <a:pt x="1780" y="1274"/>
                  </a:cubicBezTo>
                  <a:cubicBezTo>
                    <a:pt x="1807" y="1280"/>
                    <a:pt x="1813" y="1293"/>
                    <a:pt x="1815" y="1321"/>
                  </a:cubicBezTo>
                  <a:cubicBezTo>
                    <a:pt x="1816" y="1347"/>
                    <a:pt x="1816" y="1370"/>
                    <a:pt x="1816" y="1497"/>
                  </a:cubicBezTo>
                  <a:lnTo>
                    <a:pt x="1816" y="1641"/>
                  </a:lnTo>
                  <a:close/>
                  <a:moveTo>
                    <a:pt x="2362" y="1497"/>
                  </a:moveTo>
                  <a:lnTo>
                    <a:pt x="2362" y="1497"/>
                  </a:lnTo>
                  <a:cubicBezTo>
                    <a:pt x="2362" y="1370"/>
                    <a:pt x="2362" y="1347"/>
                    <a:pt x="2364" y="1321"/>
                  </a:cubicBezTo>
                  <a:cubicBezTo>
                    <a:pt x="2365" y="1292"/>
                    <a:pt x="2372" y="1278"/>
                    <a:pt x="2394" y="1274"/>
                  </a:cubicBezTo>
                  <a:cubicBezTo>
                    <a:pt x="2404" y="1273"/>
                    <a:pt x="2409" y="1272"/>
                    <a:pt x="2414" y="1272"/>
                  </a:cubicBezTo>
                  <a:cubicBezTo>
                    <a:pt x="2418" y="1272"/>
                    <a:pt x="2421" y="1270"/>
                    <a:pt x="2421" y="1267"/>
                  </a:cubicBezTo>
                  <a:cubicBezTo>
                    <a:pt x="2421" y="1262"/>
                    <a:pt x="2417" y="1261"/>
                    <a:pt x="2408" y="1261"/>
                  </a:cubicBezTo>
                  <a:cubicBezTo>
                    <a:pt x="2383" y="1261"/>
                    <a:pt x="2332" y="1263"/>
                    <a:pt x="2328" y="1263"/>
                  </a:cubicBezTo>
                  <a:cubicBezTo>
                    <a:pt x="2324" y="1263"/>
                    <a:pt x="2272" y="1261"/>
                    <a:pt x="2245" y="1261"/>
                  </a:cubicBezTo>
                  <a:cubicBezTo>
                    <a:pt x="2236" y="1261"/>
                    <a:pt x="2232" y="1262"/>
                    <a:pt x="2232" y="1267"/>
                  </a:cubicBezTo>
                  <a:cubicBezTo>
                    <a:pt x="2232" y="1270"/>
                    <a:pt x="2236" y="1272"/>
                    <a:pt x="2239" y="1272"/>
                  </a:cubicBezTo>
                  <a:cubicBezTo>
                    <a:pt x="2245" y="1272"/>
                    <a:pt x="2255" y="1273"/>
                    <a:pt x="2264" y="1275"/>
                  </a:cubicBezTo>
                  <a:cubicBezTo>
                    <a:pt x="2282" y="1279"/>
                    <a:pt x="2290" y="1293"/>
                    <a:pt x="2292" y="1321"/>
                  </a:cubicBezTo>
                  <a:cubicBezTo>
                    <a:pt x="2294" y="1347"/>
                    <a:pt x="2294" y="1370"/>
                    <a:pt x="2294" y="1497"/>
                  </a:cubicBezTo>
                  <a:lnTo>
                    <a:pt x="2294" y="1641"/>
                  </a:lnTo>
                  <a:cubicBezTo>
                    <a:pt x="2294" y="1720"/>
                    <a:pt x="2294" y="1784"/>
                    <a:pt x="2290" y="1818"/>
                  </a:cubicBezTo>
                  <a:cubicBezTo>
                    <a:pt x="2286" y="1842"/>
                    <a:pt x="2282" y="1860"/>
                    <a:pt x="2266" y="1863"/>
                  </a:cubicBezTo>
                  <a:cubicBezTo>
                    <a:pt x="2258" y="1865"/>
                    <a:pt x="2249" y="1867"/>
                    <a:pt x="2241" y="1867"/>
                  </a:cubicBezTo>
                  <a:cubicBezTo>
                    <a:pt x="2236" y="1867"/>
                    <a:pt x="2235" y="1869"/>
                    <a:pt x="2235" y="1872"/>
                  </a:cubicBezTo>
                  <a:cubicBezTo>
                    <a:pt x="2235" y="1877"/>
                    <a:pt x="2239" y="1878"/>
                    <a:pt x="2248" y="1878"/>
                  </a:cubicBezTo>
                  <a:cubicBezTo>
                    <a:pt x="2272" y="1878"/>
                    <a:pt x="2324" y="1876"/>
                    <a:pt x="2328" y="1876"/>
                  </a:cubicBezTo>
                  <a:cubicBezTo>
                    <a:pt x="2332" y="1876"/>
                    <a:pt x="2383" y="1878"/>
                    <a:pt x="2428" y="1878"/>
                  </a:cubicBezTo>
                  <a:cubicBezTo>
                    <a:pt x="2437" y="1878"/>
                    <a:pt x="2441" y="1876"/>
                    <a:pt x="2441" y="1872"/>
                  </a:cubicBezTo>
                  <a:cubicBezTo>
                    <a:pt x="2441" y="1869"/>
                    <a:pt x="2440" y="1867"/>
                    <a:pt x="2435" y="1867"/>
                  </a:cubicBezTo>
                  <a:cubicBezTo>
                    <a:pt x="2428" y="1867"/>
                    <a:pt x="2410" y="1865"/>
                    <a:pt x="2398" y="1863"/>
                  </a:cubicBezTo>
                  <a:cubicBezTo>
                    <a:pt x="2374" y="1860"/>
                    <a:pt x="2369" y="1842"/>
                    <a:pt x="2366" y="1818"/>
                  </a:cubicBezTo>
                  <a:cubicBezTo>
                    <a:pt x="2362" y="1784"/>
                    <a:pt x="2362" y="1720"/>
                    <a:pt x="2362" y="1641"/>
                  </a:cubicBezTo>
                  <a:lnTo>
                    <a:pt x="2362" y="1497"/>
                  </a:lnTo>
                  <a:close/>
                  <a:moveTo>
                    <a:pt x="2610" y="1376"/>
                  </a:moveTo>
                  <a:lnTo>
                    <a:pt x="2610" y="1376"/>
                  </a:lnTo>
                  <a:cubicBezTo>
                    <a:pt x="2636" y="1405"/>
                    <a:pt x="2728" y="1508"/>
                    <a:pt x="2823" y="1610"/>
                  </a:cubicBezTo>
                  <a:cubicBezTo>
                    <a:pt x="2909" y="1703"/>
                    <a:pt x="3026" y="1823"/>
                    <a:pt x="3035" y="1832"/>
                  </a:cubicBezTo>
                  <a:cubicBezTo>
                    <a:pt x="3079" y="1875"/>
                    <a:pt x="3089" y="1884"/>
                    <a:pt x="3095" y="1884"/>
                  </a:cubicBezTo>
                  <a:cubicBezTo>
                    <a:pt x="3101" y="1884"/>
                    <a:pt x="3103" y="1880"/>
                    <a:pt x="3103" y="1826"/>
                  </a:cubicBezTo>
                  <a:lnTo>
                    <a:pt x="3104" y="1347"/>
                  </a:lnTo>
                  <a:cubicBezTo>
                    <a:pt x="3104" y="1298"/>
                    <a:pt x="3108" y="1280"/>
                    <a:pt x="3135" y="1274"/>
                  </a:cubicBezTo>
                  <a:cubicBezTo>
                    <a:pt x="3144" y="1272"/>
                    <a:pt x="3150" y="1272"/>
                    <a:pt x="3154" y="1272"/>
                  </a:cubicBezTo>
                  <a:cubicBezTo>
                    <a:pt x="3160" y="1272"/>
                    <a:pt x="3163" y="1269"/>
                    <a:pt x="3163" y="1266"/>
                  </a:cubicBezTo>
                  <a:cubicBezTo>
                    <a:pt x="3163" y="1261"/>
                    <a:pt x="3157" y="1261"/>
                    <a:pt x="3148" y="1261"/>
                  </a:cubicBezTo>
                  <a:cubicBezTo>
                    <a:pt x="3115" y="1261"/>
                    <a:pt x="3088" y="1263"/>
                    <a:pt x="3079" y="1263"/>
                  </a:cubicBezTo>
                  <a:cubicBezTo>
                    <a:pt x="3070" y="1263"/>
                    <a:pt x="3030" y="1261"/>
                    <a:pt x="2994" y="1261"/>
                  </a:cubicBezTo>
                  <a:cubicBezTo>
                    <a:pt x="2984" y="1261"/>
                    <a:pt x="2977" y="1261"/>
                    <a:pt x="2977" y="1266"/>
                  </a:cubicBezTo>
                  <a:cubicBezTo>
                    <a:pt x="2977" y="1269"/>
                    <a:pt x="2978" y="1272"/>
                    <a:pt x="2984" y="1272"/>
                  </a:cubicBezTo>
                  <a:cubicBezTo>
                    <a:pt x="2991" y="1272"/>
                    <a:pt x="3009" y="1273"/>
                    <a:pt x="3024" y="1276"/>
                  </a:cubicBezTo>
                  <a:cubicBezTo>
                    <a:pt x="3049" y="1283"/>
                    <a:pt x="3055" y="1301"/>
                    <a:pt x="3056" y="1354"/>
                  </a:cubicBezTo>
                  <a:lnTo>
                    <a:pt x="3065" y="1769"/>
                  </a:lnTo>
                  <a:cubicBezTo>
                    <a:pt x="3039" y="1742"/>
                    <a:pt x="2950" y="1642"/>
                    <a:pt x="2869" y="1555"/>
                  </a:cubicBezTo>
                  <a:cubicBezTo>
                    <a:pt x="2743" y="1421"/>
                    <a:pt x="2622" y="1289"/>
                    <a:pt x="2610" y="1275"/>
                  </a:cubicBezTo>
                  <a:cubicBezTo>
                    <a:pt x="2601" y="1267"/>
                    <a:pt x="2587" y="1249"/>
                    <a:pt x="2581" y="1249"/>
                  </a:cubicBezTo>
                  <a:cubicBezTo>
                    <a:pt x="2574" y="1249"/>
                    <a:pt x="2572" y="1258"/>
                    <a:pt x="2572" y="1290"/>
                  </a:cubicBezTo>
                  <a:lnTo>
                    <a:pt x="2571" y="1758"/>
                  </a:lnTo>
                  <a:cubicBezTo>
                    <a:pt x="2571" y="1832"/>
                    <a:pt x="2567" y="1856"/>
                    <a:pt x="2546" y="1862"/>
                  </a:cubicBezTo>
                  <a:cubicBezTo>
                    <a:pt x="2534" y="1866"/>
                    <a:pt x="2519" y="1867"/>
                    <a:pt x="2513" y="1867"/>
                  </a:cubicBezTo>
                  <a:cubicBezTo>
                    <a:pt x="2509" y="1867"/>
                    <a:pt x="2506" y="1868"/>
                    <a:pt x="2506" y="1872"/>
                  </a:cubicBezTo>
                  <a:cubicBezTo>
                    <a:pt x="2506" y="1877"/>
                    <a:pt x="2511" y="1878"/>
                    <a:pt x="2519" y="1878"/>
                  </a:cubicBezTo>
                  <a:cubicBezTo>
                    <a:pt x="2556" y="1878"/>
                    <a:pt x="2591" y="1876"/>
                    <a:pt x="2598" y="1876"/>
                  </a:cubicBezTo>
                  <a:cubicBezTo>
                    <a:pt x="2605" y="1876"/>
                    <a:pt x="2638" y="1878"/>
                    <a:pt x="2685" y="1878"/>
                  </a:cubicBezTo>
                  <a:cubicBezTo>
                    <a:pt x="2694" y="1878"/>
                    <a:pt x="2699" y="1877"/>
                    <a:pt x="2699" y="1872"/>
                  </a:cubicBezTo>
                  <a:cubicBezTo>
                    <a:pt x="2699" y="1868"/>
                    <a:pt x="2697" y="1867"/>
                    <a:pt x="2693" y="1867"/>
                  </a:cubicBezTo>
                  <a:cubicBezTo>
                    <a:pt x="2686" y="1867"/>
                    <a:pt x="2668" y="1866"/>
                    <a:pt x="2652" y="1862"/>
                  </a:cubicBezTo>
                  <a:cubicBezTo>
                    <a:pt x="2630" y="1855"/>
                    <a:pt x="2622" y="1834"/>
                    <a:pt x="2620" y="1767"/>
                  </a:cubicBezTo>
                  <a:lnTo>
                    <a:pt x="2610" y="1376"/>
                  </a:lnTo>
                  <a:close/>
                  <a:moveTo>
                    <a:pt x="3692" y="1809"/>
                  </a:moveTo>
                  <a:lnTo>
                    <a:pt x="3692" y="1809"/>
                  </a:lnTo>
                  <a:cubicBezTo>
                    <a:pt x="3692" y="1823"/>
                    <a:pt x="3686" y="1832"/>
                    <a:pt x="3676" y="1837"/>
                  </a:cubicBezTo>
                  <a:cubicBezTo>
                    <a:pt x="3654" y="1849"/>
                    <a:pt x="3612" y="1854"/>
                    <a:pt x="3583" y="1854"/>
                  </a:cubicBezTo>
                  <a:cubicBezTo>
                    <a:pt x="3507" y="1854"/>
                    <a:pt x="3433" y="1830"/>
                    <a:pt x="3369" y="1767"/>
                  </a:cubicBezTo>
                  <a:cubicBezTo>
                    <a:pt x="3340" y="1739"/>
                    <a:pt x="3282" y="1656"/>
                    <a:pt x="3282" y="1541"/>
                  </a:cubicBezTo>
                  <a:cubicBezTo>
                    <a:pt x="3282" y="1445"/>
                    <a:pt x="3315" y="1371"/>
                    <a:pt x="3363" y="1333"/>
                  </a:cubicBezTo>
                  <a:cubicBezTo>
                    <a:pt x="3425" y="1284"/>
                    <a:pt x="3486" y="1279"/>
                    <a:pt x="3538" y="1279"/>
                  </a:cubicBezTo>
                  <a:cubicBezTo>
                    <a:pt x="3643" y="1279"/>
                    <a:pt x="3709" y="1314"/>
                    <a:pt x="3730" y="1345"/>
                  </a:cubicBezTo>
                  <a:cubicBezTo>
                    <a:pt x="3742" y="1365"/>
                    <a:pt x="3746" y="1388"/>
                    <a:pt x="3747" y="1399"/>
                  </a:cubicBezTo>
                  <a:cubicBezTo>
                    <a:pt x="3748" y="1407"/>
                    <a:pt x="3748" y="1412"/>
                    <a:pt x="3753" y="1412"/>
                  </a:cubicBezTo>
                  <a:cubicBezTo>
                    <a:pt x="3758" y="1412"/>
                    <a:pt x="3760" y="1408"/>
                    <a:pt x="3760" y="1394"/>
                  </a:cubicBezTo>
                  <a:cubicBezTo>
                    <a:pt x="3760" y="1313"/>
                    <a:pt x="3766" y="1290"/>
                    <a:pt x="3766" y="1278"/>
                  </a:cubicBezTo>
                  <a:cubicBezTo>
                    <a:pt x="3766" y="1275"/>
                    <a:pt x="3764" y="1272"/>
                    <a:pt x="3756" y="1271"/>
                  </a:cubicBezTo>
                  <a:cubicBezTo>
                    <a:pt x="3735" y="1270"/>
                    <a:pt x="3707" y="1267"/>
                    <a:pt x="3690" y="1263"/>
                  </a:cubicBezTo>
                  <a:cubicBezTo>
                    <a:pt x="3674" y="1260"/>
                    <a:pt x="3616" y="1249"/>
                    <a:pt x="3565" y="1249"/>
                  </a:cubicBezTo>
                  <a:cubicBezTo>
                    <a:pt x="3502" y="1249"/>
                    <a:pt x="3421" y="1255"/>
                    <a:pt x="3347" y="1300"/>
                  </a:cubicBezTo>
                  <a:cubicBezTo>
                    <a:pt x="3275" y="1346"/>
                    <a:pt x="3211" y="1439"/>
                    <a:pt x="3211" y="1569"/>
                  </a:cubicBezTo>
                  <a:cubicBezTo>
                    <a:pt x="3211" y="1671"/>
                    <a:pt x="3258" y="1759"/>
                    <a:pt x="3308" y="1802"/>
                  </a:cubicBezTo>
                  <a:cubicBezTo>
                    <a:pt x="3399" y="1881"/>
                    <a:pt x="3515" y="1890"/>
                    <a:pt x="3577" y="1890"/>
                  </a:cubicBezTo>
                  <a:cubicBezTo>
                    <a:pt x="3624" y="1890"/>
                    <a:pt x="3698" y="1881"/>
                    <a:pt x="3750" y="1853"/>
                  </a:cubicBezTo>
                  <a:cubicBezTo>
                    <a:pt x="3760" y="1847"/>
                    <a:pt x="3761" y="1845"/>
                    <a:pt x="3761" y="1809"/>
                  </a:cubicBezTo>
                  <a:lnTo>
                    <a:pt x="3761" y="1717"/>
                  </a:lnTo>
                  <a:cubicBezTo>
                    <a:pt x="3761" y="1683"/>
                    <a:pt x="3761" y="1658"/>
                    <a:pt x="3762" y="1632"/>
                  </a:cubicBezTo>
                  <a:cubicBezTo>
                    <a:pt x="3764" y="1604"/>
                    <a:pt x="3771" y="1590"/>
                    <a:pt x="3793" y="1586"/>
                  </a:cubicBezTo>
                  <a:cubicBezTo>
                    <a:pt x="3802" y="1584"/>
                    <a:pt x="3807" y="1583"/>
                    <a:pt x="3813" y="1583"/>
                  </a:cubicBezTo>
                  <a:cubicBezTo>
                    <a:pt x="3816" y="1583"/>
                    <a:pt x="3820" y="1582"/>
                    <a:pt x="3820" y="1578"/>
                  </a:cubicBezTo>
                  <a:cubicBezTo>
                    <a:pt x="3820" y="1573"/>
                    <a:pt x="3815" y="1572"/>
                    <a:pt x="3806" y="1572"/>
                  </a:cubicBezTo>
                  <a:cubicBezTo>
                    <a:pt x="3782" y="1572"/>
                    <a:pt x="3730" y="1574"/>
                    <a:pt x="3726" y="1574"/>
                  </a:cubicBezTo>
                  <a:cubicBezTo>
                    <a:pt x="3722" y="1574"/>
                    <a:pt x="3671" y="1572"/>
                    <a:pt x="3634" y="1572"/>
                  </a:cubicBezTo>
                  <a:cubicBezTo>
                    <a:pt x="3625" y="1572"/>
                    <a:pt x="3621" y="1573"/>
                    <a:pt x="3621" y="1578"/>
                  </a:cubicBezTo>
                  <a:cubicBezTo>
                    <a:pt x="3621" y="1582"/>
                    <a:pt x="3624" y="1583"/>
                    <a:pt x="3628" y="1583"/>
                  </a:cubicBezTo>
                  <a:cubicBezTo>
                    <a:pt x="3635" y="1583"/>
                    <a:pt x="3649" y="1584"/>
                    <a:pt x="3655" y="1586"/>
                  </a:cubicBezTo>
                  <a:cubicBezTo>
                    <a:pt x="3688" y="1595"/>
                    <a:pt x="3692" y="1604"/>
                    <a:pt x="3692" y="1670"/>
                  </a:cubicBezTo>
                  <a:lnTo>
                    <a:pt x="3692" y="1809"/>
                  </a:lnTo>
                  <a:close/>
                  <a:moveTo>
                    <a:pt x="3948" y="1641"/>
                  </a:moveTo>
                  <a:lnTo>
                    <a:pt x="3948" y="1641"/>
                  </a:lnTo>
                  <a:cubicBezTo>
                    <a:pt x="3948" y="1720"/>
                    <a:pt x="3948" y="1784"/>
                    <a:pt x="3944" y="1818"/>
                  </a:cubicBezTo>
                  <a:cubicBezTo>
                    <a:pt x="3940" y="1842"/>
                    <a:pt x="3936" y="1860"/>
                    <a:pt x="3920" y="1863"/>
                  </a:cubicBezTo>
                  <a:cubicBezTo>
                    <a:pt x="3913" y="1865"/>
                    <a:pt x="3903" y="1867"/>
                    <a:pt x="3896" y="1867"/>
                  </a:cubicBezTo>
                  <a:cubicBezTo>
                    <a:pt x="3891" y="1867"/>
                    <a:pt x="3889" y="1869"/>
                    <a:pt x="3889" y="1872"/>
                  </a:cubicBezTo>
                  <a:cubicBezTo>
                    <a:pt x="3889" y="1877"/>
                    <a:pt x="3893" y="1878"/>
                    <a:pt x="3902" y="1878"/>
                  </a:cubicBezTo>
                  <a:cubicBezTo>
                    <a:pt x="3914" y="1878"/>
                    <a:pt x="3933" y="1877"/>
                    <a:pt x="3949" y="1877"/>
                  </a:cubicBezTo>
                  <a:cubicBezTo>
                    <a:pt x="3967" y="1876"/>
                    <a:pt x="3980" y="1876"/>
                    <a:pt x="3982" y="1876"/>
                  </a:cubicBezTo>
                  <a:cubicBezTo>
                    <a:pt x="3994" y="1876"/>
                    <a:pt x="4014" y="1877"/>
                    <a:pt x="4046" y="1878"/>
                  </a:cubicBezTo>
                  <a:cubicBezTo>
                    <a:pt x="4078" y="1879"/>
                    <a:pt x="4123" y="1881"/>
                    <a:pt x="4184" y="1881"/>
                  </a:cubicBezTo>
                  <a:cubicBezTo>
                    <a:pt x="4216" y="1881"/>
                    <a:pt x="4222" y="1881"/>
                    <a:pt x="4228" y="1859"/>
                  </a:cubicBezTo>
                  <a:cubicBezTo>
                    <a:pt x="4232" y="1842"/>
                    <a:pt x="4239" y="1787"/>
                    <a:pt x="4239" y="1780"/>
                  </a:cubicBezTo>
                  <a:cubicBezTo>
                    <a:pt x="4239" y="1774"/>
                    <a:pt x="4239" y="1768"/>
                    <a:pt x="4234" y="1768"/>
                  </a:cubicBezTo>
                  <a:cubicBezTo>
                    <a:pt x="4230" y="1768"/>
                    <a:pt x="4228" y="1771"/>
                    <a:pt x="4226" y="1780"/>
                  </a:cubicBezTo>
                  <a:cubicBezTo>
                    <a:pt x="4221" y="1814"/>
                    <a:pt x="4211" y="1830"/>
                    <a:pt x="4190" y="1839"/>
                  </a:cubicBezTo>
                  <a:cubicBezTo>
                    <a:pt x="4168" y="1848"/>
                    <a:pt x="4132" y="1848"/>
                    <a:pt x="4111" y="1848"/>
                  </a:cubicBezTo>
                  <a:cubicBezTo>
                    <a:pt x="4031" y="1848"/>
                    <a:pt x="4019" y="1837"/>
                    <a:pt x="4016" y="1781"/>
                  </a:cubicBezTo>
                  <a:cubicBezTo>
                    <a:pt x="4016" y="1764"/>
                    <a:pt x="4016" y="1669"/>
                    <a:pt x="4016" y="1641"/>
                  </a:cubicBezTo>
                  <a:lnTo>
                    <a:pt x="4016" y="1569"/>
                  </a:lnTo>
                  <a:cubicBezTo>
                    <a:pt x="4016" y="1566"/>
                    <a:pt x="4018" y="1564"/>
                    <a:pt x="4022" y="1564"/>
                  </a:cubicBezTo>
                  <a:cubicBezTo>
                    <a:pt x="4036" y="1564"/>
                    <a:pt x="4117" y="1565"/>
                    <a:pt x="4139" y="1568"/>
                  </a:cubicBezTo>
                  <a:cubicBezTo>
                    <a:pt x="4171" y="1571"/>
                    <a:pt x="4178" y="1585"/>
                    <a:pt x="4181" y="1596"/>
                  </a:cubicBezTo>
                  <a:cubicBezTo>
                    <a:pt x="4185" y="1607"/>
                    <a:pt x="4185" y="1615"/>
                    <a:pt x="4185" y="1623"/>
                  </a:cubicBezTo>
                  <a:cubicBezTo>
                    <a:pt x="4185" y="1627"/>
                    <a:pt x="4186" y="1631"/>
                    <a:pt x="4190" y="1631"/>
                  </a:cubicBezTo>
                  <a:cubicBezTo>
                    <a:pt x="4196" y="1631"/>
                    <a:pt x="4196" y="1622"/>
                    <a:pt x="4196" y="1615"/>
                  </a:cubicBezTo>
                  <a:cubicBezTo>
                    <a:pt x="4196" y="1609"/>
                    <a:pt x="4198" y="1579"/>
                    <a:pt x="4199" y="1563"/>
                  </a:cubicBezTo>
                  <a:cubicBezTo>
                    <a:pt x="4202" y="1536"/>
                    <a:pt x="4206" y="1522"/>
                    <a:pt x="4206" y="1517"/>
                  </a:cubicBezTo>
                  <a:cubicBezTo>
                    <a:pt x="4206" y="1512"/>
                    <a:pt x="4204" y="1510"/>
                    <a:pt x="4202" y="1510"/>
                  </a:cubicBezTo>
                  <a:cubicBezTo>
                    <a:pt x="4199" y="1510"/>
                    <a:pt x="4195" y="1515"/>
                    <a:pt x="4190" y="1521"/>
                  </a:cubicBezTo>
                  <a:cubicBezTo>
                    <a:pt x="4182" y="1529"/>
                    <a:pt x="4171" y="1531"/>
                    <a:pt x="4151" y="1533"/>
                  </a:cubicBezTo>
                  <a:cubicBezTo>
                    <a:pt x="4132" y="1534"/>
                    <a:pt x="4032" y="1534"/>
                    <a:pt x="4021" y="1534"/>
                  </a:cubicBezTo>
                  <a:cubicBezTo>
                    <a:pt x="4017" y="1534"/>
                    <a:pt x="4016" y="1532"/>
                    <a:pt x="4016" y="1526"/>
                  </a:cubicBezTo>
                  <a:lnTo>
                    <a:pt x="4016" y="1301"/>
                  </a:lnTo>
                  <a:cubicBezTo>
                    <a:pt x="4016" y="1295"/>
                    <a:pt x="4018" y="1292"/>
                    <a:pt x="4021" y="1292"/>
                  </a:cubicBezTo>
                  <a:cubicBezTo>
                    <a:pt x="4030" y="1292"/>
                    <a:pt x="4119" y="1293"/>
                    <a:pt x="4133" y="1295"/>
                  </a:cubicBezTo>
                  <a:cubicBezTo>
                    <a:pt x="4177" y="1300"/>
                    <a:pt x="4186" y="1310"/>
                    <a:pt x="4191" y="1323"/>
                  </a:cubicBezTo>
                  <a:cubicBezTo>
                    <a:pt x="4195" y="1332"/>
                    <a:pt x="4196" y="1346"/>
                    <a:pt x="4196" y="1352"/>
                  </a:cubicBezTo>
                  <a:cubicBezTo>
                    <a:pt x="4196" y="1359"/>
                    <a:pt x="4198" y="1363"/>
                    <a:pt x="4203" y="1363"/>
                  </a:cubicBezTo>
                  <a:cubicBezTo>
                    <a:pt x="4206" y="1363"/>
                    <a:pt x="4208" y="1358"/>
                    <a:pt x="4208" y="1354"/>
                  </a:cubicBezTo>
                  <a:cubicBezTo>
                    <a:pt x="4210" y="1344"/>
                    <a:pt x="4212" y="1308"/>
                    <a:pt x="4212" y="1300"/>
                  </a:cubicBezTo>
                  <a:cubicBezTo>
                    <a:pt x="4215" y="1277"/>
                    <a:pt x="4219" y="1267"/>
                    <a:pt x="4219" y="1261"/>
                  </a:cubicBezTo>
                  <a:cubicBezTo>
                    <a:pt x="4219" y="1257"/>
                    <a:pt x="4218" y="1254"/>
                    <a:pt x="4216" y="1254"/>
                  </a:cubicBezTo>
                  <a:cubicBezTo>
                    <a:pt x="4212" y="1254"/>
                    <a:pt x="4208" y="1257"/>
                    <a:pt x="4204" y="1258"/>
                  </a:cubicBezTo>
                  <a:cubicBezTo>
                    <a:pt x="4198" y="1260"/>
                    <a:pt x="4185" y="1261"/>
                    <a:pt x="4169" y="1262"/>
                  </a:cubicBezTo>
                  <a:cubicBezTo>
                    <a:pt x="4150" y="1263"/>
                    <a:pt x="3988" y="1263"/>
                    <a:pt x="3982" y="1263"/>
                  </a:cubicBezTo>
                  <a:lnTo>
                    <a:pt x="3949" y="1261"/>
                  </a:lnTo>
                  <a:cubicBezTo>
                    <a:pt x="3931" y="1261"/>
                    <a:pt x="3909" y="1261"/>
                    <a:pt x="3890" y="1261"/>
                  </a:cubicBezTo>
                  <a:cubicBezTo>
                    <a:pt x="3881" y="1261"/>
                    <a:pt x="3877" y="1262"/>
                    <a:pt x="3877" y="1267"/>
                  </a:cubicBezTo>
                  <a:cubicBezTo>
                    <a:pt x="3877" y="1270"/>
                    <a:pt x="3880" y="1272"/>
                    <a:pt x="3883" y="1272"/>
                  </a:cubicBezTo>
                  <a:cubicBezTo>
                    <a:pt x="3891" y="1272"/>
                    <a:pt x="3904" y="1273"/>
                    <a:pt x="3911" y="1274"/>
                  </a:cubicBezTo>
                  <a:cubicBezTo>
                    <a:pt x="3938" y="1280"/>
                    <a:pt x="3945" y="1293"/>
                    <a:pt x="3946" y="1321"/>
                  </a:cubicBezTo>
                  <a:cubicBezTo>
                    <a:pt x="3948" y="1347"/>
                    <a:pt x="3948" y="1370"/>
                    <a:pt x="3948" y="1497"/>
                  </a:cubicBezTo>
                  <a:lnTo>
                    <a:pt x="3948" y="1641"/>
                  </a:lnTo>
                  <a:close/>
                  <a:moveTo>
                    <a:pt x="4425" y="1376"/>
                  </a:moveTo>
                  <a:lnTo>
                    <a:pt x="4425" y="1376"/>
                  </a:lnTo>
                  <a:cubicBezTo>
                    <a:pt x="4451" y="1405"/>
                    <a:pt x="4543" y="1508"/>
                    <a:pt x="4638" y="1610"/>
                  </a:cubicBezTo>
                  <a:cubicBezTo>
                    <a:pt x="4724" y="1703"/>
                    <a:pt x="4842" y="1823"/>
                    <a:pt x="4851" y="1832"/>
                  </a:cubicBezTo>
                  <a:cubicBezTo>
                    <a:pt x="4894" y="1875"/>
                    <a:pt x="4904" y="1884"/>
                    <a:pt x="4910" y="1884"/>
                  </a:cubicBezTo>
                  <a:cubicBezTo>
                    <a:pt x="4916" y="1884"/>
                    <a:pt x="4918" y="1880"/>
                    <a:pt x="4918" y="1826"/>
                  </a:cubicBezTo>
                  <a:lnTo>
                    <a:pt x="4919" y="1347"/>
                  </a:lnTo>
                  <a:cubicBezTo>
                    <a:pt x="4919" y="1298"/>
                    <a:pt x="4923" y="1280"/>
                    <a:pt x="4950" y="1274"/>
                  </a:cubicBezTo>
                  <a:cubicBezTo>
                    <a:pt x="4960" y="1272"/>
                    <a:pt x="4965" y="1272"/>
                    <a:pt x="4969" y="1272"/>
                  </a:cubicBezTo>
                  <a:cubicBezTo>
                    <a:pt x="4975" y="1272"/>
                    <a:pt x="4978" y="1269"/>
                    <a:pt x="4978" y="1266"/>
                  </a:cubicBezTo>
                  <a:cubicBezTo>
                    <a:pt x="4978" y="1261"/>
                    <a:pt x="4973" y="1261"/>
                    <a:pt x="4964" y="1261"/>
                  </a:cubicBezTo>
                  <a:cubicBezTo>
                    <a:pt x="4930" y="1261"/>
                    <a:pt x="4903" y="1263"/>
                    <a:pt x="4894" y="1263"/>
                  </a:cubicBezTo>
                  <a:cubicBezTo>
                    <a:pt x="4885" y="1263"/>
                    <a:pt x="4846" y="1261"/>
                    <a:pt x="4809" y="1261"/>
                  </a:cubicBezTo>
                  <a:cubicBezTo>
                    <a:pt x="4799" y="1261"/>
                    <a:pt x="4793" y="1261"/>
                    <a:pt x="4793" y="1266"/>
                  </a:cubicBezTo>
                  <a:cubicBezTo>
                    <a:pt x="4793" y="1269"/>
                    <a:pt x="4793" y="1272"/>
                    <a:pt x="4799" y="1272"/>
                  </a:cubicBezTo>
                  <a:cubicBezTo>
                    <a:pt x="4806" y="1272"/>
                    <a:pt x="4824" y="1273"/>
                    <a:pt x="4839" y="1276"/>
                  </a:cubicBezTo>
                  <a:cubicBezTo>
                    <a:pt x="4864" y="1283"/>
                    <a:pt x="4870" y="1301"/>
                    <a:pt x="4871" y="1354"/>
                  </a:cubicBezTo>
                  <a:lnTo>
                    <a:pt x="4880" y="1769"/>
                  </a:lnTo>
                  <a:cubicBezTo>
                    <a:pt x="4854" y="1742"/>
                    <a:pt x="4765" y="1642"/>
                    <a:pt x="4684" y="1555"/>
                  </a:cubicBezTo>
                  <a:cubicBezTo>
                    <a:pt x="4559" y="1421"/>
                    <a:pt x="4437" y="1289"/>
                    <a:pt x="4425" y="1275"/>
                  </a:cubicBezTo>
                  <a:cubicBezTo>
                    <a:pt x="4417" y="1267"/>
                    <a:pt x="4403" y="1249"/>
                    <a:pt x="4396" y="1249"/>
                  </a:cubicBezTo>
                  <a:cubicBezTo>
                    <a:pt x="4389" y="1249"/>
                    <a:pt x="4387" y="1258"/>
                    <a:pt x="4387" y="1290"/>
                  </a:cubicBezTo>
                  <a:lnTo>
                    <a:pt x="4386" y="1758"/>
                  </a:lnTo>
                  <a:cubicBezTo>
                    <a:pt x="4386" y="1832"/>
                    <a:pt x="4382" y="1856"/>
                    <a:pt x="4362" y="1862"/>
                  </a:cubicBezTo>
                  <a:cubicBezTo>
                    <a:pt x="4349" y="1866"/>
                    <a:pt x="4335" y="1867"/>
                    <a:pt x="4328" y="1867"/>
                  </a:cubicBezTo>
                  <a:cubicBezTo>
                    <a:pt x="4324" y="1867"/>
                    <a:pt x="4322" y="1868"/>
                    <a:pt x="4322" y="1872"/>
                  </a:cubicBezTo>
                  <a:cubicBezTo>
                    <a:pt x="4322" y="1877"/>
                    <a:pt x="4326" y="1878"/>
                    <a:pt x="4335" y="1878"/>
                  </a:cubicBezTo>
                  <a:cubicBezTo>
                    <a:pt x="4371" y="1878"/>
                    <a:pt x="4406" y="1876"/>
                    <a:pt x="4413" y="1876"/>
                  </a:cubicBezTo>
                  <a:cubicBezTo>
                    <a:pt x="4421" y="1876"/>
                    <a:pt x="4453" y="1878"/>
                    <a:pt x="4500" y="1878"/>
                  </a:cubicBezTo>
                  <a:cubicBezTo>
                    <a:pt x="4510" y="1878"/>
                    <a:pt x="4515" y="1877"/>
                    <a:pt x="4515" y="1872"/>
                  </a:cubicBezTo>
                  <a:cubicBezTo>
                    <a:pt x="4515" y="1868"/>
                    <a:pt x="4512" y="1867"/>
                    <a:pt x="4508" y="1867"/>
                  </a:cubicBezTo>
                  <a:cubicBezTo>
                    <a:pt x="4501" y="1867"/>
                    <a:pt x="4483" y="1866"/>
                    <a:pt x="4467" y="1862"/>
                  </a:cubicBezTo>
                  <a:cubicBezTo>
                    <a:pt x="4445" y="1855"/>
                    <a:pt x="4437" y="1834"/>
                    <a:pt x="4435" y="1767"/>
                  </a:cubicBezTo>
                  <a:lnTo>
                    <a:pt x="4425" y="1376"/>
                  </a:lnTo>
                  <a:close/>
                  <a:moveTo>
                    <a:pt x="800" y="1296"/>
                  </a:moveTo>
                  <a:lnTo>
                    <a:pt x="800" y="1296"/>
                  </a:lnTo>
                  <a:lnTo>
                    <a:pt x="902" y="1297"/>
                  </a:lnTo>
                  <a:cubicBezTo>
                    <a:pt x="981" y="1299"/>
                    <a:pt x="1000" y="1318"/>
                    <a:pt x="1003" y="1342"/>
                  </a:cubicBezTo>
                  <a:lnTo>
                    <a:pt x="1004" y="1351"/>
                  </a:lnTo>
                  <a:cubicBezTo>
                    <a:pt x="1004" y="1363"/>
                    <a:pt x="1006" y="1365"/>
                    <a:pt x="1010" y="1365"/>
                  </a:cubicBezTo>
                  <a:cubicBezTo>
                    <a:pt x="1014" y="1365"/>
                    <a:pt x="1016" y="1362"/>
                    <a:pt x="1016" y="1354"/>
                  </a:cubicBezTo>
                  <a:cubicBezTo>
                    <a:pt x="1016" y="1345"/>
                    <a:pt x="1019" y="1289"/>
                    <a:pt x="1019" y="1265"/>
                  </a:cubicBezTo>
                  <a:cubicBezTo>
                    <a:pt x="1019" y="1260"/>
                    <a:pt x="1019" y="1255"/>
                    <a:pt x="1014" y="1255"/>
                  </a:cubicBezTo>
                  <a:cubicBezTo>
                    <a:pt x="1011" y="1255"/>
                    <a:pt x="1004" y="1257"/>
                    <a:pt x="991" y="1259"/>
                  </a:cubicBezTo>
                  <a:cubicBezTo>
                    <a:pt x="978" y="1261"/>
                    <a:pt x="960" y="1263"/>
                    <a:pt x="933" y="1263"/>
                  </a:cubicBezTo>
                  <a:lnTo>
                    <a:pt x="627" y="1263"/>
                  </a:lnTo>
                  <a:cubicBezTo>
                    <a:pt x="618" y="1263"/>
                    <a:pt x="586" y="1261"/>
                    <a:pt x="563" y="1259"/>
                  </a:cubicBezTo>
                  <a:cubicBezTo>
                    <a:pt x="541" y="1257"/>
                    <a:pt x="533" y="1249"/>
                    <a:pt x="527" y="1249"/>
                  </a:cubicBezTo>
                  <a:cubicBezTo>
                    <a:pt x="524" y="1249"/>
                    <a:pt x="520" y="1260"/>
                    <a:pt x="519" y="1265"/>
                  </a:cubicBezTo>
                  <a:cubicBezTo>
                    <a:pt x="517" y="1271"/>
                    <a:pt x="501" y="1341"/>
                    <a:pt x="501" y="1350"/>
                  </a:cubicBezTo>
                  <a:cubicBezTo>
                    <a:pt x="501" y="1354"/>
                    <a:pt x="502" y="1357"/>
                    <a:pt x="505" y="1357"/>
                  </a:cubicBezTo>
                  <a:cubicBezTo>
                    <a:pt x="508" y="1357"/>
                    <a:pt x="511" y="1355"/>
                    <a:pt x="513" y="1349"/>
                  </a:cubicBezTo>
                  <a:cubicBezTo>
                    <a:pt x="515" y="1343"/>
                    <a:pt x="518" y="1337"/>
                    <a:pt x="527" y="1323"/>
                  </a:cubicBezTo>
                  <a:cubicBezTo>
                    <a:pt x="540" y="1304"/>
                    <a:pt x="560" y="1298"/>
                    <a:pt x="610" y="1297"/>
                  </a:cubicBezTo>
                  <a:lnTo>
                    <a:pt x="731" y="1296"/>
                  </a:lnTo>
                  <a:lnTo>
                    <a:pt x="731" y="1641"/>
                  </a:lnTo>
                  <a:cubicBezTo>
                    <a:pt x="731" y="1720"/>
                    <a:pt x="731" y="1784"/>
                    <a:pt x="727" y="1818"/>
                  </a:cubicBezTo>
                  <a:cubicBezTo>
                    <a:pt x="724" y="1842"/>
                    <a:pt x="720" y="1860"/>
                    <a:pt x="703" y="1863"/>
                  </a:cubicBezTo>
                  <a:cubicBezTo>
                    <a:pt x="696" y="1865"/>
                    <a:pt x="686" y="1867"/>
                    <a:pt x="679" y="1867"/>
                  </a:cubicBezTo>
                  <a:cubicBezTo>
                    <a:pt x="674" y="1867"/>
                    <a:pt x="672" y="1869"/>
                    <a:pt x="672" y="1872"/>
                  </a:cubicBezTo>
                  <a:cubicBezTo>
                    <a:pt x="672" y="1877"/>
                    <a:pt x="676" y="1878"/>
                    <a:pt x="685" y="1878"/>
                  </a:cubicBezTo>
                  <a:cubicBezTo>
                    <a:pt x="710" y="1878"/>
                    <a:pt x="761" y="1876"/>
                    <a:pt x="765" y="1876"/>
                  </a:cubicBezTo>
                  <a:cubicBezTo>
                    <a:pt x="770" y="1876"/>
                    <a:pt x="821" y="1878"/>
                    <a:pt x="866" y="1878"/>
                  </a:cubicBezTo>
                  <a:cubicBezTo>
                    <a:pt x="875" y="1878"/>
                    <a:pt x="879" y="1876"/>
                    <a:pt x="879" y="1872"/>
                  </a:cubicBezTo>
                  <a:cubicBezTo>
                    <a:pt x="879" y="1869"/>
                    <a:pt x="877" y="1867"/>
                    <a:pt x="872" y="1867"/>
                  </a:cubicBezTo>
                  <a:cubicBezTo>
                    <a:pt x="865" y="1867"/>
                    <a:pt x="847" y="1865"/>
                    <a:pt x="836" y="1863"/>
                  </a:cubicBezTo>
                  <a:cubicBezTo>
                    <a:pt x="811" y="1860"/>
                    <a:pt x="806" y="1842"/>
                    <a:pt x="804" y="1818"/>
                  </a:cubicBezTo>
                  <a:cubicBezTo>
                    <a:pt x="800" y="1784"/>
                    <a:pt x="800" y="1720"/>
                    <a:pt x="800" y="1641"/>
                  </a:cubicBezTo>
                  <a:lnTo>
                    <a:pt x="800" y="1296"/>
                  </a:lnTo>
                  <a:close/>
                  <a:moveTo>
                    <a:pt x="1144" y="1617"/>
                  </a:moveTo>
                  <a:lnTo>
                    <a:pt x="1144" y="1617"/>
                  </a:lnTo>
                  <a:cubicBezTo>
                    <a:pt x="1144" y="1736"/>
                    <a:pt x="1175" y="1793"/>
                    <a:pt x="1215" y="1831"/>
                  </a:cubicBezTo>
                  <a:cubicBezTo>
                    <a:pt x="1273" y="1886"/>
                    <a:pt x="1355" y="1889"/>
                    <a:pt x="1383" y="1889"/>
                  </a:cubicBezTo>
                  <a:cubicBezTo>
                    <a:pt x="1431" y="1889"/>
                    <a:pt x="1492" y="1881"/>
                    <a:pt x="1551" y="1829"/>
                  </a:cubicBezTo>
                  <a:cubicBezTo>
                    <a:pt x="1617" y="1771"/>
                    <a:pt x="1626" y="1673"/>
                    <a:pt x="1626" y="1585"/>
                  </a:cubicBezTo>
                  <a:lnTo>
                    <a:pt x="1626" y="1497"/>
                  </a:lnTo>
                  <a:cubicBezTo>
                    <a:pt x="1626" y="1370"/>
                    <a:pt x="1626" y="1347"/>
                    <a:pt x="1628" y="1321"/>
                  </a:cubicBezTo>
                  <a:cubicBezTo>
                    <a:pt x="1630" y="1292"/>
                    <a:pt x="1636" y="1279"/>
                    <a:pt x="1658" y="1274"/>
                  </a:cubicBezTo>
                  <a:cubicBezTo>
                    <a:pt x="1668" y="1273"/>
                    <a:pt x="1673" y="1272"/>
                    <a:pt x="1679" y="1272"/>
                  </a:cubicBezTo>
                  <a:cubicBezTo>
                    <a:pt x="1682" y="1272"/>
                    <a:pt x="1685" y="1270"/>
                    <a:pt x="1685" y="1267"/>
                  </a:cubicBezTo>
                  <a:cubicBezTo>
                    <a:pt x="1685" y="1262"/>
                    <a:pt x="1681" y="1260"/>
                    <a:pt x="1672" y="1260"/>
                  </a:cubicBezTo>
                  <a:cubicBezTo>
                    <a:pt x="1648" y="1260"/>
                    <a:pt x="1609" y="1263"/>
                    <a:pt x="1604" y="1263"/>
                  </a:cubicBezTo>
                  <a:cubicBezTo>
                    <a:pt x="1599" y="1263"/>
                    <a:pt x="1554" y="1260"/>
                    <a:pt x="1517" y="1260"/>
                  </a:cubicBezTo>
                  <a:cubicBezTo>
                    <a:pt x="1508" y="1260"/>
                    <a:pt x="1504" y="1262"/>
                    <a:pt x="1504" y="1267"/>
                  </a:cubicBezTo>
                  <a:cubicBezTo>
                    <a:pt x="1504" y="1270"/>
                    <a:pt x="1507" y="1272"/>
                    <a:pt x="1510" y="1272"/>
                  </a:cubicBezTo>
                  <a:cubicBezTo>
                    <a:pt x="1518" y="1272"/>
                    <a:pt x="1532" y="1273"/>
                    <a:pt x="1538" y="1274"/>
                  </a:cubicBezTo>
                  <a:cubicBezTo>
                    <a:pt x="1565" y="1280"/>
                    <a:pt x="1572" y="1293"/>
                    <a:pt x="1573" y="1321"/>
                  </a:cubicBezTo>
                  <a:cubicBezTo>
                    <a:pt x="1575" y="1347"/>
                    <a:pt x="1575" y="1370"/>
                    <a:pt x="1575" y="1497"/>
                  </a:cubicBezTo>
                  <a:lnTo>
                    <a:pt x="1575" y="1599"/>
                  </a:lnTo>
                  <a:cubicBezTo>
                    <a:pt x="1575" y="1684"/>
                    <a:pt x="1565" y="1753"/>
                    <a:pt x="1528" y="1800"/>
                  </a:cubicBezTo>
                  <a:cubicBezTo>
                    <a:pt x="1498" y="1835"/>
                    <a:pt x="1449" y="1858"/>
                    <a:pt x="1399" y="1858"/>
                  </a:cubicBezTo>
                  <a:cubicBezTo>
                    <a:pt x="1353" y="1858"/>
                    <a:pt x="1316" y="1851"/>
                    <a:pt x="1276" y="1814"/>
                  </a:cubicBezTo>
                  <a:cubicBezTo>
                    <a:pt x="1241" y="1780"/>
                    <a:pt x="1215" y="1729"/>
                    <a:pt x="1215" y="1612"/>
                  </a:cubicBezTo>
                  <a:lnTo>
                    <a:pt x="1215" y="1497"/>
                  </a:lnTo>
                  <a:cubicBezTo>
                    <a:pt x="1215" y="1370"/>
                    <a:pt x="1215" y="1347"/>
                    <a:pt x="1216" y="1321"/>
                  </a:cubicBezTo>
                  <a:cubicBezTo>
                    <a:pt x="1218" y="1292"/>
                    <a:pt x="1225" y="1278"/>
                    <a:pt x="1247" y="1274"/>
                  </a:cubicBezTo>
                  <a:cubicBezTo>
                    <a:pt x="1256" y="1273"/>
                    <a:pt x="1261" y="1272"/>
                    <a:pt x="1267" y="1272"/>
                  </a:cubicBezTo>
                  <a:cubicBezTo>
                    <a:pt x="1270" y="1272"/>
                    <a:pt x="1274" y="1270"/>
                    <a:pt x="1274" y="1267"/>
                  </a:cubicBezTo>
                  <a:cubicBezTo>
                    <a:pt x="1274" y="1262"/>
                    <a:pt x="1269" y="1260"/>
                    <a:pt x="1260" y="1260"/>
                  </a:cubicBezTo>
                  <a:cubicBezTo>
                    <a:pt x="1236" y="1260"/>
                    <a:pt x="1187" y="1263"/>
                    <a:pt x="1180" y="1263"/>
                  </a:cubicBezTo>
                  <a:cubicBezTo>
                    <a:pt x="1172" y="1263"/>
                    <a:pt x="1122" y="1260"/>
                    <a:pt x="1086" y="1260"/>
                  </a:cubicBezTo>
                  <a:cubicBezTo>
                    <a:pt x="1077" y="1260"/>
                    <a:pt x="1073" y="1262"/>
                    <a:pt x="1073" y="1267"/>
                  </a:cubicBezTo>
                  <a:cubicBezTo>
                    <a:pt x="1073" y="1270"/>
                    <a:pt x="1076" y="1272"/>
                    <a:pt x="1079" y="1272"/>
                  </a:cubicBezTo>
                  <a:cubicBezTo>
                    <a:pt x="1086" y="1272"/>
                    <a:pt x="1100" y="1273"/>
                    <a:pt x="1107" y="1274"/>
                  </a:cubicBezTo>
                  <a:cubicBezTo>
                    <a:pt x="1134" y="1280"/>
                    <a:pt x="1140" y="1293"/>
                    <a:pt x="1142" y="1321"/>
                  </a:cubicBezTo>
                  <a:cubicBezTo>
                    <a:pt x="1144" y="1347"/>
                    <a:pt x="1144" y="1370"/>
                    <a:pt x="1144" y="1497"/>
                  </a:cubicBezTo>
                  <a:lnTo>
                    <a:pt x="1144" y="1617"/>
                  </a:lnTo>
                  <a:close/>
                  <a:moveTo>
                    <a:pt x="1436" y="1472"/>
                  </a:moveTo>
                  <a:lnTo>
                    <a:pt x="1436" y="1472"/>
                  </a:lnTo>
                  <a:cubicBezTo>
                    <a:pt x="1436" y="1450"/>
                    <a:pt x="1419" y="1436"/>
                    <a:pt x="1398" y="1436"/>
                  </a:cubicBezTo>
                  <a:cubicBezTo>
                    <a:pt x="1378" y="1436"/>
                    <a:pt x="1365" y="1452"/>
                    <a:pt x="1365" y="1471"/>
                  </a:cubicBezTo>
                  <a:cubicBezTo>
                    <a:pt x="1365" y="1497"/>
                    <a:pt x="1386" y="1507"/>
                    <a:pt x="1401" y="1507"/>
                  </a:cubicBezTo>
                  <a:cubicBezTo>
                    <a:pt x="1416" y="1507"/>
                    <a:pt x="1436" y="1497"/>
                    <a:pt x="1436" y="1472"/>
                  </a:cubicBezTo>
                  <a:close/>
                  <a:moveTo>
                    <a:pt x="1436" y="1308"/>
                  </a:moveTo>
                  <a:lnTo>
                    <a:pt x="1436" y="1308"/>
                  </a:lnTo>
                  <a:cubicBezTo>
                    <a:pt x="1436" y="1286"/>
                    <a:pt x="1419" y="1272"/>
                    <a:pt x="1398" y="1272"/>
                  </a:cubicBezTo>
                  <a:cubicBezTo>
                    <a:pt x="1378" y="1272"/>
                    <a:pt x="1365" y="1288"/>
                    <a:pt x="1365" y="1307"/>
                  </a:cubicBezTo>
                  <a:cubicBezTo>
                    <a:pt x="1365" y="1333"/>
                    <a:pt x="1386" y="1342"/>
                    <a:pt x="1401" y="1342"/>
                  </a:cubicBezTo>
                  <a:cubicBezTo>
                    <a:pt x="1416" y="1342"/>
                    <a:pt x="1436" y="1333"/>
                    <a:pt x="1436" y="1308"/>
                  </a:cubicBezTo>
                  <a:close/>
                  <a:moveTo>
                    <a:pt x="2999" y="819"/>
                  </a:moveTo>
                  <a:lnTo>
                    <a:pt x="2999" y="819"/>
                  </a:lnTo>
                  <a:cubicBezTo>
                    <a:pt x="3084" y="796"/>
                    <a:pt x="3142" y="724"/>
                    <a:pt x="3142" y="628"/>
                  </a:cubicBezTo>
                  <a:cubicBezTo>
                    <a:pt x="3142" y="583"/>
                    <a:pt x="3118" y="545"/>
                    <a:pt x="3100" y="528"/>
                  </a:cubicBezTo>
                  <a:cubicBezTo>
                    <a:pt x="3086" y="515"/>
                    <a:pt x="3048" y="480"/>
                    <a:pt x="2943" y="480"/>
                  </a:cubicBezTo>
                  <a:cubicBezTo>
                    <a:pt x="2905" y="480"/>
                    <a:pt x="2833" y="482"/>
                    <a:pt x="2811" y="482"/>
                  </a:cubicBezTo>
                  <a:cubicBezTo>
                    <a:pt x="2802" y="482"/>
                    <a:pt x="2756" y="480"/>
                    <a:pt x="2719" y="480"/>
                  </a:cubicBezTo>
                  <a:cubicBezTo>
                    <a:pt x="2710" y="480"/>
                    <a:pt x="2706" y="482"/>
                    <a:pt x="2706" y="486"/>
                  </a:cubicBezTo>
                  <a:cubicBezTo>
                    <a:pt x="2706" y="490"/>
                    <a:pt x="2709" y="491"/>
                    <a:pt x="2712" y="491"/>
                  </a:cubicBezTo>
                  <a:cubicBezTo>
                    <a:pt x="2720" y="491"/>
                    <a:pt x="2733" y="492"/>
                    <a:pt x="2740" y="494"/>
                  </a:cubicBezTo>
                  <a:cubicBezTo>
                    <a:pt x="2767" y="500"/>
                    <a:pt x="2774" y="513"/>
                    <a:pt x="2775" y="541"/>
                  </a:cubicBezTo>
                  <a:cubicBezTo>
                    <a:pt x="2777" y="567"/>
                    <a:pt x="2777" y="590"/>
                    <a:pt x="2777" y="717"/>
                  </a:cubicBezTo>
                  <a:lnTo>
                    <a:pt x="2777" y="861"/>
                  </a:lnTo>
                  <a:cubicBezTo>
                    <a:pt x="2777" y="940"/>
                    <a:pt x="2777" y="1005"/>
                    <a:pt x="2773" y="1039"/>
                  </a:cubicBezTo>
                  <a:cubicBezTo>
                    <a:pt x="2769" y="1063"/>
                    <a:pt x="2765" y="1081"/>
                    <a:pt x="2749" y="1084"/>
                  </a:cubicBezTo>
                  <a:cubicBezTo>
                    <a:pt x="2742" y="1086"/>
                    <a:pt x="2732" y="1087"/>
                    <a:pt x="2724" y="1087"/>
                  </a:cubicBezTo>
                  <a:cubicBezTo>
                    <a:pt x="2720" y="1087"/>
                    <a:pt x="2718" y="1090"/>
                    <a:pt x="2718" y="1092"/>
                  </a:cubicBezTo>
                  <a:cubicBezTo>
                    <a:pt x="2718" y="1097"/>
                    <a:pt x="2722" y="1099"/>
                    <a:pt x="2731" y="1099"/>
                  </a:cubicBezTo>
                  <a:cubicBezTo>
                    <a:pt x="2756" y="1099"/>
                    <a:pt x="2807" y="1096"/>
                    <a:pt x="2808" y="1096"/>
                  </a:cubicBezTo>
                  <a:cubicBezTo>
                    <a:pt x="2812" y="1096"/>
                    <a:pt x="2864" y="1099"/>
                    <a:pt x="2909" y="1099"/>
                  </a:cubicBezTo>
                  <a:cubicBezTo>
                    <a:pt x="2918" y="1099"/>
                    <a:pt x="2922" y="1096"/>
                    <a:pt x="2922" y="1092"/>
                  </a:cubicBezTo>
                  <a:cubicBezTo>
                    <a:pt x="2922" y="1090"/>
                    <a:pt x="2920" y="1087"/>
                    <a:pt x="2915" y="1087"/>
                  </a:cubicBezTo>
                  <a:cubicBezTo>
                    <a:pt x="2908" y="1087"/>
                    <a:pt x="2890" y="1086"/>
                    <a:pt x="2878" y="1084"/>
                  </a:cubicBezTo>
                  <a:cubicBezTo>
                    <a:pt x="2854" y="1081"/>
                    <a:pt x="2849" y="1063"/>
                    <a:pt x="2846" y="1039"/>
                  </a:cubicBezTo>
                  <a:cubicBezTo>
                    <a:pt x="2842" y="1005"/>
                    <a:pt x="2842" y="940"/>
                    <a:pt x="2842" y="861"/>
                  </a:cubicBezTo>
                  <a:lnTo>
                    <a:pt x="2842" y="842"/>
                  </a:lnTo>
                  <a:cubicBezTo>
                    <a:pt x="2842" y="838"/>
                    <a:pt x="2844" y="835"/>
                    <a:pt x="2848" y="835"/>
                  </a:cubicBezTo>
                  <a:lnTo>
                    <a:pt x="2927" y="836"/>
                  </a:lnTo>
                  <a:cubicBezTo>
                    <a:pt x="2932" y="836"/>
                    <a:pt x="2937" y="838"/>
                    <a:pt x="2938" y="842"/>
                  </a:cubicBezTo>
                  <a:cubicBezTo>
                    <a:pt x="2951" y="869"/>
                    <a:pt x="2968" y="915"/>
                    <a:pt x="2993" y="966"/>
                  </a:cubicBezTo>
                  <a:cubicBezTo>
                    <a:pt x="3027" y="1035"/>
                    <a:pt x="3032" y="1066"/>
                    <a:pt x="3068" y="1084"/>
                  </a:cubicBezTo>
                  <a:cubicBezTo>
                    <a:pt x="3089" y="1096"/>
                    <a:pt x="3111" y="1099"/>
                    <a:pt x="3157" y="1099"/>
                  </a:cubicBezTo>
                  <a:lnTo>
                    <a:pt x="3196" y="1099"/>
                  </a:lnTo>
                  <a:cubicBezTo>
                    <a:pt x="3211" y="1099"/>
                    <a:pt x="3216" y="1097"/>
                    <a:pt x="3216" y="1092"/>
                  </a:cubicBezTo>
                  <a:cubicBezTo>
                    <a:pt x="3216" y="1090"/>
                    <a:pt x="3213" y="1087"/>
                    <a:pt x="3209" y="1087"/>
                  </a:cubicBezTo>
                  <a:cubicBezTo>
                    <a:pt x="3201" y="1088"/>
                    <a:pt x="3187" y="1085"/>
                    <a:pt x="3172" y="1083"/>
                  </a:cubicBezTo>
                  <a:cubicBezTo>
                    <a:pt x="3158" y="1080"/>
                    <a:pt x="3120" y="1071"/>
                    <a:pt x="3096" y="1026"/>
                  </a:cubicBezTo>
                  <a:cubicBezTo>
                    <a:pt x="3066" y="970"/>
                    <a:pt x="3031" y="888"/>
                    <a:pt x="2999" y="819"/>
                  </a:cubicBezTo>
                  <a:close/>
                  <a:moveTo>
                    <a:pt x="71" y="837"/>
                  </a:moveTo>
                  <a:lnTo>
                    <a:pt x="71" y="837"/>
                  </a:lnTo>
                  <a:cubicBezTo>
                    <a:pt x="71" y="956"/>
                    <a:pt x="102" y="1014"/>
                    <a:pt x="142" y="1052"/>
                  </a:cubicBezTo>
                  <a:cubicBezTo>
                    <a:pt x="200" y="1107"/>
                    <a:pt x="283" y="1110"/>
                    <a:pt x="311" y="1110"/>
                  </a:cubicBezTo>
                  <a:cubicBezTo>
                    <a:pt x="359" y="1110"/>
                    <a:pt x="421" y="1102"/>
                    <a:pt x="479" y="1050"/>
                  </a:cubicBezTo>
                  <a:cubicBezTo>
                    <a:pt x="545" y="991"/>
                    <a:pt x="555" y="893"/>
                    <a:pt x="555" y="805"/>
                  </a:cubicBezTo>
                  <a:lnTo>
                    <a:pt x="555" y="717"/>
                  </a:lnTo>
                  <a:cubicBezTo>
                    <a:pt x="555" y="589"/>
                    <a:pt x="555" y="566"/>
                    <a:pt x="556" y="540"/>
                  </a:cubicBezTo>
                  <a:cubicBezTo>
                    <a:pt x="558" y="512"/>
                    <a:pt x="565" y="498"/>
                    <a:pt x="587" y="493"/>
                  </a:cubicBezTo>
                  <a:cubicBezTo>
                    <a:pt x="597" y="492"/>
                    <a:pt x="602" y="491"/>
                    <a:pt x="607" y="491"/>
                  </a:cubicBezTo>
                  <a:cubicBezTo>
                    <a:pt x="611" y="491"/>
                    <a:pt x="614" y="489"/>
                    <a:pt x="614" y="486"/>
                  </a:cubicBezTo>
                  <a:cubicBezTo>
                    <a:pt x="614" y="481"/>
                    <a:pt x="610" y="480"/>
                    <a:pt x="601" y="480"/>
                  </a:cubicBezTo>
                  <a:cubicBezTo>
                    <a:pt x="576" y="480"/>
                    <a:pt x="538" y="482"/>
                    <a:pt x="532" y="482"/>
                  </a:cubicBezTo>
                  <a:cubicBezTo>
                    <a:pt x="527" y="482"/>
                    <a:pt x="482" y="480"/>
                    <a:pt x="445" y="480"/>
                  </a:cubicBezTo>
                  <a:cubicBezTo>
                    <a:pt x="436" y="480"/>
                    <a:pt x="432" y="481"/>
                    <a:pt x="432" y="486"/>
                  </a:cubicBezTo>
                  <a:cubicBezTo>
                    <a:pt x="432" y="489"/>
                    <a:pt x="435" y="491"/>
                    <a:pt x="439" y="491"/>
                  </a:cubicBezTo>
                  <a:cubicBezTo>
                    <a:pt x="446" y="491"/>
                    <a:pt x="460" y="492"/>
                    <a:pt x="466" y="493"/>
                  </a:cubicBezTo>
                  <a:cubicBezTo>
                    <a:pt x="493" y="499"/>
                    <a:pt x="500" y="512"/>
                    <a:pt x="502" y="540"/>
                  </a:cubicBezTo>
                  <a:cubicBezTo>
                    <a:pt x="503" y="566"/>
                    <a:pt x="503" y="589"/>
                    <a:pt x="503" y="717"/>
                  </a:cubicBezTo>
                  <a:lnTo>
                    <a:pt x="503" y="819"/>
                  </a:lnTo>
                  <a:cubicBezTo>
                    <a:pt x="503" y="904"/>
                    <a:pt x="493" y="973"/>
                    <a:pt x="456" y="1020"/>
                  </a:cubicBezTo>
                  <a:cubicBezTo>
                    <a:pt x="426" y="1055"/>
                    <a:pt x="377" y="1079"/>
                    <a:pt x="327" y="1079"/>
                  </a:cubicBezTo>
                  <a:cubicBezTo>
                    <a:pt x="280" y="1079"/>
                    <a:pt x="244" y="1072"/>
                    <a:pt x="203" y="1034"/>
                  </a:cubicBezTo>
                  <a:cubicBezTo>
                    <a:pt x="168" y="1001"/>
                    <a:pt x="142" y="950"/>
                    <a:pt x="142" y="832"/>
                  </a:cubicBezTo>
                  <a:lnTo>
                    <a:pt x="142" y="717"/>
                  </a:lnTo>
                  <a:cubicBezTo>
                    <a:pt x="142" y="589"/>
                    <a:pt x="142" y="566"/>
                    <a:pt x="144" y="540"/>
                  </a:cubicBezTo>
                  <a:cubicBezTo>
                    <a:pt x="145" y="512"/>
                    <a:pt x="152" y="497"/>
                    <a:pt x="174" y="493"/>
                  </a:cubicBezTo>
                  <a:cubicBezTo>
                    <a:pt x="184" y="492"/>
                    <a:pt x="189" y="491"/>
                    <a:pt x="194" y="491"/>
                  </a:cubicBezTo>
                  <a:cubicBezTo>
                    <a:pt x="198" y="491"/>
                    <a:pt x="201" y="489"/>
                    <a:pt x="201" y="486"/>
                  </a:cubicBezTo>
                  <a:cubicBezTo>
                    <a:pt x="201" y="481"/>
                    <a:pt x="197" y="480"/>
                    <a:pt x="188" y="480"/>
                  </a:cubicBezTo>
                  <a:cubicBezTo>
                    <a:pt x="163" y="480"/>
                    <a:pt x="114" y="482"/>
                    <a:pt x="107" y="482"/>
                  </a:cubicBezTo>
                  <a:cubicBezTo>
                    <a:pt x="99" y="482"/>
                    <a:pt x="49" y="480"/>
                    <a:pt x="13" y="480"/>
                  </a:cubicBezTo>
                  <a:cubicBezTo>
                    <a:pt x="4" y="480"/>
                    <a:pt x="0" y="481"/>
                    <a:pt x="0" y="486"/>
                  </a:cubicBezTo>
                  <a:cubicBezTo>
                    <a:pt x="0" y="489"/>
                    <a:pt x="3" y="491"/>
                    <a:pt x="6" y="491"/>
                  </a:cubicBezTo>
                  <a:cubicBezTo>
                    <a:pt x="13" y="491"/>
                    <a:pt x="27" y="492"/>
                    <a:pt x="34" y="493"/>
                  </a:cubicBezTo>
                  <a:cubicBezTo>
                    <a:pt x="61" y="499"/>
                    <a:pt x="67" y="512"/>
                    <a:pt x="69" y="540"/>
                  </a:cubicBezTo>
                  <a:cubicBezTo>
                    <a:pt x="71" y="566"/>
                    <a:pt x="71" y="589"/>
                    <a:pt x="71" y="717"/>
                  </a:cubicBezTo>
                  <a:lnTo>
                    <a:pt x="71" y="837"/>
                  </a:lnTo>
                  <a:close/>
                  <a:moveTo>
                    <a:pt x="739" y="595"/>
                  </a:moveTo>
                  <a:lnTo>
                    <a:pt x="739" y="595"/>
                  </a:lnTo>
                  <a:cubicBezTo>
                    <a:pt x="766" y="625"/>
                    <a:pt x="858" y="728"/>
                    <a:pt x="953" y="830"/>
                  </a:cubicBezTo>
                  <a:cubicBezTo>
                    <a:pt x="1039" y="924"/>
                    <a:pt x="1157" y="1044"/>
                    <a:pt x="1166" y="1052"/>
                  </a:cubicBezTo>
                  <a:cubicBezTo>
                    <a:pt x="1210" y="1096"/>
                    <a:pt x="1220" y="1105"/>
                    <a:pt x="1226" y="1105"/>
                  </a:cubicBezTo>
                  <a:cubicBezTo>
                    <a:pt x="1232" y="1105"/>
                    <a:pt x="1234" y="1100"/>
                    <a:pt x="1234" y="1046"/>
                  </a:cubicBezTo>
                  <a:lnTo>
                    <a:pt x="1235" y="566"/>
                  </a:lnTo>
                  <a:cubicBezTo>
                    <a:pt x="1235" y="517"/>
                    <a:pt x="1239" y="499"/>
                    <a:pt x="1266" y="493"/>
                  </a:cubicBezTo>
                  <a:cubicBezTo>
                    <a:pt x="1275" y="491"/>
                    <a:pt x="1281" y="491"/>
                    <a:pt x="1285" y="491"/>
                  </a:cubicBezTo>
                  <a:cubicBezTo>
                    <a:pt x="1291" y="491"/>
                    <a:pt x="1294" y="489"/>
                    <a:pt x="1294" y="485"/>
                  </a:cubicBezTo>
                  <a:cubicBezTo>
                    <a:pt x="1294" y="480"/>
                    <a:pt x="1289" y="480"/>
                    <a:pt x="1280" y="480"/>
                  </a:cubicBezTo>
                  <a:cubicBezTo>
                    <a:pt x="1246" y="480"/>
                    <a:pt x="1219" y="482"/>
                    <a:pt x="1210" y="482"/>
                  </a:cubicBezTo>
                  <a:cubicBezTo>
                    <a:pt x="1201" y="482"/>
                    <a:pt x="1161" y="480"/>
                    <a:pt x="1125" y="480"/>
                  </a:cubicBezTo>
                  <a:cubicBezTo>
                    <a:pt x="1115" y="480"/>
                    <a:pt x="1108" y="480"/>
                    <a:pt x="1108" y="485"/>
                  </a:cubicBezTo>
                  <a:cubicBezTo>
                    <a:pt x="1108" y="489"/>
                    <a:pt x="1109" y="491"/>
                    <a:pt x="1115" y="491"/>
                  </a:cubicBezTo>
                  <a:cubicBezTo>
                    <a:pt x="1121" y="491"/>
                    <a:pt x="1140" y="492"/>
                    <a:pt x="1155" y="495"/>
                  </a:cubicBezTo>
                  <a:cubicBezTo>
                    <a:pt x="1180" y="502"/>
                    <a:pt x="1186" y="520"/>
                    <a:pt x="1187" y="573"/>
                  </a:cubicBezTo>
                  <a:lnTo>
                    <a:pt x="1196" y="989"/>
                  </a:lnTo>
                  <a:cubicBezTo>
                    <a:pt x="1170" y="962"/>
                    <a:pt x="1080" y="862"/>
                    <a:pt x="999" y="775"/>
                  </a:cubicBezTo>
                  <a:cubicBezTo>
                    <a:pt x="873" y="640"/>
                    <a:pt x="752" y="508"/>
                    <a:pt x="739" y="494"/>
                  </a:cubicBezTo>
                  <a:cubicBezTo>
                    <a:pt x="731" y="486"/>
                    <a:pt x="717" y="468"/>
                    <a:pt x="710" y="468"/>
                  </a:cubicBezTo>
                  <a:cubicBezTo>
                    <a:pt x="704" y="468"/>
                    <a:pt x="701" y="477"/>
                    <a:pt x="701" y="509"/>
                  </a:cubicBezTo>
                  <a:lnTo>
                    <a:pt x="701" y="978"/>
                  </a:lnTo>
                  <a:cubicBezTo>
                    <a:pt x="701" y="1053"/>
                    <a:pt x="696" y="1077"/>
                    <a:pt x="676" y="1082"/>
                  </a:cubicBezTo>
                  <a:cubicBezTo>
                    <a:pt x="664" y="1087"/>
                    <a:pt x="649" y="1087"/>
                    <a:pt x="642" y="1087"/>
                  </a:cubicBezTo>
                  <a:cubicBezTo>
                    <a:pt x="638" y="1087"/>
                    <a:pt x="636" y="1089"/>
                    <a:pt x="636" y="1092"/>
                  </a:cubicBezTo>
                  <a:cubicBezTo>
                    <a:pt x="636" y="1098"/>
                    <a:pt x="641" y="1099"/>
                    <a:pt x="649" y="1099"/>
                  </a:cubicBezTo>
                  <a:cubicBezTo>
                    <a:pt x="686" y="1099"/>
                    <a:pt x="720" y="1096"/>
                    <a:pt x="728" y="1096"/>
                  </a:cubicBezTo>
                  <a:cubicBezTo>
                    <a:pt x="735" y="1096"/>
                    <a:pt x="768" y="1099"/>
                    <a:pt x="815" y="1099"/>
                  </a:cubicBezTo>
                  <a:cubicBezTo>
                    <a:pt x="824" y="1099"/>
                    <a:pt x="829" y="1097"/>
                    <a:pt x="829" y="1092"/>
                  </a:cubicBezTo>
                  <a:cubicBezTo>
                    <a:pt x="829" y="1089"/>
                    <a:pt x="827" y="1087"/>
                    <a:pt x="823" y="1087"/>
                  </a:cubicBezTo>
                  <a:cubicBezTo>
                    <a:pt x="815" y="1087"/>
                    <a:pt x="797" y="1087"/>
                    <a:pt x="782" y="1082"/>
                  </a:cubicBezTo>
                  <a:cubicBezTo>
                    <a:pt x="760" y="1076"/>
                    <a:pt x="752" y="1055"/>
                    <a:pt x="750" y="987"/>
                  </a:cubicBezTo>
                  <a:lnTo>
                    <a:pt x="739" y="595"/>
                  </a:lnTo>
                  <a:close/>
                  <a:moveTo>
                    <a:pt x="1484" y="717"/>
                  </a:moveTo>
                  <a:lnTo>
                    <a:pt x="1484" y="717"/>
                  </a:lnTo>
                  <a:cubicBezTo>
                    <a:pt x="1484" y="589"/>
                    <a:pt x="1484" y="566"/>
                    <a:pt x="1485" y="540"/>
                  </a:cubicBezTo>
                  <a:cubicBezTo>
                    <a:pt x="1487" y="512"/>
                    <a:pt x="1494" y="498"/>
                    <a:pt x="1516" y="493"/>
                  </a:cubicBezTo>
                  <a:cubicBezTo>
                    <a:pt x="1526" y="492"/>
                    <a:pt x="1531" y="491"/>
                    <a:pt x="1536" y="491"/>
                  </a:cubicBezTo>
                  <a:cubicBezTo>
                    <a:pt x="1540" y="491"/>
                    <a:pt x="1543" y="489"/>
                    <a:pt x="1543" y="486"/>
                  </a:cubicBezTo>
                  <a:cubicBezTo>
                    <a:pt x="1543" y="481"/>
                    <a:pt x="1539" y="480"/>
                    <a:pt x="1530" y="480"/>
                  </a:cubicBezTo>
                  <a:cubicBezTo>
                    <a:pt x="1505" y="480"/>
                    <a:pt x="1454" y="482"/>
                    <a:pt x="1449" y="482"/>
                  </a:cubicBezTo>
                  <a:cubicBezTo>
                    <a:pt x="1445" y="482"/>
                    <a:pt x="1394" y="480"/>
                    <a:pt x="1367" y="480"/>
                  </a:cubicBezTo>
                  <a:cubicBezTo>
                    <a:pt x="1358" y="480"/>
                    <a:pt x="1354" y="481"/>
                    <a:pt x="1354" y="486"/>
                  </a:cubicBezTo>
                  <a:cubicBezTo>
                    <a:pt x="1354" y="489"/>
                    <a:pt x="1357" y="491"/>
                    <a:pt x="1360" y="491"/>
                  </a:cubicBezTo>
                  <a:cubicBezTo>
                    <a:pt x="1366" y="491"/>
                    <a:pt x="1377" y="492"/>
                    <a:pt x="1386" y="494"/>
                  </a:cubicBezTo>
                  <a:cubicBezTo>
                    <a:pt x="1404" y="498"/>
                    <a:pt x="1412" y="512"/>
                    <a:pt x="1413" y="540"/>
                  </a:cubicBezTo>
                  <a:cubicBezTo>
                    <a:pt x="1415" y="566"/>
                    <a:pt x="1415" y="589"/>
                    <a:pt x="1415" y="717"/>
                  </a:cubicBezTo>
                  <a:lnTo>
                    <a:pt x="1415" y="861"/>
                  </a:lnTo>
                  <a:cubicBezTo>
                    <a:pt x="1415" y="940"/>
                    <a:pt x="1415" y="1005"/>
                    <a:pt x="1411" y="1039"/>
                  </a:cubicBezTo>
                  <a:cubicBezTo>
                    <a:pt x="1408" y="1063"/>
                    <a:pt x="1404" y="1081"/>
                    <a:pt x="1387" y="1084"/>
                  </a:cubicBezTo>
                  <a:cubicBezTo>
                    <a:pt x="1380" y="1086"/>
                    <a:pt x="1370" y="1087"/>
                    <a:pt x="1363" y="1087"/>
                  </a:cubicBezTo>
                  <a:cubicBezTo>
                    <a:pt x="1358" y="1087"/>
                    <a:pt x="1356" y="1090"/>
                    <a:pt x="1356" y="1092"/>
                  </a:cubicBezTo>
                  <a:cubicBezTo>
                    <a:pt x="1356" y="1097"/>
                    <a:pt x="1360" y="1099"/>
                    <a:pt x="1369" y="1099"/>
                  </a:cubicBezTo>
                  <a:cubicBezTo>
                    <a:pt x="1394" y="1099"/>
                    <a:pt x="1445" y="1096"/>
                    <a:pt x="1449" y="1096"/>
                  </a:cubicBezTo>
                  <a:cubicBezTo>
                    <a:pt x="1454" y="1096"/>
                    <a:pt x="1505" y="1099"/>
                    <a:pt x="1550" y="1099"/>
                  </a:cubicBezTo>
                  <a:cubicBezTo>
                    <a:pt x="1559" y="1099"/>
                    <a:pt x="1563" y="1096"/>
                    <a:pt x="1563" y="1092"/>
                  </a:cubicBezTo>
                  <a:cubicBezTo>
                    <a:pt x="1563" y="1090"/>
                    <a:pt x="1562" y="1087"/>
                    <a:pt x="1557" y="1087"/>
                  </a:cubicBezTo>
                  <a:cubicBezTo>
                    <a:pt x="1549" y="1087"/>
                    <a:pt x="1531" y="1086"/>
                    <a:pt x="1520" y="1084"/>
                  </a:cubicBezTo>
                  <a:cubicBezTo>
                    <a:pt x="1495" y="1081"/>
                    <a:pt x="1490" y="1063"/>
                    <a:pt x="1488" y="1039"/>
                  </a:cubicBezTo>
                  <a:cubicBezTo>
                    <a:pt x="1484" y="1005"/>
                    <a:pt x="1484" y="940"/>
                    <a:pt x="1484" y="861"/>
                  </a:cubicBezTo>
                  <a:lnTo>
                    <a:pt x="1484" y="717"/>
                  </a:lnTo>
                  <a:close/>
                  <a:moveTo>
                    <a:pt x="4623" y="556"/>
                  </a:moveTo>
                  <a:lnTo>
                    <a:pt x="4623" y="556"/>
                  </a:lnTo>
                  <a:cubicBezTo>
                    <a:pt x="4645" y="556"/>
                    <a:pt x="4659" y="539"/>
                    <a:pt x="4659" y="518"/>
                  </a:cubicBezTo>
                  <a:cubicBezTo>
                    <a:pt x="4659" y="498"/>
                    <a:pt x="4643" y="485"/>
                    <a:pt x="4624" y="485"/>
                  </a:cubicBezTo>
                  <a:cubicBezTo>
                    <a:pt x="4598" y="485"/>
                    <a:pt x="4589" y="506"/>
                    <a:pt x="4589" y="520"/>
                  </a:cubicBezTo>
                  <a:cubicBezTo>
                    <a:pt x="4589" y="536"/>
                    <a:pt x="4598" y="556"/>
                    <a:pt x="4623" y="556"/>
                  </a:cubicBezTo>
                  <a:close/>
                  <a:moveTo>
                    <a:pt x="4833" y="556"/>
                  </a:moveTo>
                  <a:lnTo>
                    <a:pt x="4833" y="556"/>
                  </a:lnTo>
                  <a:cubicBezTo>
                    <a:pt x="4855" y="556"/>
                    <a:pt x="4869" y="539"/>
                    <a:pt x="4869" y="518"/>
                  </a:cubicBezTo>
                  <a:cubicBezTo>
                    <a:pt x="4869" y="498"/>
                    <a:pt x="4854" y="485"/>
                    <a:pt x="4834" y="485"/>
                  </a:cubicBezTo>
                  <a:cubicBezTo>
                    <a:pt x="4809" y="485"/>
                    <a:pt x="4799" y="506"/>
                    <a:pt x="4799" y="520"/>
                  </a:cubicBezTo>
                  <a:cubicBezTo>
                    <a:pt x="4799" y="536"/>
                    <a:pt x="4809" y="556"/>
                    <a:pt x="4833" y="556"/>
                  </a:cubicBezTo>
                  <a:close/>
                  <a:moveTo>
                    <a:pt x="4634" y="828"/>
                  </a:moveTo>
                  <a:lnTo>
                    <a:pt x="4634" y="828"/>
                  </a:lnTo>
                  <a:cubicBezTo>
                    <a:pt x="4632" y="828"/>
                    <a:pt x="4630" y="826"/>
                    <a:pt x="4632" y="822"/>
                  </a:cubicBezTo>
                  <a:lnTo>
                    <a:pt x="4704" y="601"/>
                  </a:lnTo>
                  <a:cubicBezTo>
                    <a:pt x="4708" y="589"/>
                    <a:pt x="4712" y="589"/>
                    <a:pt x="4716" y="601"/>
                  </a:cubicBezTo>
                  <a:lnTo>
                    <a:pt x="4794" y="822"/>
                  </a:lnTo>
                  <a:cubicBezTo>
                    <a:pt x="4795" y="825"/>
                    <a:pt x="4795" y="828"/>
                    <a:pt x="4791" y="828"/>
                  </a:cubicBezTo>
                  <a:lnTo>
                    <a:pt x="4634" y="828"/>
                  </a:lnTo>
                  <a:close/>
                  <a:moveTo>
                    <a:pt x="4520" y="1009"/>
                  </a:moveTo>
                  <a:lnTo>
                    <a:pt x="4520" y="1009"/>
                  </a:lnTo>
                  <a:cubicBezTo>
                    <a:pt x="4505" y="1050"/>
                    <a:pt x="4488" y="1081"/>
                    <a:pt x="4451" y="1086"/>
                  </a:cubicBezTo>
                  <a:cubicBezTo>
                    <a:pt x="4444" y="1087"/>
                    <a:pt x="4433" y="1087"/>
                    <a:pt x="4427" y="1087"/>
                  </a:cubicBezTo>
                  <a:cubicBezTo>
                    <a:pt x="4423" y="1087"/>
                    <a:pt x="4420" y="1089"/>
                    <a:pt x="4420" y="1092"/>
                  </a:cubicBezTo>
                  <a:cubicBezTo>
                    <a:pt x="4420" y="1097"/>
                    <a:pt x="4425" y="1099"/>
                    <a:pt x="4435" y="1099"/>
                  </a:cubicBezTo>
                  <a:cubicBezTo>
                    <a:pt x="4474" y="1099"/>
                    <a:pt x="4519" y="1096"/>
                    <a:pt x="4528" y="1096"/>
                  </a:cubicBezTo>
                  <a:cubicBezTo>
                    <a:pt x="4537" y="1096"/>
                    <a:pt x="4572" y="1099"/>
                    <a:pt x="4592" y="1099"/>
                  </a:cubicBezTo>
                  <a:cubicBezTo>
                    <a:pt x="4599" y="1099"/>
                    <a:pt x="4604" y="1097"/>
                    <a:pt x="4604" y="1092"/>
                  </a:cubicBezTo>
                  <a:cubicBezTo>
                    <a:pt x="4604" y="1089"/>
                    <a:pt x="4601" y="1087"/>
                    <a:pt x="4596" y="1087"/>
                  </a:cubicBezTo>
                  <a:lnTo>
                    <a:pt x="4588" y="1087"/>
                  </a:lnTo>
                  <a:cubicBezTo>
                    <a:pt x="4574" y="1087"/>
                    <a:pt x="4556" y="1080"/>
                    <a:pt x="4556" y="1064"/>
                  </a:cubicBezTo>
                  <a:cubicBezTo>
                    <a:pt x="4556" y="1049"/>
                    <a:pt x="4561" y="1029"/>
                    <a:pt x="4568" y="1009"/>
                  </a:cubicBezTo>
                  <a:lnTo>
                    <a:pt x="4617" y="864"/>
                  </a:lnTo>
                  <a:cubicBezTo>
                    <a:pt x="4619" y="860"/>
                    <a:pt x="4621" y="857"/>
                    <a:pt x="4625" y="857"/>
                  </a:cubicBezTo>
                  <a:lnTo>
                    <a:pt x="4801" y="857"/>
                  </a:lnTo>
                  <a:cubicBezTo>
                    <a:pt x="4805" y="857"/>
                    <a:pt x="4807" y="859"/>
                    <a:pt x="4809" y="862"/>
                  </a:cubicBezTo>
                  <a:lnTo>
                    <a:pt x="4885" y="1064"/>
                  </a:lnTo>
                  <a:cubicBezTo>
                    <a:pt x="4890" y="1077"/>
                    <a:pt x="4885" y="1084"/>
                    <a:pt x="4880" y="1086"/>
                  </a:cubicBezTo>
                  <a:cubicBezTo>
                    <a:pt x="4877" y="1087"/>
                    <a:pt x="4874" y="1088"/>
                    <a:pt x="4874" y="1091"/>
                  </a:cubicBezTo>
                  <a:cubicBezTo>
                    <a:pt x="4874" y="1096"/>
                    <a:pt x="4883" y="1096"/>
                    <a:pt x="4899" y="1097"/>
                  </a:cubicBezTo>
                  <a:cubicBezTo>
                    <a:pt x="4955" y="1099"/>
                    <a:pt x="5015" y="1099"/>
                    <a:pt x="5027" y="1099"/>
                  </a:cubicBezTo>
                  <a:cubicBezTo>
                    <a:pt x="5036" y="1099"/>
                    <a:pt x="5044" y="1097"/>
                    <a:pt x="5044" y="1092"/>
                  </a:cubicBezTo>
                  <a:cubicBezTo>
                    <a:pt x="5044" y="1088"/>
                    <a:pt x="5041" y="1087"/>
                    <a:pt x="5036" y="1087"/>
                  </a:cubicBezTo>
                  <a:cubicBezTo>
                    <a:pt x="5027" y="1087"/>
                    <a:pt x="5015" y="1087"/>
                    <a:pt x="5003" y="1082"/>
                  </a:cubicBezTo>
                  <a:cubicBezTo>
                    <a:pt x="4986" y="1078"/>
                    <a:pt x="4962" y="1064"/>
                    <a:pt x="4932" y="991"/>
                  </a:cubicBezTo>
                  <a:cubicBezTo>
                    <a:pt x="4882" y="867"/>
                    <a:pt x="4754" y="529"/>
                    <a:pt x="4742" y="498"/>
                  </a:cubicBezTo>
                  <a:cubicBezTo>
                    <a:pt x="4732" y="472"/>
                    <a:pt x="4728" y="468"/>
                    <a:pt x="4724" y="468"/>
                  </a:cubicBezTo>
                  <a:cubicBezTo>
                    <a:pt x="4719" y="468"/>
                    <a:pt x="4715" y="473"/>
                    <a:pt x="4706" y="500"/>
                  </a:cubicBezTo>
                  <a:lnTo>
                    <a:pt x="4520" y="1009"/>
                  </a:lnTo>
                  <a:close/>
                  <a:moveTo>
                    <a:pt x="1769" y="579"/>
                  </a:moveTo>
                  <a:lnTo>
                    <a:pt x="1769" y="579"/>
                  </a:lnTo>
                  <a:cubicBezTo>
                    <a:pt x="1756" y="548"/>
                    <a:pt x="1746" y="522"/>
                    <a:pt x="1746" y="512"/>
                  </a:cubicBezTo>
                  <a:cubicBezTo>
                    <a:pt x="1746" y="506"/>
                    <a:pt x="1748" y="499"/>
                    <a:pt x="1757" y="495"/>
                  </a:cubicBezTo>
                  <a:cubicBezTo>
                    <a:pt x="1764" y="492"/>
                    <a:pt x="1779" y="491"/>
                    <a:pt x="1788" y="491"/>
                  </a:cubicBezTo>
                  <a:cubicBezTo>
                    <a:pt x="1794" y="491"/>
                    <a:pt x="1796" y="489"/>
                    <a:pt x="1796" y="485"/>
                  </a:cubicBezTo>
                  <a:cubicBezTo>
                    <a:pt x="1796" y="481"/>
                    <a:pt x="1789" y="480"/>
                    <a:pt x="1774" y="480"/>
                  </a:cubicBezTo>
                  <a:cubicBezTo>
                    <a:pt x="1743" y="480"/>
                    <a:pt x="1706" y="482"/>
                    <a:pt x="1698" y="482"/>
                  </a:cubicBezTo>
                  <a:cubicBezTo>
                    <a:pt x="1688" y="482"/>
                    <a:pt x="1642" y="480"/>
                    <a:pt x="1602" y="480"/>
                  </a:cubicBezTo>
                  <a:cubicBezTo>
                    <a:pt x="1589" y="480"/>
                    <a:pt x="1581" y="480"/>
                    <a:pt x="1581" y="485"/>
                  </a:cubicBezTo>
                  <a:cubicBezTo>
                    <a:pt x="1581" y="489"/>
                    <a:pt x="1583" y="491"/>
                    <a:pt x="1588" y="491"/>
                  </a:cubicBezTo>
                  <a:cubicBezTo>
                    <a:pt x="1592" y="491"/>
                    <a:pt x="1606" y="491"/>
                    <a:pt x="1619" y="494"/>
                  </a:cubicBezTo>
                  <a:cubicBezTo>
                    <a:pt x="1647" y="502"/>
                    <a:pt x="1660" y="512"/>
                    <a:pt x="1678" y="557"/>
                  </a:cubicBezTo>
                  <a:lnTo>
                    <a:pt x="1878" y="1059"/>
                  </a:lnTo>
                  <a:cubicBezTo>
                    <a:pt x="1894" y="1099"/>
                    <a:pt x="1898" y="1110"/>
                    <a:pt x="1908" y="1110"/>
                  </a:cubicBezTo>
                  <a:cubicBezTo>
                    <a:pt x="1916" y="1110"/>
                    <a:pt x="1919" y="1097"/>
                    <a:pt x="1942" y="1048"/>
                  </a:cubicBezTo>
                  <a:cubicBezTo>
                    <a:pt x="1961" y="1008"/>
                    <a:pt x="1998" y="919"/>
                    <a:pt x="2048" y="800"/>
                  </a:cubicBezTo>
                  <a:cubicBezTo>
                    <a:pt x="2090" y="699"/>
                    <a:pt x="2131" y="601"/>
                    <a:pt x="2140" y="578"/>
                  </a:cubicBezTo>
                  <a:cubicBezTo>
                    <a:pt x="2162" y="522"/>
                    <a:pt x="2174" y="508"/>
                    <a:pt x="2185" y="501"/>
                  </a:cubicBezTo>
                  <a:cubicBezTo>
                    <a:pt x="2200" y="491"/>
                    <a:pt x="2218" y="491"/>
                    <a:pt x="2224" y="491"/>
                  </a:cubicBezTo>
                  <a:cubicBezTo>
                    <a:pt x="2231" y="491"/>
                    <a:pt x="2234" y="489"/>
                    <a:pt x="2234" y="485"/>
                  </a:cubicBezTo>
                  <a:cubicBezTo>
                    <a:pt x="2234" y="481"/>
                    <a:pt x="2229" y="480"/>
                    <a:pt x="2220" y="480"/>
                  </a:cubicBezTo>
                  <a:cubicBezTo>
                    <a:pt x="2196" y="480"/>
                    <a:pt x="2161" y="482"/>
                    <a:pt x="2156" y="482"/>
                  </a:cubicBezTo>
                  <a:cubicBezTo>
                    <a:pt x="2146" y="482"/>
                    <a:pt x="2108" y="480"/>
                    <a:pt x="2076" y="480"/>
                  </a:cubicBezTo>
                  <a:cubicBezTo>
                    <a:pt x="2063" y="480"/>
                    <a:pt x="2058" y="481"/>
                    <a:pt x="2058" y="486"/>
                  </a:cubicBezTo>
                  <a:cubicBezTo>
                    <a:pt x="2058" y="490"/>
                    <a:pt x="2062" y="491"/>
                    <a:pt x="2067" y="491"/>
                  </a:cubicBezTo>
                  <a:cubicBezTo>
                    <a:pt x="2076" y="491"/>
                    <a:pt x="2088" y="491"/>
                    <a:pt x="2098" y="494"/>
                  </a:cubicBezTo>
                  <a:cubicBezTo>
                    <a:pt x="2106" y="498"/>
                    <a:pt x="2108" y="507"/>
                    <a:pt x="2108" y="513"/>
                  </a:cubicBezTo>
                  <a:cubicBezTo>
                    <a:pt x="2108" y="521"/>
                    <a:pt x="2105" y="532"/>
                    <a:pt x="2101" y="544"/>
                  </a:cubicBezTo>
                  <a:cubicBezTo>
                    <a:pt x="2083" y="603"/>
                    <a:pt x="1973" y="889"/>
                    <a:pt x="1926" y="999"/>
                  </a:cubicBezTo>
                  <a:lnTo>
                    <a:pt x="1769" y="579"/>
                  </a:lnTo>
                  <a:close/>
                  <a:moveTo>
                    <a:pt x="2336" y="861"/>
                  </a:moveTo>
                  <a:lnTo>
                    <a:pt x="2336" y="861"/>
                  </a:lnTo>
                  <a:cubicBezTo>
                    <a:pt x="2336" y="940"/>
                    <a:pt x="2336" y="1005"/>
                    <a:pt x="2332" y="1039"/>
                  </a:cubicBezTo>
                  <a:cubicBezTo>
                    <a:pt x="2329" y="1063"/>
                    <a:pt x="2324" y="1081"/>
                    <a:pt x="2308" y="1084"/>
                  </a:cubicBezTo>
                  <a:cubicBezTo>
                    <a:pt x="2301" y="1086"/>
                    <a:pt x="2291" y="1087"/>
                    <a:pt x="2283" y="1087"/>
                  </a:cubicBezTo>
                  <a:cubicBezTo>
                    <a:pt x="2279" y="1087"/>
                    <a:pt x="2277" y="1090"/>
                    <a:pt x="2277" y="1092"/>
                  </a:cubicBezTo>
                  <a:cubicBezTo>
                    <a:pt x="2277" y="1097"/>
                    <a:pt x="2281" y="1099"/>
                    <a:pt x="2290" y="1099"/>
                  </a:cubicBezTo>
                  <a:cubicBezTo>
                    <a:pt x="2302" y="1099"/>
                    <a:pt x="2321" y="1097"/>
                    <a:pt x="2338" y="1097"/>
                  </a:cubicBezTo>
                  <a:cubicBezTo>
                    <a:pt x="2355" y="1096"/>
                    <a:pt x="2369" y="1096"/>
                    <a:pt x="2370" y="1096"/>
                  </a:cubicBezTo>
                  <a:cubicBezTo>
                    <a:pt x="2383" y="1096"/>
                    <a:pt x="2402" y="1097"/>
                    <a:pt x="2434" y="1099"/>
                  </a:cubicBezTo>
                  <a:cubicBezTo>
                    <a:pt x="2466" y="1100"/>
                    <a:pt x="2511" y="1101"/>
                    <a:pt x="2573" y="1101"/>
                  </a:cubicBezTo>
                  <a:cubicBezTo>
                    <a:pt x="2605" y="1101"/>
                    <a:pt x="2611" y="1101"/>
                    <a:pt x="2617" y="1080"/>
                  </a:cubicBezTo>
                  <a:cubicBezTo>
                    <a:pt x="2621" y="1063"/>
                    <a:pt x="2627" y="1007"/>
                    <a:pt x="2627" y="1001"/>
                  </a:cubicBezTo>
                  <a:cubicBezTo>
                    <a:pt x="2627" y="995"/>
                    <a:pt x="2627" y="988"/>
                    <a:pt x="2623" y="988"/>
                  </a:cubicBezTo>
                  <a:cubicBezTo>
                    <a:pt x="2618" y="988"/>
                    <a:pt x="2617" y="991"/>
                    <a:pt x="2615" y="1001"/>
                  </a:cubicBezTo>
                  <a:cubicBezTo>
                    <a:pt x="2609" y="1034"/>
                    <a:pt x="2600" y="1050"/>
                    <a:pt x="2578" y="1059"/>
                  </a:cubicBezTo>
                  <a:cubicBezTo>
                    <a:pt x="2557" y="1068"/>
                    <a:pt x="2521" y="1068"/>
                    <a:pt x="2500" y="1068"/>
                  </a:cubicBezTo>
                  <a:cubicBezTo>
                    <a:pt x="2419" y="1068"/>
                    <a:pt x="2407" y="1058"/>
                    <a:pt x="2405" y="1001"/>
                  </a:cubicBezTo>
                  <a:cubicBezTo>
                    <a:pt x="2404" y="984"/>
                    <a:pt x="2405" y="889"/>
                    <a:pt x="2405" y="861"/>
                  </a:cubicBezTo>
                  <a:lnTo>
                    <a:pt x="2405" y="789"/>
                  </a:lnTo>
                  <a:cubicBezTo>
                    <a:pt x="2405" y="786"/>
                    <a:pt x="2406" y="783"/>
                    <a:pt x="2410" y="783"/>
                  </a:cubicBezTo>
                  <a:cubicBezTo>
                    <a:pt x="2424" y="783"/>
                    <a:pt x="2505" y="785"/>
                    <a:pt x="2528" y="788"/>
                  </a:cubicBezTo>
                  <a:cubicBezTo>
                    <a:pt x="2560" y="791"/>
                    <a:pt x="2567" y="805"/>
                    <a:pt x="2570" y="816"/>
                  </a:cubicBezTo>
                  <a:cubicBezTo>
                    <a:pt x="2573" y="827"/>
                    <a:pt x="2573" y="835"/>
                    <a:pt x="2573" y="843"/>
                  </a:cubicBezTo>
                  <a:cubicBezTo>
                    <a:pt x="2573" y="847"/>
                    <a:pt x="2575" y="851"/>
                    <a:pt x="2579" y="851"/>
                  </a:cubicBezTo>
                  <a:cubicBezTo>
                    <a:pt x="2585" y="851"/>
                    <a:pt x="2585" y="842"/>
                    <a:pt x="2585" y="835"/>
                  </a:cubicBezTo>
                  <a:cubicBezTo>
                    <a:pt x="2585" y="829"/>
                    <a:pt x="2587" y="799"/>
                    <a:pt x="2588" y="783"/>
                  </a:cubicBezTo>
                  <a:cubicBezTo>
                    <a:pt x="2591" y="756"/>
                    <a:pt x="2595" y="742"/>
                    <a:pt x="2595" y="737"/>
                  </a:cubicBezTo>
                  <a:cubicBezTo>
                    <a:pt x="2595" y="732"/>
                    <a:pt x="2593" y="730"/>
                    <a:pt x="2591" y="730"/>
                  </a:cubicBezTo>
                  <a:cubicBezTo>
                    <a:pt x="2587" y="730"/>
                    <a:pt x="2584" y="734"/>
                    <a:pt x="2578" y="741"/>
                  </a:cubicBezTo>
                  <a:cubicBezTo>
                    <a:pt x="2571" y="749"/>
                    <a:pt x="2560" y="751"/>
                    <a:pt x="2540" y="752"/>
                  </a:cubicBezTo>
                  <a:cubicBezTo>
                    <a:pt x="2521" y="754"/>
                    <a:pt x="2420" y="754"/>
                    <a:pt x="2410" y="754"/>
                  </a:cubicBezTo>
                  <a:cubicBezTo>
                    <a:pt x="2406" y="754"/>
                    <a:pt x="2405" y="752"/>
                    <a:pt x="2405" y="746"/>
                  </a:cubicBezTo>
                  <a:lnTo>
                    <a:pt x="2405" y="520"/>
                  </a:lnTo>
                  <a:cubicBezTo>
                    <a:pt x="2405" y="514"/>
                    <a:pt x="2406" y="512"/>
                    <a:pt x="2410" y="512"/>
                  </a:cubicBezTo>
                  <a:cubicBezTo>
                    <a:pt x="2419" y="512"/>
                    <a:pt x="2508" y="512"/>
                    <a:pt x="2522" y="514"/>
                  </a:cubicBezTo>
                  <a:cubicBezTo>
                    <a:pt x="2566" y="519"/>
                    <a:pt x="2574" y="529"/>
                    <a:pt x="2580" y="542"/>
                  </a:cubicBezTo>
                  <a:cubicBezTo>
                    <a:pt x="2584" y="552"/>
                    <a:pt x="2585" y="566"/>
                    <a:pt x="2585" y="571"/>
                  </a:cubicBezTo>
                  <a:cubicBezTo>
                    <a:pt x="2585" y="578"/>
                    <a:pt x="2587" y="582"/>
                    <a:pt x="2591" y="582"/>
                  </a:cubicBezTo>
                  <a:cubicBezTo>
                    <a:pt x="2595" y="582"/>
                    <a:pt x="2596" y="577"/>
                    <a:pt x="2597" y="573"/>
                  </a:cubicBezTo>
                  <a:cubicBezTo>
                    <a:pt x="2599" y="563"/>
                    <a:pt x="2600" y="527"/>
                    <a:pt x="2601" y="519"/>
                  </a:cubicBezTo>
                  <a:cubicBezTo>
                    <a:pt x="2604" y="496"/>
                    <a:pt x="2608" y="486"/>
                    <a:pt x="2608" y="480"/>
                  </a:cubicBezTo>
                  <a:cubicBezTo>
                    <a:pt x="2608" y="476"/>
                    <a:pt x="2607" y="473"/>
                    <a:pt x="2605" y="473"/>
                  </a:cubicBezTo>
                  <a:cubicBezTo>
                    <a:pt x="2600" y="473"/>
                    <a:pt x="2597" y="476"/>
                    <a:pt x="2593" y="477"/>
                  </a:cubicBezTo>
                  <a:cubicBezTo>
                    <a:pt x="2587" y="479"/>
                    <a:pt x="2573" y="480"/>
                    <a:pt x="2558" y="481"/>
                  </a:cubicBezTo>
                  <a:cubicBezTo>
                    <a:pt x="2539" y="482"/>
                    <a:pt x="2376" y="482"/>
                    <a:pt x="2370" y="482"/>
                  </a:cubicBezTo>
                  <a:lnTo>
                    <a:pt x="2337" y="480"/>
                  </a:lnTo>
                  <a:cubicBezTo>
                    <a:pt x="2319" y="480"/>
                    <a:pt x="2297" y="480"/>
                    <a:pt x="2278" y="480"/>
                  </a:cubicBezTo>
                  <a:cubicBezTo>
                    <a:pt x="2269" y="480"/>
                    <a:pt x="2265" y="481"/>
                    <a:pt x="2265" y="486"/>
                  </a:cubicBezTo>
                  <a:cubicBezTo>
                    <a:pt x="2265" y="489"/>
                    <a:pt x="2268" y="491"/>
                    <a:pt x="2271" y="491"/>
                  </a:cubicBezTo>
                  <a:cubicBezTo>
                    <a:pt x="2279" y="491"/>
                    <a:pt x="2292" y="492"/>
                    <a:pt x="2299" y="493"/>
                  </a:cubicBezTo>
                  <a:cubicBezTo>
                    <a:pt x="2326" y="499"/>
                    <a:pt x="2333" y="512"/>
                    <a:pt x="2334" y="540"/>
                  </a:cubicBezTo>
                  <a:cubicBezTo>
                    <a:pt x="2336" y="566"/>
                    <a:pt x="2336" y="589"/>
                    <a:pt x="2336" y="717"/>
                  </a:cubicBezTo>
                  <a:lnTo>
                    <a:pt x="2336" y="861"/>
                  </a:lnTo>
                  <a:close/>
                  <a:moveTo>
                    <a:pt x="3402" y="1110"/>
                  </a:moveTo>
                  <a:lnTo>
                    <a:pt x="3402" y="1110"/>
                  </a:lnTo>
                  <a:cubicBezTo>
                    <a:pt x="3446" y="1110"/>
                    <a:pt x="3490" y="1100"/>
                    <a:pt x="3525" y="1076"/>
                  </a:cubicBezTo>
                  <a:cubicBezTo>
                    <a:pt x="3582" y="1036"/>
                    <a:pt x="3595" y="973"/>
                    <a:pt x="3595" y="940"/>
                  </a:cubicBezTo>
                  <a:cubicBezTo>
                    <a:pt x="3595" y="874"/>
                    <a:pt x="3572" y="824"/>
                    <a:pt x="3475" y="747"/>
                  </a:cubicBezTo>
                  <a:lnTo>
                    <a:pt x="3452" y="729"/>
                  </a:lnTo>
                  <a:cubicBezTo>
                    <a:pt x="3374" y="668"/>
                    <a:pt x="3353" y="638"/>
                    <a:pt x="3353" y="592"/>
                  </a:cubicBezTo>
                  <a:cubicBezTo>
                    <a:pt x="3353" y="532"/>
                    <a:pt x="3397" y="497"/>
                    <a:pt x="3453" y="497"/>
                  </a:cubicBezTo>
                  <a:cubicBezTo>
                    <a:pt x="3529" y="497"/>
                    <a:pt x="3551" y="531"/>
                    <a:pt x="3556" y="540"/>
                  </a:cubicBezTo>
                  <a:cubicBezTo>
                    <a:pt x="3561" y="549"/>
                    <a:pt x="3565" y="571"/>
                    <a:pt x="3566" y="581"/>
                  </a:cubicBezTo>
                  <a:cubicBezTo>
                    <a:pt x="3567" y="588"/>
                    <a:pt x="3568" y="592"/>
                    <a:pt x="3573" y="592"/>
                  </a:cubicBezTo>
                  <a:cubicBezTo>
                    <a:pt x="3577" y="592"/>
                    <a:pt x="3579" y="586"/>
                    <a:pt x="3579" y="573"/>
                  </a:cubicBezTo>
                  <a:cubicBezTo>
                    <a:pt x="3579" y="517"/>
                    <a:pt x="3582" y="490"/>
                    <a:pt x="3582" y="486"/>
                  </a:cubicBezTo>
                  <a:cubicBezTo>
                    <a:pt x="3582" y="482"/>
                    <a:pt x="3580" y="480"/>
                    <a:pt x="3574" y="480"/>
                  </a:cubicBezTo>
                  <a:cubicBezTo>
                    <a:pt x="3567" y="480"/>
                    <a:pt x="3561" y="480"/>
                    <a:pt x="3545" y="476"/>
                  </a:cubicBezTo>
                  <a:cubicBezTo>
                    <a:pt x="3525" y="471"/>
                    <a:pt x="3501" y="468"/>
                    <a:pt x="3469" y="468"/>
                  </a:cubicBezTo>
                  <a:cubicBezTo>
                    <a:pt x="3365" y="468"/>
                    <a:pt x="3299" y="528"/>
                    <a:pt x="3299" y="616"/>
                  </a:cubicBezTo>
                  <a:cubicBezTo>
                    <a:pt x="3299" y="671"/>
                    <a:pt x="3319" y="722"/>
                    <a:pt x="3406" y="793"/>
                  </a:cubicBezTo>
                  <a:lnTo>
                    <a:pt x="3443" y="824"/>
                  </a:lnTo>
                  <a:cubicBezTo>
                    <a:pt x="3513" y="882"/>
                    <a:pt x="3537" y="915"/>
                    <a:pt x="3537" y="971"/>
                  </a:cubicBezTo>
                  <a:cubicBezTo>
                    <a:pt x="3537" y="1023"/>
                    <a:pt x="3498" y="1080"/>
                    <a:pt x="3420" y="1080"/>
                  </a:cubicBezTo>
                  <a:cubicBezTo>
                    <a:pt x="3365" y="1080"/>
                    <a:pt x="3311" y="1057"/>
                    <a:pt x="3298" y="996"/>
                  </a:cubicBezTo>
                  <a:cubicBezTo>
                    <a:pt x="3296" y="985"/>
                    <a:pt x="3296" y="973"/>
                    <a:pt x="3296" y="966"/>
                  </a:cubicBezTo>
                  <a:cubicBezTo>
                    <a:pt x="3296" y="960"/>
                    <a:pt x="3295" y="957"/>
                    <a:pt x="3290" y="957"/>
                  </a:cubicBezTo>
                  <a:cubicBezTo>
                    <a:pt x="3286" y="957"/>
                    <a:pt x="3285" y="961"/>
                    <a:pt x="3284" y="970"/>
                  </a:cubicBezTo>
                  <a:cubicBezTo>
                    <a:pt x="3283" y="983"/>
                    <a:pt x="3280" y="1016"/>
                    <a:pt x="3280" y="1057"/>
                  </a:cubicBezTo>
                  <a:cubicBezTo>
                    <a:pt x="3280" y="1079"/>
                    <a:pt x="3280" y="1082"/>
                    <a:pt x="3292" y="1088"/>
                  </a:cubicBezTo>
                  <a:cubicBezTo>
                    <a:pt x="3325" y="1105"/>
                    <a:pt x="3363" y="1110"/>
                    <a:pt x="3402" y="1110"/>
                  </a:cubicBezTo>
                  <a:close/>
                  <a:moveTo>
                    <a:pt x="3828" y="717"/>
                  </a:moveTo>
                  <a:lnTo>
                    <a:pt x="3828" y="717"/>
                  </a:lnTo>
                  <a:cubicBezTo>
                    <a:pt x="3828" y="589"/>
                    <a:pt x="3828" y="566"/>
                    <a:pt x="3830" y="540"/>
                  </a:cubicBezTo>
                  <a:cubicBezTo>
                    <a:pt x="3831" y="512"/>
                    <a:pt x="3838" y="498"/>
                    <a:pt x="3860" y="493"/>
                  </a:cubicBezTo>
                  <a:cubicBezTo>
                    <a:pt x="3870" y="492"/>
                    <a:pt x="3875" y="491"/>
                    <a:pt x="3880" y="491"/>
                  </a:cubicBezTo>
                  <a:cubicBezTo>
                    <a:pt x="3884" y="491"/>
                    <a:pt x="3887" y="489"/>
                    <a:pt x="3887" y="486"/>
                  </a:cubicBezTo>
                  <a:cubicBezTo>
                    <a:pt x="3887" y="481"/>
                    <a:pt x="3883" y="480"/>
                    <a:pt x="3874" y="480"/>
                  </a:cubicBezTo>
                  <a:cubicBezTo>
                    <a:pt x="3849" y="480"/>
                    <a:pt x="3798" y="482"/>
                    <a:pt x="3794" y="482"/>
                  </a:cubicBezTo>
                  <a:cubicBezTo>
                    <a:pt x="3790" y="482"/>
                    <a:pt x="3738" y="480"/>
                    <a:pt x="3711" y="480"/>
                  </a:cubicBezTo>
                  <a:cubicBezTo>
                    <a:pt x="3702" y="480"/>
                    <a:pt x="3698" y="481"/>
                    <a:pt x="3698" y="486"/>
                  </a:cubicBezTo>
                  <a:cubicBezTo>
                    <a:pt x="3698" y="489"/>
                    <a:pt x="3701" y="491"/>
                    <a:pt x="3704" y="491"/>
                  </a:cubicBezTo>
                  <a:cubicBezTo>
                    <a:pt x="3710" y="491"/>
                    <a:pt x="3721" y="492"/>
                    <a:pt x="3730" y="494"/>
                  </a:cubicBezTo>
                  <a:cubicBezTo>
                    <a:pt x="3748" y="498"/>
                    <a:pt x="3756" y="512"/>
                    <a:pt x="3758" y="540"/>
                  </a:cubicBezTo>
                  <a:cubicBezTo>
                    <a:pt x="3759" y="566"/>
                    <a:pt x="3759" y="589"/>
                    <a:pt x="3759" y="717"/>
                  </a:cubicBezTo>
                  <a:lnTo>
                    <a:pt x="3759" y="861"/>
                  </a:lnTo>
                  <a:cubicBezTo>
                    <a:pt x="3759" y="940"/>
                    <a:pt x="3759" y="1005"/>
                    <a:pt x="3755" y="1039"/>
                  </a:cubicBezTo>
                  <a:cubicBezTo>
                    <a:pt x="3752" y="1063"/>
                    <a:pt x="3748" y="1081"/>
                    <a:pt x="3731" y="1084"/>
                  </a:cubicBezTo>
                  <a:cubicBezTo>
                    <a:pt x="3724" y="1086"/>
                    <a:pt x="3714" y="1087"/>
                    <a:pt x="3707" y="1087"/>
                  </a:cubicBezTo>
                  <a:cubicBezTo>
                    <a:pt x="3702" y="1087"/>
                    <a:pt x="3700" y="1090"/>
                    <a:pt x="3700" y="1092"/>
                  </a:cubicBezTo>
                  <a:cubicBezTo>
                    <a:pt x="3700" y="1097"/>
                    <a:pt x="3704" y="1099"/>
                    <a:pt x="3713" y="1099"/>
                  </a:cubicBezTo>
                  <a:cubicBezTo>
                    <a:pt x="3738" y="1099"/>
                    <a:pt x="3790" y="1096"/>
                    <a:pt x="3794" y="1096"/>
                  </a:cubicBezTo>
                  <a:cubicBezTo>
                    <a:pt x="3798" y="1096"/>
                    <a:pt x="3849" y="1099"/>
                    <a:pt x="3894" y="1099"/>
                  </a:cubicBezTo>
                  <a:cubicBezTo>
                    <a:pt x="3903" y="1099"/>
                    <a:pt x="3907" y="1096"/>
                    <a:pt x="3907" y="1092"/>
                  </a:cubicBezTo>
                  <a:cubicBezTo>
                    <a:pt x="3907" y="1090"/>
                    <a:pt x="3906" y="1087"/>
                    <a:pt x="3901" y="1087"/>
                  </a:cubicBezTo>
                  <a:cubicBezTo>
                    <a:pt x="3894" y="1087"/>
                    <a:pt x="3876" y="1086"/>
                    <a:pt x="3864" y="1084"/>
                  </a:cubicBezTo>
                  <a:cubicBezTo>
                    <a:pt x="3839" y="1081"/>
                    <a:pt x="3835" y="1063"/>
                    <a:pt x="3832" y="1039"/>
                  </a:cubicBezTo>
                  <a:cubicBezTo>
                    <a:pt x="3828" y="1005"/>
                    <a:pt x="3828" y="940"/>
                    <a:pt x="3828" y="861"/>
                  </a:cubicBezTo>
                  <a:lnTo>
                    <a:pt x="3828" y="717"/>
                  </a:lnTo>
                  <a:close/>
                  <a:moveTo>
                    <a:pt x="4251" y="515"/>
                  </a:moveTo>
                  <a:lnTo>
                    <a:pt x="4251" y="515"/>
                  </a:lnTo>
                  <a:lnTo>
                    <a:pt x="4354" y="516"/>
                  </a:lnTo>
                  <a:cubicBezTo>
                    <a:pt x="4432" y="518"/>
                    <a:pt x="4452" y="537"/>
                    <a:pt x="4454" y="561"/>
                  </a:cubicBezTo>
                  <a:lnTo>
                    <a:pt x="4455" y="570"/>
                  </a:lnTo>
                  <a:cubicBezTo>
                    <a:pt x="4456" y="582"/>
                    <a:pt x="4458" y="584"/>
                    <a:pt x="4462" y="584"/>
                  </a:cubicBezTo>
                  <a:cubicBezTo>
                    <a:pt x="4465" y="584"/>
                    <a:pt x="4468" y="581"/>
                    <a:pt x="4468" y="574"/>
                  </a:cubicBezTo>
                  <a:cubicBezTo>
                    <a:pt x="4468" y="565"/>
                    <a:pt x="4470" y="508"/>
                    <a:pt x="4470" y="484"/>
                  </a:cubicBezTo>
                  <a:cubicBezTo>
                    <a:pt x="4470" y="479"/>
                    <a:pt x="4470" y="474"/>
                    <a:pt x="4466" y="474"/>
                  </a:cubicBezTo>
                  <a:cubicBezTo>
                    <a:pt x="4463" y="474"/>
                    <a:pt x="4455" y="476"/>
                    <a:pt x="4443" y="478"/>
                  </a:cubicBezTo>
                  <a:cubicBezTo>
                    <a:pt x="4430" y="480"/>
                    <a:pt x="4411" y="482"/>
                    <a:pt x="4385" y="482"/>
                  </a:cubicBezTo>
                  <a:lnTo>
                    <a:pt x="4078" y="482"/>
                  </a:lnTo>
                  <a:cubicBezTo>
                    <a:pt x="4068" y="482"/>
                    <a:pt x="4037" y="480"/>
                    <a:pt x="4013" y="478"/>
                  </a:cubicBezTo>
                  <a:cubicBezTo>
                    <a:pt x="3991" y="476"/>
                    <a:pt x="3983" y="468"/>
                    <a:pt x="3977" y="468"/>
                  </a:cubicBezTo>
                  <a:cubicBezTo>
                    <a:pt x="3974" y="468"/>
                    <a:pt x="3971" y="479"/>
                    <a:pt x="3969" y="484"/>
                  </a:cubicBezTo>
                  <a:cubicBezTo>
                    <a:pt x="3967" y="490"/>
                    <a:pt x="3951" y="561"/>
                    <a:pt x="3951" y="569"/>
                  </a:cubicBezTo>
                  <a:cubicBezTo>
                    <a:pt x="3951" y="574"/>
                    <a:pt x="3953" y="576"/>
                    <a:pt x="3955" y="576"/>
                  </a:cubicBezTo>
                  <a:cubicBezTo>
                    <a:pt x="3958" y="576"/>
                    <a:pt x="3961" y="575"/>
                    <a:pt x="3963" y="568"/>
                  </a:cubicBezTo>
                  <a:cubicBezTo>
                    <a:pt x="3966" y="562"/>
                    <a:pt x="3968" y="557"/>
                    <a:pt x="3977" y="543"/>
                  </a:cubicBezTo>
                  <a:cubicBezTo>
                    <a:pt x="3990" y="523"/>
                    <a:pt x="4010" y="517"/>
                    <a:pt x="4061" y="516"/>
                  </a:cubicBezTo>
                  <a:lnTo>
                    <a:pt x="4182" y="515"/>
                  </a:lnTo>
                  <a:lnTo>
                    <a:pt x="4182" y="861"/>
                  </a:lnTo>
                  <a:cubicBezTo>
                    <a:pt x="4182" y="940"/>
                    <a:pt x="4182" y="1005"/>
                    <a:pt x="4178" y="1039"/>
                  </a:cubicBezTo>
                  <a:cubicBezTo>
                    <a:pt x="4175" y="1063"/>
                    <a:pt x="4171" y="1081"/>
                    <a:pt x="4154" y="1084"/>
                  </a:cubicBezTo>
                  <a:cubicBezTo>
                    <a:pt x="4147" y="1086"/>
                    <a:pt x="4137" y="1087"/>
                    <a:pt x="4130" y="1087"/>
                  </a:cubicBezTo>
                  <a:cubicBezTo>
                    <a:pt x="4125" y="1087"/>
                    <a:pt x="4123" y="1090"/>
                    <a:pt x="4123" y="1092"/>
                  </a:cubicBezTo>
                  <a:cubicBezTo>
                    <a:pt x="4123" y="1097"/>
                    <a:pt x="4127" y="1099"/>
                    <a:pt x="4136" y="1099"/>
                  </a:cubicBezTo>
                  <a:cubicBezTo>
                    <a:pt x="4161" y="1099"/>
                    <a:pt x="4212" y="1096"/>
                    <a:pt x="4216" y="1096"/>
                  </a:cubicBezTo>
                  <a:cubicBezTo>
                    <a:pt x="4221" y="1096"/>
                    <a:pt x="4272" y="1099"/>
                    <a:pt x="4317" y="1099"/>
                  </a:cubicBezTo>
                  <a:cubicBezTo>
                    <a:pt x="4326" y="1099"/>
                    <a:pt x="4330" y="1096"/>
                    <a:pt x="4330" y="1092"/>
                  </a:cubicBezTo>
                  <a:cubicBezTo>
                    <a:pt x="4330" y="1090"/>
                    <a:pt x="4329" y="1087"/>
                    <a:pt x="4324" y="1087"/>
                  </a:cubicBezTo>
                  <a:cubicBezTo>
                    <a:pt x="4316" y="1087"/>
                    <a:pt x="4298" y="1086"/>
                    <a:pt x="4287" y="1084"/>
                  </a:cubicBezTo>
                  <a:cubicBezTo>
                    <a:pt x="4262" y="1081"/>
                    <a:pt x="4257" y="1063"/>
                    <a:pt x="4255" y="1039"/>
                  </a:cubicBezTo>
                  <a:cubicBezTo>
                    <a:pt x="4251" y="1005"/>
                    <a:pt x="4251" y="940"/>
                    <a:pt x="4251" y="861"/>
                  </a:cubicBezTo>
                  <a:lnTo>
                    <a:pt x="4251" y="515"/>
                  </a:lnTo>
                  <a:close/>
                  <a:moveTo>
                    <a:pt x="5260" y="515"/>
                  </a:moveTo>
                  <a:lnTo>
                    <a:pt x="5260" y="515"/>
                  </a:lnTo>
                  <a:lnTo>
                    <a:pt x="5363" y="516"/>
                  </a:lnTo>
                  <a:cubicBezTo>
                    <a:pt x="5442" y="518"/>
                    <a:pt x="5461" y="537"/>
                    <a:pt x="5464" y="561"/>
                  </a:cubicBezTo>
                  <a:lnTo>
                    <a:pt x="5465" y="570"/>
                  </a:lnTo>
                  <a:cubicBezTo>
                    <a:pt x="5466" y="582"/>
                    <a:pt x="5467" y="584"/>
                    <a:pt x="5471" y="584"/>
                  </a:cubicBezTo>
                  <a:cubicBezTo>
                    <a:pt x="5475" y="584"/>
                    <a:pt x="5477" y="581"/>
                    <a:pt x="5477" y="574"/>
                  </a:cubicBezTo>
                  <a:cubicBezTo>
                    <a:pt x="5477" y="565"/>
                    <a:pt x="5480" y="508"/>
                    <a:pt x="5480" y="484"/>
                  </a:cubicBezTo>
                  <a:cubicBezTo>
                    <a:pt x="5480" y="479"/>
                    <a:pt x="5480" y="474"/>
                    <a:pt x="5476" y="474"/>
                  </a:cubicBezTo>
                  <a:cubicBezTo>
                    <a:pt x="5472" y="474"/>
                    <a:pt x="5465" y="476"/>
                    <a:pt x="5452" y="478"/>
                  </a:cubicBezTo>
                  <a:cubicBezTo>
                    <a:pt x="5439" y="480"/>
                    <a:pt x="5421" y="482"/>
                    <a:pt x="5394" y="482"/>
                  </a:cubicBezTo>
                  <a:lnTo>
                    <a:pt x="5087" y="482"/>
                  </a:lnTo>
                  <a:cubicBezTo>
                    <a:pt x="5078" y="482"/>
                    <a:pt x="5047" y="480"/>
                    <a:pt x="5023" y="478"/>
                  </a:cubicBezTo>
                  <a:cubicBezTo>
                    <a:pt x="5001" y="476"/>
                    <a:pt x="4992" y="468"/>
                    <a:pt x="4987" y="468"/>
                  </a:cubicBezTo>
                  <a:cubicBezTo>
                    <a:pt x="4983" y="468"/>
                    <a:pt x="4980" y="479"/>
                    <a:pt x="4979" y="484"/>
                  </a:cubicBezTo>
                  <a:cubicBezTo>
                    <a:pt x="4977" y="490"/>
                    <a:pt x="4961" y="561"/>
                    <a:pt x="4961" y="569"/>
                  </a:cubicBezTo>
                  <a:cubicBezTo>
                    <a:pt x="4961" y="574"/>
                    <a:pt x="4962" y="576"/>
                    <a:pt x="4965" y="576"/>
                  </a:cubicBezTo>
                  <a:cubicBezTo>
                    <a:pt x="4968" y="576"/>
                    <a:pt x="4970" y="575"/>
                    <a:pt x="4973" y="568"/>
                  </a:cubicBezTo>
                  <a:cubicBezTo>
                    <a:pt x="4975" y="562"/>
                    <a:pt x="4978" y="557"/>
                    <a:pt x="4987" y="543"/>
                  </a:cubicBezTo>
                  <a:cubicBezTo>
                    <a:pt x="5000" y="523"/>
                    <a:pt x="5020" y="517"/>
                    <a:pt x="5070" y="516"/>
                  </a:cubicBezTo>
                  <a:lnTo>
                    <a:pt x="5192" y="515"/>
                  </a:lnTo>
                  <a:lnTo>
                    <a:pt x="5192" y="861"/>
                  </a:lnTo>
                  <a:cubicBezTo>
                    <a:pt x="5192" y="940"/>
                    <a:pt x="5192" y="1005"/>
                    <a:pt x="5187" y="1039"/>
                  </a:cubicBezTo>
                  <a:cubicBezTo>
                    <a:pt x="5184" y="1063"/>
                    <a:pt x="5180" y="1081"/>
                    <a:pt x="5164" y="1084"/>
                  </a:cubicBezTo>
                  <a:cubicBezTo>
                    <a:pt x="5156" y="1086"/>
                    <a:pt x="5146" y="1087"/>
                    <a:pt x="5139" y="1087"/>
                  </a:cubicBezTo>
                  <a:cubicBezTo>
                    <a:pt x="5134" y="1087"/>
                    <a:pt x="5133" y="1090"/>
                    <a:pt x="5133" y="1092"/>
                  </a:cubicBezTo>
                  <a:cubicBezTo>
                    <a:pt x="5133" y="1097"/>
                    <a:pt x="5137" y="1099"/>
                    <a:pt x="5146" y="1099"/>
                  </a:cubicBezTo>
                  <a:cubicBezTo>
                    <a:pt x="5170" y="1099"/>
                    <a:pt x="5222" y="1096"/>
                    <a:pt x="5226" y="1096"/>
                  </a:cubicBezTo>
                  <a:cubicBezTo>
                    <a:pt x="5230" y="1096"/>
                    <a:pt x="5282" y="1099"/>
                    <a:pt x="5327" y="1099"/>
                  </a:cubicBezTo>
                  <a:cubicBezTo>
                    <a:pt x="5336" y="1099"/>
                    <a:pt x="5340" y="1096"/>
                    <a:pt x="5340" y="1092"/>
                  </a:cubicBezTo>
                  <a:cubicBezTo>
                    <a:pt x="5340" y="1090"/>
                    <a:pt x="5338" y="1087"/>
                    <a:pt x="5333" y="1087"/>
                  </a:cubicBezTo>
                  <a:cubicBezTo>
                    <a:pt x="5326" y="1087"/>
                    <a:pt x="5308" y="1086"/>
                    <a:pt x="5296" y="1084"/>
                  </a:cubicBezTo>
                  <a:cubicBezTo>
                    <a:pt x="5272" y="1081"/>
                    <a:pt x="5267" y="1063"/>
                    <a:pt x="5264" y="1039"/>
                  </a:cubicBezTo>
                  <a:cubicBezTo>
                    <a:pt x="5260" y="1005"/>
                    <a:pt x="5260" y="940"/>
                    <a:pt x="5260" y="861"/>
                  </a:cubicBezTo>
                  <a:lnTo>
                    <a:pt x="5260" y="515"/>
                  </a:lnTo>
                  <a:close/>
                  <a:moveTo>
                    <a:pt x="2904" y="506"/>
                  </a:moveTo>
                  <a:lnTo>
                    <a:pt x="2904" y="506"/>
                  </a:lnTo>
                  <a:cubicBezTo>
                    <a:pt x="2929" y="506"/>
                    <a:pt x="2985" y="502"/>
                    <a:pt x="3029" y="547"/>
                  </a:cubicBezTo>
                  <a:cubicBezTo>
                    <a:pt x="3074" y="592"/>
                    <a:pt x="3076" y="649"/>
                    <a:pt x="3076" y="676"/>
                  </a:cubicBezTo>
                  <a:cubicBezTo>
                    <a:pt x="3076" y="754"/>
                    <a:pt x="3013" y="811"/>
                    <a:pt x="2931" y="811"/>
                  </a:cubicBezTo>
                  <a:cubicBezTo>
                    <a:pt x="2897" y="811"/>
                    <a:pt x="2860" y="806"/>
                    <a:pt x="2848" y="798"/>
                  </a:cubicBezTo>
                  <a:cubicBezTo>
                    <a:pt x="2844" y="796"/>
                    <a:pt x="2842" y="793"/>
                    <a:pt x="2842" y="789"/>
                  </a:cubicBezTo>
                  <a:lnTo>
                    <a:pt x="2842" y="521"/>
                  </a:lnTo>
                  <a:cubicBezTo>
                    <a:pt x="2842" y="516"/>
                    <a:pt x="2845" y="513"/>
                    <a:pt x="2849" y="511"/>
                  </a:cubicBezTo>
                  <a:cubicBezTo>
                    <a:pt x="2857" y="509"/>
                    <a:pt x="2879" y="506"/>
                    <a:pt x="2904" y="50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9FEA719-4739-4257-80DE-523D5FF1FE9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72" y="1095"/>
              <a:ext cx="568" cy="1028"/>
            </a:xfrm>
            <a:custGeom>
              <a:avLst/>
              <a:gdLst>
                <a:gd name="T0" fmla="*/ 313925 w 945"/>
                <a:gd name="T1" fmla="*/ 1212689 h 1701"/>
                <a:gd name="T2" fmla="*/ 610675 w 945"/>
                <a:gd name="T3" fmla="*/ 1242431 h 1701"/>
                <a:gd name="T4" fmla="*/ 540066 w 945"/>
                <a:gd name="T5" fmla="*/ 1349885 h 1701"/>
                <a:gd name="T6" fmla="*/ 831091 w 945"/>
                <a:gd name="T7" fmla="*/ 1449663 h 1701"/>
                <a:gd name="T8" fmla="*/ 291979 w 945"/>
                <a:gd name="T9" fmla="*/ 1593574 h 1701"/>
                <a:gd name="T10" fmla="*/ 148852 w 945"/>
                <a:gd name="T11" fmla="*/ 1606046 h 1701"/>
                <a:gd name="T12" fmla="*/ 119272 w 945"/>
                <a:gd name="T13" fmla="*/ 1241472 h 1701"/>
                <a:gd name="T14" fmla="*/ 37213 w 945"/>
                <a:gd name="T15" fmla="*/ 490257 h 1701"/>
                <a:gd name="T16" fmla="*/ 846358 w 945"/>
                <a:gd name="T17" fmla="*/ 543983 h 1701"/>
                <a:gd name="T18" fmla="*/ 712772 w 945"/>
                <a:gd name="T19" fmla="*/ 670625 h 1701"/>
                <a:gd name="T20" fmla="*/ 608767 w 945"/>
                <a:gd name="T21" fmla="*/ 600588 h 1701"/>
                <a:gd name="T22" fmla="*/ 194653 w 945"/>
                <a:gd name="T23" fmla="*/ 492175 h 1701"/>
                <a:gd name="T24" fmla="*/ 362588 w 945"/>
                <a:gd name="T25" fmla="*/ 470109 h 1701"/>
                <a:gd name="T26" fmla="*/ 374039 w 945"/>
                <a:gd name="T27" fmla="*/ 480663 h 1701"/>
                <a:gd name="T28" fmla="*/ 160302 w 945"/>
                <a:gd name="T29" fmla="*/ 443246 h 1701"/>
                <a:gd name="T30" fmla="*/ 116410 w 945"/>
                <a:gd name="T31" fmla="*/ 614020 h 1701"/>
                <a:gd name="T32" fmla="*/ 106868 w 945"/>
                <a:gd name="T33" fmla="*/ 601548 h 1701"/>
                <a:gd name="T34" fmla="*/ 138356 w 945"/>
                <a:gd name="T35" fmla="*/ 360737 h 1701"/>
                <a:gd name="T36" fmla="*/ 156486 w 945"/>
                <a:gd name="T37" fmla="*/ 345386 h 1701"/>
                <a:gd name="T38" fmla="*/ 341596 w 945"/>
                <a:gd name="T39" fmla="*/ 356899 h 1701"/>
                <a:gd name="T40" fmla="*/ 247133 w 945"/>
                <a:gd name="T41" fmla="*/ 286862 h 1701"/>
                <a:gd name="T42" fmla="*/ 233774 w 945"/>
                <a:gd name="T43" fmla="*/ 285903 h 1701"/>
                <a:gd name="T44" fmla="*/ 446556 w 945"/>
                <a:gd name="T45" fmla="*/ 460515 h 1701"/>
                <a:gd name="T46" fmla="*/ 399801 w 945"/>
                <a:gd name="T47" fmla="*/ 475865 h 1701"/>
                <a:gd name="T48" fmla="*/ 349230 w 945"/>
                <a:gd name="T49" fmla="*/ 386641 h 1701"/>
                <a:gd name="T50" fmla="*/ 137402 w 945"/>
                <a:gd name="T51" fmla="*/ 229298 h 1701"/>
                <a:gd name="T52" fmla="*/ 338734 w 945"/>
                <a:gd name="T53" fmla="*/ 145830 h 1701"/>
                <a:gd name="T54" fmla="*/ 422702 w 945"/>
                <a:gd name="T55" fmla="*/ 208191 h 1701"/>
                <a:gd name="T56" fmla="*/ 413160 w 945"/>
                <a:gd name="T57" fmla="*/ 250405 h 1701"/>
                <a:gd name="T58" fmla="*/ 354955 w 945"/>
                <a:gd name="T59" fmla="*/ 638005 h 1701"/>
                <a:gd name="T60" fmla="*/ 266216 w 945"/>
                <a:gd name="T61" fmla="*/ 626492 h 1701"/>
                <a:gd name="T62" fmla="*/ 210874 w 945"/>
                <a:gd name="T63" fmla="*/ 673503 h 1701"/>
                <a:gd name="T64" fmla="*/ 71563 w 945"/>
                <a:gd name="T65" fmla="*/ 325239 h 1701"/>
                <a:gd name="T66" fmla="*/ 205149 w 945"/>
                <a:gd name="T67" fmla="*/ 127601 h 1701"/>
                <a:gd name="T68" fmla="*/ 520982 w 945"/>
                <a:gd name="T69" fmla="*/ 622655 h 1701"/>
                <a:gd name="T70" fmla="*/ 762390 w 945"/>
                <a:gd name="T71" fmla="*/ 523836 h 1701"/>
                <a:gd name="T72" fmla="*/ 666018 w 945"/>
                <a:gd name="T73" fmla="*/ 519039 h 1701"/>
                <a:gd name="T74" fmla="*/ 760481 w 945"/>
                <a:gd name="T75" fmla="*/ 752174 h 1701"/>
                <a:gd name="T76" fmla="*/ 463731 w 945"/>
                <a:gd name="T77" fmla="*/ 541105 h 1701"/>
                <a:gd name="T78" fmla="*/ 594454 w 945"/>
                <a:gd name="T79" fmla="*/ 281106 h 1701"/>
                <a:gd name="T80" fmla="*/ 553424 w 945"/>
                <a:gd name="T81" fmla="*/ 359777 h 1701"/>
                <a:gd name="T82" fmla="*/ 748077 w 945"/>
                <a:gd name="T83" fmla="*/ 279187 h 1701"/>
                <a:gd name="T84" fmla="*/ 859716 w 945"/>
                <a:gd name="T85" fmla="*/ 334833 h 1701"/>
                <a:gd name="T86" fmla="*/ 743306 w 945"/>
                <a:gd name="T87" fmla="*/ 341549 h 1701"/>
                <a:gd name="T88" fmla="*/ 680330 w 945"/>
                <a:gd name="T89" fmla="*/ 314685 h 1701"/>
                <a:gd name="T90" fmla="*/ 482815 w 945"/>
                <a:gd name="T91" fmla="*/ 460515 h 1701"/>
                <a:gd name="T92" fmla="*/ 678422 w 945"/>
                <a:gd name="T93" fmla="*/ 410626 h 1701"/>
                <a:gd name="T94" fmla="*/ 620217 w 945"/>
                <a:gd name="T95" fmla="*/ 465312 h 1701"/>
                <a:gd name="T96" fmla="*/ 750940 w 945"/>
                <a:gd name="T97" fmla="*/ 428855 h 1701"/>
                <a:gd name="T98" fmla="*/ 70609 w 945"/>
                <a:gd name="T99" fmla="*/ 667747 h 1701"/>
                <a:gd name="T100" fmla="*/ 462777 w 945"/>
                <a:gd name="T101" fmla="*/ 220663 h 1701"/>
                <a:gd name="T102" fmla="*/ 583004 w 945"/>
                <a:gd name="T103" fmla="*/ 114169 h 1701"/>
                <a:gd name="T104" fmla="*/ 743306 w 945"/>
                <a:gd name="T105" fmla="*/ 174612 h 1701"/>
                <a:gd name="T106" fmla="*/ 691780 w 945"/>
                <a:gd name="T107" fmla="*/ 183247 h 1701"/>
                <a:gd name="T108" fmla="*/ 581096 w 945"/>
                <a:gd name="T109" fmla="*/ 217785 h 1701"/>
                <a:gd name="T110" fmla="*/ 543883 w 945"/>
                <a:gd name="T111" fmla="*/ 74834 h 1701"/>
                <a:gd name="T112" fmla="*/ 463731 w 945"/>
                <a:gd name="T113" fmla="*/ 166937 h 1701"/>
                <a:gd name="T114" fmla="*/ 105914 w 945"/>
                <a:gd name="T115" fmla="*/ 126642 h 1701"/>
                <a:gd name="T116" fmla="*/ 296750 w 945"/>
                <a:gd name="T117" fmla="*/ 101697 h 1701"/>
                <a:gd name="T118" fmla="*/ 239499 w 945"/>
                <a:gd name="T119" fmla="*/ 684057 h 1701"/>
                <a:gd name="T120" fmla="*/ 635484 w 945"/>
                <a:gd name="T121" fmla="*/ 688854 h 17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45" h="1701">
                  <a:moveTo>
                    <a:pt x="354" y="1663"/>
                  </a:moveTo>
                  <a:lnTo>
                    <a:pt x="354" y="1663"/>
                  </a:lnTo>
                  <a:cubicBezTo>
                    <a:pt x="370" y="1660"/>
                    <a:pt x="379" y="1656"/>
                    <a:pt x="392" y="1646"/>
                  </a:cubicBezTo>
                  <a:cubicBezTo>
                    <a:pt x="411" y="1632"/>
                    <a:pt x="420" y="1620"/>
                    <a:pt x="427" y="1598"/>
                  </a:cubicBezTo>
                  <a:cubicBezTo>
                    <a:pt x="430" y="1624"/>
                    <a:pt x="426" y="1649"/>
                    <a:pt x="402" y="1662"/>
                  </a:cubicBezTo>
                  <a:cubicBezTo>
                    <a:pt x="386" y="1671"/>
                    <a:pt x="371" y="1669"/>
                    <a:pt x="354" y="1663"/>
                  </a:cubicBezTo>
                  <a:close/>
                  <a:moveTo>
                    <a:pt x="295" y="1477"/>
                  </a:moveTo>
                  <a:lnTo>
                    <a:pt x="295" y="1477"/>
                  </a:lnTo>
                  <a:cubicBezTo>
                    <a:pt x="334" y="1439"/>
                    <a:pt x="345" y="1394"/>
                    <a:pt x="329" y="1342"/>
                  </a:cubicBezTo>
                  <a:cubicBezTo>
                    <a:pt x="318" y="1311"/>
                    <a:pt x="305" y="1293"/>
                    <a:pt x="278" y="1274"/>
                  </a:cubicBezTo>
                  <a:cubicBezTo>
                    <a:pt x="285" y="1266"/>
                    <a:pt x="290" y="1261"/>
                    <a:pt x="299" y="1253"/>
                  </a:cubicBezTo>
                  <a:cubicBezTo>
                    <a:pt x="306" y="1247"/>
                    <a:pt x="311" y="1244"/>
                    <a:pt x="319" y="1238"/>
                  </a:cubicBezTo>
                  <a:lnTo>
                    <a:pt x="329" y="1264"/>
                  </a:lnTo>
                  <a:cubicBezTo>
                    <a:pt x="341" y="1297"/>
                    <a:pt x="360" y="1317"/>
                    <a:pt x="361" y="1349"/>
                  </a:cubicBezTo>
                  <a:cubicBezTo>
                    <a:pt x="362" y="1405"/>
                    <a:pt x="327" y="1452"/>
                    <a:pt x="295" y="1477"/>
                  </a:cubicBezTo>
                  <a:close/>
                  <a:moveTo>
                    <a:pt x="865" y="736"/>
                  </a:moveTo>
                  <a:lnTo>
                    <a:pt x="865" y="736"/>
                  </a:lnTo>
                  <a:cubicBezTo>
                    <a:pt x="805" y="839"/>
                    <a:pt x="726" y="889"/>
                    <a:pt x="687" y="888"/>
                  </a:cubicBezTo>
                  <a:cubicBezTo>
                    <a:pt x="694" y="877"/>
                    <a:pt x="696" y="862"/>
                    <a:pt x="696" y="853"/>
                  </a:cubicBezTo>
                  <a:cubicBezTo>
                    <a:pt x="661" y="854"/>
                    <a:pt x="638" y="837"/>
                    <a:pt x="620" y="807"/>
                  </a:cubicBezTo>
                  <a:cubicBezTo>
                    <a:pt x="606" y="783"/>
                    <a:pt x="610" y="737"/>
                    <a:pt x="610" y="737"/>
                  </a:cubicBezTo>
                  <a:cubicBezTo>
                    <a:pt x="579" y="732"/>
                    <a:pt x="560" y="765"/>
                    <a:pt x="560" y="795"/>
                  </a:cubicBezTo>
                  <a:lnTo>
                    <a:pt x="560" y="1093"/>
                  </a:lnTo>
                  <a:cubicBezTo>
                    <a:pt x="560" y="1116"/>
                    <a:pt x="563" y="1131"/>
                    <a:pt x="571" y="1147"/>
                  </a:cubicBezTo>
                  <a:cubicBezTo>
                    <a:pt x="603" y="1210"/>
                    <a:pt x="676" y="1249"/>
                    <a:pt x="736" y="1241"/>
                  </a:cubicBezTo>
                  <a:cubicBezTo>
                    <a:pt x="710" y="1270"/>
                    <a:pt x="683" y="1291"/>
                    <a:pt x="640" y="1295"/>
                  </a:cubicBezTo>
                  <a:cubicBezTo>
                    <a:pt x="615" y="1298"/>
                    <a:pt x="600" y="1296"/>
                    <a:pt x="577" y="1288"/>
                  </a:cubicBezTo>
                  <a:cubicBezTo>
                    <a:pt x="607" y="1315"/>
                    <a:pt x="637" y="1329"/>
                    <a:pt x="677" y="1321"/>
                  </a:cubicBezTo>
                  <a:cubicBezTo>
                    <a:pt x="719" y="1314"/>
                    <a:pt x="742" y="1277"/>
                    <a:pt x="764" y="1272"/>
                  </a:cubicBezTo>
                  <a:cubicBezTo>
                    <a:pt x="777" y="1268"/>
                    <a:pt x="788" y="1270"/>
                    <a:pt x="803" y="1273"/>
                  </a:cubicBezTo>
                  <a:cubicBezTo>
                    <a:pt x="784" y="1275"/>
                    <a:pt x="771" y="1285"/>
                    <a:pt x="761" y="1298"/>
                  </a:cubicBezTo>
                  <a:cubicBezTo>
                    <a:pt x="754" y="1308"/>
                    <a:pt x="752" y="1326"/>
                    <a:pt x="751" y="1337"/>
                  </a:cubicBezTo>
                  <a:cubicBezTo>
                    <a:pt x="765" y="1340"/>
                    <a:pt x="780" y="1341"/>
                    <a:pt x="796" y="1335"/>
                  </a:cubicBezTo>
                  <a:cubicBezTo>
                    <a:pt x="808" y="1330"/>
                    <a:pt x="815" y="1325"/>
                    <a:pt x="824" y="1315"/>
                  </a:cubicBezTo>
                  <a:cubicBezTo>
                    <a:pt x="843" y="1328"/>
                    <a:pt x="855" y="1359"/>
                    <a:pt x="855" y="1359"/>
                  </a:cubicBezTo>
                  <a:cubicBezTo>
                    <a:pt x="837" y="1351"/>
                    <a:pt x="818" y="1351"/>
                    <a:pt x="801" y="1356"/>
                  </a:cubicBezTo>
                  <a:cubicBezTo>
                    <a:pt x="749" y="1374"/>
                    <a:pt x="729" y="1407"/>
                    <a:pt x="631" y="1390"/>
                  </a:cubicBezTo>
                  <a:cubicBezTo>
                    <a:pt x="588" y="1382"/>
                    <a:pt x="574" y="1352"/>
                    <a:pt x="540" y="1347"/>
                  </a:cubicBezTo>
                  <a:cubicBezTo>
                    <a:pt x="551" y="1354"/>
                    <a:pt x="558" y="1363"/>
                    <a:pt x="563" y="1378"/>
                  </a:cubicBezTo>
                  <a:cubicBezTo>
                    <a:pt x="567" y="1389"/>
                    <a:pt x="567" y="1395"/>
                    <a:pt x="566" y="1407"/>
                  </a:cubicBezTo>
                  <a:cubicBezTo>
                    <a:pt x="622" y="1393"/>
                    <a:pt x="656" y="1425"/>
                    <a:pt x="694" y="1427"/>
                  </a:cubicBezTo>
                  <a:cubicBezTo>
                    <a:pt x="743" y="1431"/>
                    <a:pt x="749" y="1387"/>
                    <a:pt x="828" y="1388"/>
                  </a:cubicBezTo>
                  <a:cubicBezTo>
                    <a:pt x="853" y="1388"/>
                    <a:pt x="888" y="1406"/>
                    <a:pt x="899" y="1433"/>
                  </a:cubicBezTo>
                  <a:cubicBezTo>
                    <a:pt x="872" y="1420"/>
                    <a:pt x="833" y="1424"/>
                    <a:pt x="813" y="1430"/>
                  </a:cubicBezTo>
                  <a:cubicBezTo>
                    <a:pt x="780" y="1439"/>
                    <a:pt x="761" y="1450"/>
                    <a:pt x="738" y="1475"/>
                  </a:cubicBezTo>
                  <a:cubicBezTo>
                    <a:pt x="761" y="1484"/>
                    <a:pt x="776" y="1486"/>
                    <a:pt x="801" y="1486"/>
                  </a:cubicBezTo>
                  <a:cubicBezTo>
                    <a:pt x="823" y="1485"/>
                    <a:pt x="835" y="1483"/>
                    <a:pt x="855" y="1475"/>
                  </a:cubicBezTo>
                  <a:cubicBezTo>
                    <a:pt x="827" y="1502"/>
                    <a:pt x="800" y="1516"/>
                    <a:pt x="757" y="1531"/>
                  </a:cubicBezTo>
                  <a:cubicBezTo>
                    <a:pt x="727" y="1541"/>
                    <a:pt x="708" y="1538"/>
                    <a:pt x="678" y="1531"/>
                  </a:cubicBezTo>
                  <a:cubicBezTo>
                    <a:pt x="687" y="1527"/>
                    <a:pt x="692" y="1518"/>
                    <a:pt x="692" y="1518"/>
                  </a:cubicBezTo>
                  <a:cubicBezTo>
                    <a:pt x="647" y="1510"/>
                    <a:pt x="643" y="1484"/>
                    <a:pt x="608" y="1476"/>
                  </a:cubicBezTo>
                  <a:cubicBezTo>
                    <a:pt x="598" y="1474"/>
                    <a:pt x="592" y="1474"/>
                    <a:pt x="583" y="1473"/>
                  </a:cubicBezTo>
                  <a:cubicBezTo>
                    <a:pt x="619" y="1541"/>
                    <a:pt x="701" y="1580"/>
                    <a:pt x="766" y="1564"/>
                  </a:cubicBezTo>
                  <a:cubicBezTo>
                    <a:pt x="798" y="1557"/>
                    <a:pt x="839" y="1544"/>
                    <a:pt x="871" y="1511"/>
                  </a:cubicBezTo>
                  <a:cubicBezTo>
                    <a:pt x="861" y="1558"/>
                    <a:pt x="844" y="1582"/>
                    <a:pt x="806" y="1599"/>
                  </a:cubicBezTo>
                  <a:cubicBezTo>
                    <a:pt x="754" y="1622"/>
                    <a:pt x="715" y="1626"/>
                    <a:pt x="662" y="1606"/>
                  </a:cubicBezTo>
                  <a:cubicBezTo>
                    <a:pt x="686" y="1627"/>
                    <a:pt x="712" y="1635"/>
                    <a:pt x="748" y="1641"/>
                  </a:cubicBezTo>
                  <a:cubicBezTo>
                    <a:pt x="771" y="1646"/>
                    <a:pt x="785" y="1646"/>
                    <a:pt x="809" y="1644"/>
                  </a:cubicBezTo>
                  <a:cubicBezTo>
                    <a:pt x="748" y="1681"/>
                    <a:pt x="648" y="1661"/>
                    <a:pt x="583" y="1612"/>
                  </a:cubicBezTo>
                  <a:cubicBezTo>
                    <a:pt x="536" y="1578"/>
                    <a:pt x="510" y="1543"/>
                    <a:pt x="490" y="1486"/>
                  </a:cubicBezTo>
                  <a:cubicBezTo>
                    <a:pt x="498" y="1548"/>
                    <a:pt x="511" y="1615"/>
                    <a:pt x="573" y="1654"/>
                  </a:cubicBezTo>
                  <a:cubicBezTo>
                    <a:pt x="602" y="1673"/>
                    <a:pt x="630" y="1685"/>
                    <a:pt x="657" y="1682"/>
                  </a:cubicBezTo>
                  <a:cubicBezTo>
                    <a:pt x="635" y="1697"/>
                    <a:pt x="602" y="1701"/>
                    <a:pt x="576" y="1701"/>
                  </a:cubicBezTo>
                  <a:cubicBezTo>
                    <a:pt x="524" y="1701"/>
                    <a:pt x="475" y="1652"/>
                    <a:pt x="453" y="1595"/>
                  </a:cubicBezTo>
                  <a:cubicBezTo>
                    <a:pt x="458" y="1659"/>
                    <a:pt x="432" y="1701"/>
                    <a:pt x="387" y="1701"/>
                  </a:cubicBezTo>
                  <a:cubicBezTo>
                    <a:pt x="362" y="1701"/>
                    <a:pt x="349" y="1690"/>
                    <a:pt x="324" y="1690"/>
                  </a:cubicBezTo>
                  <a:cubicBezTo>
                    <a:pt x="309" y="1689"/>
                    <a:pt x="298" y="1693"/>
                    <a:pt x="283" y="1699"/>
                  </a:cubicBezTo>
                  <a:cubicBezTo>
                    <a:pt x="290" y="1683"/>
                    <a:pt x="293" y="1673"/>
                    <a:pt x="306" y="1661"/>
                  </a:cubicBezTo>
                  <a:cubicBezTo>
                    <a:pt x="332" y="1636"/>
                    <a:pt x="382" y="1636"/>
                    <a:pt x="401" y="1595"/>
                  </a:cubicBezTo>
                  <a:cubicBezTo>
                    <a:pt x="413" y="1568"/>
                    <a:pt x="411" y="1550"/>
                    <a:pt x="408" y="1521"/>
                  </a:cubicBezTo>
                  <a:cubicBezTo>
                    <a:pt x="389" y="1574"/>
                    <a:pt x="354" y="1598"/>
                    <a:pt x="296" y="1625"/>
                  </a:cubicBezTo>
                  <a:cubicBezTo>
                    <a:pt x="264" y="1640"/>
                    <a:pt x="247" y="1671"/>
                    <a:pt x="240" y="1698"/>
                  </a:cubicBezTo>
                  <a:cubicBezTo>
                    <a:pt x="237" y="1662"/>
                    <a:pt x="239" y="1638"/>
                    <a:pt x="258" y="1607"/>
                  </a:cubicBezTo>
                  <a:cubicBezTo>
                    <a:pt x="281" y="1571"/>
                    <a:pt x="335" y="1560"/>
                    <a:pt x="357" y="1522"/>
                  </a:cubicBezTo>
                  <a:cubicBezTo>
                    <a:pt x="374" y="1493"/>
                    <a:pt x="378" y="1472"/>
                    <a:pt x="378" y="1438"/>
                  </a:cubicBezTo>
                  <a:cubicBezTo>
                    <a:pt x="366" y="1478"/>
                    <a:pt x="349" y="1507"/>
                    <a:pt x="328" y="1521"/>
                  </a:cubicBezTo>
                  <a:cubicBezTo>
                    <a:pt x="283" y="1552"/>
                    <a:pt x="236" y="1565"/>
                    <a:pt x="214" y="1603"/>
                  </a:cubicBezTo>
                  <a:cubicBezTo>
                    <a:pt x="196" y="1634"/>
                    <a:pt x="195" y="1658"/>
                    <a:pt x="201" y="1693"/>
                  </a:cubicBezTo>
                  <a:cubicBezTo>
                    <a:pt x="177" y="1671"/>
                    <a:pt x="168" y="1646"/>
                    <a:pt x="173" y="1613"/>
                  </a:cubicBezTo>
                  <a:cubicBezTo>
                    <a:pt x="178" y="1585"/>
                    <a:pt x="189" y="1568"/>
                    <a:pt x="212" y="1552"/>
                  </a:cubicBezTo>
                  <a:cubicBezTo>
                    <a:pt x="179" y="1555"/>
                    <a:pt x="156" y="1574"/>
                    <a:pt x="146" y="1606"/>
                  </a:cubicBezTo>
                  <a:cubicBezTo>
                    <a:pt x="137" y="1632"/>
                    <a:pt x="141" y="1652"/>
                    <a:pt x="156" y="1674"/>
                  </a:cubicBezTo>
                  <a:cubicBezTo>
                    <a:pt x="100" y="1660"/>
                    <a:pt x="104" y="1581"/>
                    <a:pt x="139" y="1543"/>
                  </a:cubicBezTo>
                  <a:cubicBezTo>
                    <a:pt x="201" y="1477"/>
                    <a:pt x="309" y="1481"/>
                    <a:pt x="264" y="1361"/>
                  </a:cubicBezTo>
                  <a:cubicBezTo>
                    <a:pt x="258" y="1406"/>
                    <a:pt x="251" y="1433"/>
                    <a:pt x="216" y="1457"/>
                  </a:cubicBezTo>
                  <a:cubicBezTo>
                    <a:pt x="162" y="1495"/>
                    <a:pt x="79" y="1491"/>
                    <a:pt x="64" y="1581"/>
                  </a:cubicBezTo>
                  <a:cubicBezTo>
                    <a:pt x="59" y="1512"/>
                    <a:pt x="80" y="1489"/>
                    <a:pt x="121" y="1451"/>
                  </a:cubicBezTo>
                  <a:cubicBezTo>
                    <a:pt x="145" y="1428"/>
                    <a:pt x="192" y="1417"/>
                    <a:pt x="189" y="1350"/>
                  </a:cubicBezTo>
                  <a:cubicBezTo>
                    <a:pt x="174" y="1386"/>
                    <a:pt x="152" y="1401"/>
                    <a:pt x="121" y="1414"/>
                  </a:cubicBezTo>
                  <a:cubicBezTo>
                    <a:pt x="86" y="1430"/>
                    <a:pt x="64" y="1423"/>
                    <a:pt x="35" y="1460"/>
                  </a:cubicBezTo>
                  <a:cubicBezTo>
                    <a:pt x="34" y="1433"/>
                    <a:pt x="43" y="1407"/>
                    <a:pt x="68" y="1392"/>
                  </a:cubicBezTo>
                  <a:cubicBezTo>
                    <a:pt x="92" y="1378"/>
                    <a:pt x="117" y="1382"/>
                    <a:pt x="134" y="1355"/>
                  </a:cubicBezTo>
                  <a:cubicBezTo>
                    <a:pt x="134" y="1355"/>
                    <a:pt x="114" y="1347"/>
                    <a:pt x="85" y="1358"/>
                  </a:cubicBezTo>
                  <a:cubicBezTo>
                    <a:pt x="113" y="1323"/>
                    <a:pt x="133" y="1332"/>
                    <a:pt x="161" y="1319"/>
                  </a:cubicBezTo>
                  <a:cubicBezTo>
                    <a:pt x="178" y="1311"/>
                    <a:pt x="185" y="1304"/>
                    <a:pt x="197" y="1291"/>
                  </a:cubicBezTo>
                  <a:cubicBezTo>
                    <a:pt x="173" y="1288"/>
                    <a:pt x="150" y="1288"/>
                    <a:pt x="125" y="1294"/>
                  </a:cubicBezTo>
                  <a:cubicBezTo>
                    <a:pt x="96" y="1301"/>
                    <a:pt x="65" y="1325"/>
                    <a:pt x="65" y="1325"/>
                  </a:cubicBezTo>
                  <a:cubicBezTo>
                    <a:pt x="83" y="1275"/>
                    <a:pt x="153" y="1233"/>
                    <a:pt x="221" y="1214"/>
                  </a:cubicBezTo>
                  <a:cubicBezTo>
                    <a:pt x="315" y="1188"/>
                    <a:pt x="352" y="1178"/>
                    <a:pt x="370" y="1146"/>
                  </a:cubicBezTo>
                  <a:cubicBezTo>
                    <a:pt x="382" y="1124"/>
                    <a:pt x="384" y="1117"/>
                    <a:pt x="384" y="1065"/>
                  </a:cubicBezTo>
                  <a:lnTo>
                    <a:pt x="384" y="770"/>
                  </a:lnTo>
                  <a:cubicBezTo>
                    <a:pt x="384" y="736"/>
                    <a:pt x="330" y="747"/>
                    <a:pt x="315" y="762"/>
                  </a:cubicBezTo>
                  <a:cubicBezTo>
                    <a:pt x="300" y="777"/>
                    <a:pt x="296" y="794"/>
                    <a:pt x="307" y="817"/>
                  </a:cubicBezTo>
                  <a:cubicBezTo>
                    <a:pt x="240" y="818"/>
                    <a:pt x="222" y="765"/>
                    <a:pt x="222" y="765"/>
                  </a:cubicBezTo>
                  <a:cubicBezTo>
                    <a:pt x="221" y="771"/>
                    <a:pt x="221" y="777"/>
                    <a:pt x="221" y="783"/>
                  </a:cubicBezTo>
                  <a:cubicBezTo>
                    <a:pt x="197" y="771"/>
                    <a:pt x="185" y="760"/>
                    <a:pt x="171" y="737"/>
                  </a:cubicBezTo>
                  <a:cubicBezTo>
                    <a:pt x="162" y="723"/>
                    <a:pt x="159" y="714"/>
                    <a:pt x="156" y="697"/>
                  </a:cubicBezTo>
                  <a:cubicBezTo>
                    <a:pt x="135" y="714"/>
                    <a:pt x="79" y="719"/>
                    <a:pt x="70" y="713"/>
                  </a:cubicBezTo>
                  <a:cubicBezTo>
                    <a:pt x="48" y="696"/>
                    <a:pt x="35" y="654"/>
                    <a:pt x="29" y="612"/>
                  </a:cubicBezTo>
                  <a:cubicBezTo>
                    <a:pt x="23" y="572"/>
                    <a:pt x="26" y="548"/>
                    <a:pt x="39" y="511"/>
                  </a:cubicBezTo>
                  <a:cubicBezTo>
                    <a:pt x="7" y="454"/>
                    <a:pt x="0" y="388"/>
                    <a:pt x="0" y="322"/>
                  </a:cubicBezTo>
                  <a:cubicBezTo>
                    <a:pt x="0" y="266"/>
                    <a:pt x="34" y="195"/>
                    <a:pt x="80" y="149"/>
                  </a:cubicBezTo>
                  <a:cubicBezTo>
                    <a:pt x="99" y="56"/>
                    <a:pt x="200" y="0"/>
                    <a:pt x="273" y="0"/>
                  </a:cubicBezTo>
                  <a:cubicBezTo>
                    <a:pt x="343" y="0"/>
                    <a:pt x="401" y="40"/>
                    <a:pt x="435" y="115"/>
                  </a:cubicBezTo>
                  <a:cubicBezTo>
                    <a:pt x="467" y="41"/>
                    <a:pt x="543" y="0"/>
                    <a:pt x="620" y="0"/>
                  </a:cubicBezTo>
                  <a:cubicBezTo>
                    <a:pt x="693" y="0"/>
                    <a:pt x="743" y="28"/>
                    <a:pt x="785" y="87"/>
                  </a:cubicBezTo>
                  <a:cubicBezTo>
                    <a:pt x="818" y="94"/>
                    <a:pt x="840" y="102"/>
                    <a:pt x="864" y="127"/>
                  </a:cubicBezTo>
                  <a:cubicBezTo>
                    <a:pt x="895" y="161"/>
                    <a:pt x="918" y="191"/>
                    <a:pt x="920" y="247"/>
                  </a:cubicBezTo>
                  <a:cubicBezTo>
                    <a:pt x="920" y="263"/>
                    <a:pt x="913" y="271"/>
                    <a:pt x="905" y="284"/>
                  </a:cubicBezTo>
                  <a:cubicBezTo>
                    <a:pt x="932" y="323"/>
                    <a:pt x="945" y="352"/>
                    <a:pt x="945" y="400"/>
                  </a:cubicBezTo>
                  <a:cubicBezTo>
                    <a:pt x="945" y="449"/>
                    <a:pt x="940" y="474"/>
                    <a:pt x="918" y="515"/>
                  </a:cubicBezTo>
                  <a:cubicBezTo>
                    <a:pt x="921" y="519"/>
                    <a:pt x="922" y="522"/>
                    <a:pt x="923" y="527"/>
                  </a:cubicBezTo>
                  <a:cubicBezTo>
                    <a:pt x="925" y="535"/>
                    <a:pt x="925" y="539"/>
                    <a:pt x="925" y="547"/>
                  </a:cubicBezTo>
                  <a:cubicBezTo>
                    <a:pt x="909" y="552"/>
                    <a:pt x="892" y="551"/>
                    <a:pt x="887" y="567"/>
                  </a:cubicBezTo>
                  <a:cubicBezTo>
                    <a:pt x="884" y="581"/>
                    <a:pt x="913" y="649"/>
                    <a:pt x="865" y="736"/>
                  </a:cubicBezTo>
                  <a:close/>
                  <a:moveTo>
                    <a:pt x="571" y="730"/>
                  </a:moveTo>
                  <a:lnTo>
                    <a:pt x="571" y="730"/>
                  </a:lnTo>
                  <a:cubicBezTo>
                    <a:pt x="574" y="701"/>
                    <a:pt x="587" y="674"/>
                    <a:pt x="605" y="653"/>
                  </a:cubicBezTo>
                  <a:cubicBezTo>
                    <a:pt x="615" y="656"/>
                    <a:pt x="622" y="659"/>
                    <a:pt x="632" y="666"/>
                  </a:cubicBezTo>
                  <a:cubicBezTo>
                    <a:pt x="638" y="671"/>
                    <a:pt x="643" y="675"/>
                    <a:pt x="647" y="681"/>
                  </a:cubicBezTo>
                  <a:cubicBezTo>
                    <a:pt x="616" y="686"/>
                    <a:pt x="585" y="705"/>
                    <a:pt x="571" y="730"/>
                  </a:cubicBezTo>
                  <a:close/>
                  <a:moveTo>
                    <a:pt x="751" y="690"/>
                  </a:moveTo>
                  <a:lnTo>
                    <a:pt x="751" y="690"/>
                  </a:lnTo>
                  <a:cubicBezTo>
                    <a:pt x="756" y="726"/>
                    <a:pt x="749" y="768"/>
                    <a:pt x="731" y="797"/>
                  </a:cubicBezTo>
                  <a:cubicBezTo>
                    <a:pt x="735" y="773"/>
                    <a:pt x="734" y="744"/>
                    <a:pt x="725" y="721"/>
                  </a:cubicBezTo>
                  <a:cubicBezTo>
                    <a:pt x="735" y="716"/>
                    <a:pt x="741" y="710"/>
                    <a:pt x="747" y="699"/>
                  </a:cubicBezTo>
                  <a:cubicBezTo>
                    <a:pt x="749" y="696"/>
                    <a:pt x="750" y="693"/>
                    <a:pt x="751" y="690"/>
                  </a:cubicBezTo>
                  <a:close/>
                  <a:moveTo>
                    <a:pt x="691" y="614"/>
                  </a:moveTo>
                  <a:lnTo>
                    <a:pt x="691" y="614"/>
                  </a:lnTo>
                  <a:cubicBezTo>
                    <a:pt x="694" y="615"/>
                    <a:pt x="697" y="615"/>
                    <a:pt x="701" y="616"/>
                  </a:cubicBezTo>
                  <a:cubicBezTo>
                    <a:pt x="721" y="621"/>
                    <a:pt x="735" y="638"/>
                    <a:pt x="743" y="659"/>
                  </a:cubicBezTo>
                  <a:cubicBezTo>
                    <a:pt x="731" y="664"/>
                    <a:pt x="723" y="670"/>
                    <a:pt x="713" y="681"/>
                  </a:cubicBezTo>
                  <a:cubicBezTo>
                    <a:pt x="709" y="685"/>
                    <a:pt x="706" y="688"/>
                    <a:pt x="704" y="691"/>
                  </a:cubicBezTo>
                  <a:cubicBezTo>
                    <a:pt x="699" y="687"/>
                    <a:pt x="693" y="684"/>
                    <a:pt x="686" y="682"/>
                  </a:cubicBezTo>
                  <a:cubicBezTo>
                    <a:pt x="682" y="681"/>
                    <a:pt x="678" y="680"/>
                    <a:pt x="674" y="680"/>
                  </a:cubicBezTo>
                  <a:cubicBezTo>
                    <a:pt x="675" y="663"/>
                    <a:pt x="677" y="653"/>
                    <a:pt x="682" y="636"/>
                  </a:cubicBezTo>
                  <a:cubicBezTo>
                    <a:pt x="685" y="627"/>
                    <a:pt x="687" y="621"/>
                    <a:pt x="691" y="614"/>
                  </a:cubicBezTo>
                  <a:close/>
                  <a:moveTo>
                    <a:pt x="638" y="626"/>
                  </a:moveTo>
                  <a:lnTo>
                    <a:pt x="638" y="626"/>
                  </a:lnTo>
                  <a:cubicBezTo>
                    <a:pt x="652" y="618"/>
                    <a:pt x="667" y="614"/>
                    <a:pt x="682" y="614"/>
                  </a:cubicBezTo>
                  <a:cubicBezTo>
                    <a:pt x="677" y="619"/>
                    <a:pt x="674" y="624"/>
                    <a:pt x="670" y="632"/>
                  </a:cubicBezTo>
                  <a:cubicBezTo>
                    <a:pt x="667" y="637"/>
                    <a:pt x="666" y="641"/>
                    <a:pt x="665" y="646"/>
                  </a:cubicBezTo>
                  <a:cubicBezTo>
                    <a:pt x="660" y="640"/>
                    <a:pt x="657" y="636"/>
                    <a:pt x="650" y="632"/>
                  </a:cubicBezTo>
                  <a:cubicBezTo>
                    <a:pt x="646" y="629"/>
                    <a:pt x="642" y="627"/>
                    <a:pt x="638" y="626"/>
                  </a:cubicBezTo>
                  <a:close/>
                  <a:moveTo>
                    <a:pt x="209" y="479"/>
                  </a:moveTo>
                  <a:lnTo>
                    <a:pt x="209" y="479"/>
                  </a:lnTo>
                  <a:cubicBezTo>
                    <a:pt x="213" y="476"/>
                    <a:pt x="218" y="473"/>
                    <a:pt x="222" y="470"/>
                  </a:cubicBezTo>
                  <a:cubicBezTo>
                    <a:pt x="225" y="474"/>
                    <a:pt x="227" y="478"/>
                    <a:pt x="229" y="483"/>
                  </a:cubicBezTo>
                  <a:cubicBezTo>
                    <a:pt x="235" y="494"/>
                    <a:pt x="237" y="502"/>
                    <a:pt x="238" y="513"/>
                  </a:cubicBezTo>
                  <a:cubicBezTo>
                    <a:pt x="227" y="518"/>
                    <a:pt x="218" y="524"/>
                    <a:pt x="209" y="532"/>
                  </a:cubicBezTo>
                  <a:cubicBezTo>
                    <a:pt x="206" y="526"/>
                    <a:pt x="205" y="521"/>
                    <a:pt x="204" y="513"/>
                  </a:cubicBezTo>
                  <a:cubicBezTo>
                    <a:pt x="203" y="500"/>
                    <a:pt x="204" y="490"/>
                    <a:pt x="209" y="479"/>
                  </a:cubicBezTo>
                  <a:close/>
                  <a:moveTo>
                    <a:pt x="228" y="467"/>
                  </a:moveTo>
                  <a:lnTo>
                    <a:pt x="228" y="467"/>
                  </a:lnTo>
                  <a:cubicBezTo>
                    <a:pt x="250" y="455"/>
                    <a:pt x="274" y="449"/>
                    <a:pt x="303" y="453"/>
                  </a:cubicBezTo>
                  <a:lnTo>
                    <a:pt x="305" y="454"/>
                  </a:lnTo>
                  <a:cubicBezTo>
                    <a:pt x="299" y="464"/>
                    <a:pt x="294" y="471"/>
                    <a:pt x="286" y="481"/>
                  </a:cubicBezTo>
                  <a:cubicBezTo>
                    <a:pt x="279" y="489"/>
                    <a:pt x="275" y="493"/>
                    <a:pt x="268" y="500"/>
                  </a:cubicBezTo>
                  <a:cubicBezTo>
                    <a:pt x="260" y="493"/>
                    <a:pt x="256" y="489"/>
                    <a:pt x="248" y="482"/>
                  </a:cubicBezTo>
                  <a:cubicBezTo>
                    <a:pt x="240" y="476"/>
                    <a:pt x="235" y="472"/>
                    <a:pt x="228" y="467"/>
                  </a:cubicBezTo>
                  <a:close/>
                  <a:moveTo>
                    <a:pt x="322" y="458"/>
                  </a:moveTo>
                  <a:lnTo>
                    <a:pt x="322" y="458"/>
                  </a:lnTo>
                  <a:cubicBezTo>
                    <a:pt x="344" y="464"/>
                    <a:pt x="363" y="474"/>
                    <a:pt x="380" y="490"/>
                  </a:cubicBezTo>
                  <a:cubicBezTo>
                    <a:pt x="378" y="499"/>
                    <a:pt x="376" y="510"/>
                    <a:pt x="375" y="519"/>
                  </a:cubicBezTo>
                  <a:cubicBezTo>
                    <a:pt x="373" y="533"/>
                    <a:pt x="372" y="542"/>
                    <a:pt x="372" y="554"/>
                  </a:cubicBezTo>
                  <a:cubicBezTo>
                    <a:pt x="353" y="531"/>
                    <a:pt x="331" y="514"/>
                    <a:pt x="305" y="507"/>
                  </a:cubicBezTo>
                  <a:lnTo>
                    <a:pt x="322" y="458"/>
                  </a:lnTo>
                  <a:close/>
                  <a:moveTo>
                    <a:pt x="392" y="501"/>
                  </a:moveTo>
                  <a:lnTo>
                    <a:pt x="392" y="501"/>
                  </a:lnTo>
                  <a:cubicBezTo>
                    <a:pt x="413" y="525"/>
                    <a:pt x="428" y="556"/>
                    <a:pt x="436" y="594"/>
                  </a:cubicBezTo>
                  <a:cubicBezTo>
                    <a:pt x="430" y="589"/>
                    <a:pt x="423" y="585"/>
                    <a:pt x="413" y="582"/>
                  </a:cubicBezTo>
                  <a:cubicBezTo>
                    <a:pt x="404" y="579"/>
                    <a:pt x="398" y="578"/>
                    <a:pt x="390" y="579"/>
                  </a:cubicBezTo>
                  <a:lnTo>
                    <a:pt x="384" y="570"/>
                  </a:lnTo>
                  <a:cubicBezTo>
                    <a:pt x="387" y="561"/>
                    <a:pt x="388" y="553"/>
                    <a:pt x="390" y="541"/>
                  </a:cubicBezTo>
                  <a:cubicBezTo>
                    <a:pt x="392" y="526"/>
                    <a:pt x="393" y="515"/>
                    <a:pt x="392" y="501"/>
                  </a:cubicBezTo>
                  <a:close/>
                  <a:moveTo>
                    <a:pt x="437" y="601"/>
                  </a:moveTo>
                  <a:lnTo>
                    <a:pt x="437" y="601"/>
                  </a:lnTo>
                  <a:cubicBezTo>
                    <a:pt x="442" y="624"/>
                    <a:pt x="443" y="651"/>
                    <a:pt x="441" y="679"/>
                  </a:cubicBezTo>
                  <a:cubicBezTo>
                    <a:pt x="430" y="654"/>
                    <a:pt x="418" y="627"/>
                    <a:pt x="405" y="603"/>
                  </a:cubicBezTo>
                  <a:lnTo>
                    <a:pt x="437" y="601"/>
                  </a:lnTo>
                  <a:close/>
                  <a:moveTo>
                    <a:pt x="194" y="548"/>
                  </a:moveTo>
                  <a:lnTo>
                    <a:pt x="194" y="548"/>
                  </a:lnTo>
                  <a:cubicBezTo>
                    <a:pt x="192" y="550"/>
                    <a:pt x="190" y="553"/>
                    <a:pt x="188" y="556"/>
                  </a:cubicBezTo>
                  <a:lnTo>
                    <a:pt x="168" y="531"/>
                  </a:lnTo>
                  <a:lnTo>
                    <a:pt x="148" y="523"/>
                  </a:lnTo>
                  <a:cubicBezTo>
                    <a:pt x="151" y="515"/>
                    <a:pt x="158" y="502"/>
                    <a:pt x="162" y="497"/>
                  </a:cubicBezTo>
                  <a:cubicBezTo>
                    <a:pt x="154" y="493"/>
                    <a:pt x="144" y="472"/>
                    <a:pt x="140" y="461"/>
                  </a:cubicBezTo>
                  <a:cubicBezTo>
                    <a:pt x="151" y="463"/>
                    <a:pt x="157" y="463"/>
                    <a:pt x="168" y="462"/>
                  </a:cubicBezTo>
                  <a:cubicBezTo>
                    <a:pt x="175" y="461"/>
                    <a:pt x="179" y="460"/>
                    <a:pt x="186" y="458"/>
                  </a:cubicBezTo>
                  <a:lnTo>
                    <a:pt x="167" y="391"/>
                  </a:lnTo>
                  <a:cubicBezTo>
                    <a:pt x="184" y="396"/>
                    <a:pt x="193" y="401"/>
                    <a:pt x="209" y="410"/>
                  </a:cubicBezTo>
                  <a:cubicBezTo>
                    <a:pt x="221" y="418"/>
                    <a:pt x="232" y="421"/>
                    <a:pt x="238" y="434"/>
                  </a:cubicBezTo>
                  <a:cubicBezTo>
                    <a:pt x="240" y="438"/>
                    <a:pt x="241" y="440"/>
                    <a:pt x="241" y="444"/>
                  </a:cubicBezTo>
                  <a:cubicBezTo>
                    <a:pt x="219" y="454"/>
                    <a:pt x="201" y="470"/>
                    <a:pt x="192" y="492"/>
                  </a:cubicBezTo>
                  <a:cubicBezTo>
                    <a:pt x="191" y="502"/>
                    <a:pt x="191" y="507"/>
                    <a:pt x="191" y="517"/>
                  </a:cubicBezTo>
                  <a:cubicBezTo>
                    <a:pt x="191" y="529"/>
                    <a:pt x="192" y="537"/>
                    <a:pt x="194" y="548"/>
                  </a:cubicBezTo>
                  <a:close/>
                  <a:moveTo>
                    <a:pt x="173" y="583"/>
                  </a:moveTo>
                  <a:lnTo>
                    <a:pt x="173" y="583"/>
                  </a:lnTo>
                  <a:cubicBezTo>
                    <a:pt x="158" y="616"/>
                    <a:pt x="152" y="654"/>
                    <a:pt x="154" y="685"/>
                  </a:cubicBezTo>
                  <a:cubicBezTo>
                    <a:pt x="133" y="675"/>
                    <a:pt x="117" y="661"/>
                    <a:pt x="105" y="645"/>
                  </a:cubicBezTo>
                  <a:cubicBezTo>
                    <a:pt x="110" y="644"/>
                    <a:pt x="115" y="642"/>
                    <a:pt x="122" y="640"/>
                  </a:cubicBezTo>
                  <a:cubicBezTo>
                    <a:pt x="131" y="636"/>
                    <a:pt x="137" y="634"/>
                    <a:pt x="146" y="630"/>
                  </a:cubicBezTo>
                  <a:cubicBezTo>
                    <a:pt x="144" y="615"/>
                    <a:pt x="142" y="607"/>
                    <a:pt x="135" y="595"/>
                  </a:cubicBezTo>
                  <a:cubicBezTo>
                    <a:pt x="131" y="587"/>
                    <a:pt x="124" y="584"/>
                    <a:pt x="121" y="575"/>
                  </a:cubicBezTo>
                  <a:cubicBezTo>
                    <a:pt x="119" y="570"/>
                    <a:pt x="119" y="566"/>
                    <a:pt x="119" y="560"/>
                  </a:cubicBezTo>
                  <a:cubicBezTo>
                    <a:pt x="127" y="559"/>
                    <a:pt x="132" y="559"/>
                    <a:pt x="139" y="562"/>
                  </a:cubicBezTo>
                  <a:cubicBezTo>
                    <a:pt x="146" y="564"/>
                    <a:pt x="149" y="566"/>
                    <a:pt x="155" y="570"/>
                  </a:cubicBezTo>
                  <a:cubicBezTo>
                    <a:pt x="163" y="575"/>
                    <a:pt x="167" y="578"/>
                    <a:pt x="173" y="583"/>
                  </a:cubicBezTo>
                  <a:close/>
                  <a:moveTo>
                    <a:pt x="96" y="633"/>
                  </a:moveTo>
                  <a:lnTo>
                    <a:pt x="96" y="633"/>
                  </a:lnTo>
                  <a:cubicBezTo>
                    <a:pt x="85" y="614"/>
                    <a:pt x="79" y="592"/>
                    <a:pt x="78" y="568"/>
                  </a:cubicBezTo>
                  <a:cubicBezTo>
                    <a:pt x="89" y="575"/>
                    <a:pt x="96" y="581"/>
                    <a:pt x="105" y="591"/>
                  </a:cubicBezTo>
                  <a:cubicBezTo>
                    <a:pt x="114" y="602"/>
                    <a:pt x="118" y="608"/>
                    <a:pt x="123" y="621"/>
                  </a:cubicBezTo>
                  <a:cubicBezTo>
                    <a:pt x="119" y="624"/>
                    <a:pt x="117" y="625"/>
                    <a:pt x="112" y="627"/>
                  </a:cubicBezTo>
                  <a:cubicBezTo>
                    <a:pt x="106" y="630"/>
                    <a:pt x="101" y="632"/>
                    <a:pt x="96" y="633"/>
                  </a:cubicBezTo>
                  <a:close/>
                  <a:moveTo>
                    <a:pt x="79" y="546"/>
                  </a:moveTo>
                  <a:lnTo>
                    <a:pt x="79" y="546"/>
                  </a:lnTo>
                  <a:cubicBezTo>
                    <a:pt x="80" y="530"/>
                    <a:pt x="83" y="519"/>
                    <a:pt x="90" y="503"/>
                  </a:cubicBezTo>
                  <a:cubicBezTo>
                    <a:pt x="90" y="486"/>
                    <a:pt x="94" y="467"/>
                    <a:pt x="101" y="449"/>
                  </a:cubicBezTo>
                  <a:lnTo>
                    <a:pt x="128" y="495"/>
                  </a:lnTo>
                  <a:lnTo>
                    <a:pt x="117" y="522"/>
                  </a:lnTo>
                  <a:cubicBezTo>
                    <a:pt x="107" y="527"/>
                    <a:pt x="102" y="530"/>
                    <a:pt x="93" y="536"/>
                  </a:cubicBezTo>
                  <a:cubicBezTo>
                    <a:pt x="87" y="540"/>
                    <a:pt x="83" y="542"/>
                    <a:pt x="79" y="546"/>
                  </a:cubicBezTo>
                  <a:close/>
                  <a:moveTo>
                    <a:pt x="105" y="440"/>
                  </a:moveTo>
                  <a:lnTo>
                    <a:pt x="105" y="440"/>
                  </a:lnTo>
                  <a:cubicBezTo>
                    <a:pt x="116" y="413"/>
                    <a:pt x="131" y="389"/>
                    <a:pt x="145" y="376"/>
                  </a:cubicBezTo>
                  <a:cubicBezTo>
                    <a:pt x="147" y="386"/>
                    <a:pt x="149" y="394"/>
                    <a:pt x="152" y="406"/>
                  </a:cubicBezTo>
                  <a:cubicBezTo>
                    <a:pt x="156" y="420"/>
                    <a:pt x="158" y="428"/>
                    <a:pt x="164" y="442"/>
                  </a:cubicBezTo>
                  <a:cubicBezTo>
                    <a:pt x="155" y="440"/>
                    <a:pt x="150" y="440"/>
                    <a:pt x="141" y="440"/>
                  </a:cubicBezTo>
                  <a:cubicBezTo>
                    <a:pt x="133" y="441"/>
                    <a:pt x="129" y="444"/>
                    <a:pt x="121" y="443"/>
                  </a:cubicBezTo>
                  <a:cubicBezTo>
                    <a:pt x="114" y="443"/>
                    <a:pt x="110" y="442"/>
                    <a:pt x="105" y="440"/>
                  </a:cubicBezTo>
                  <a:close/>
                  <a:moveTo>
                    <a:pt x="164" y="360"/>
                  </a:moveTo>
                  <a:lnTo>
                    <a:pt x="164" y="360"/>
                  </a:lnTo>
                  <a:cubicBezTo>
                    <a:pt x="186" y="344"/>
                    <a:pt x="213" y="333"/>
                    <a:pt x="240" y="329"/>
                  </a:cubicBezTo>
                  <a:cubicBezTo>
                    <a:pt x="237" y="347"/>
                    <a:pt x="236" y="359"/>
                    <a:pt x="233" y="379"/>
                  </a:cubicBezTo>
                  <a:lnTo>
                    <a:pt x="229" y="404"/>
                  </a:lnTo>
                  <a:lnTo>
                    <a:pt x="217" y="403"/>
                  </a:lnTo>
                  <a:cubicBezTo>
                    <a:pt x="209" y="398"/>
                    <a:pt x="205" y="395"/>
                    <a:pt x="198" y="390"/>
                  </a:cubicBezTo>
                  <a:cubicBezTo>
                    <a:pt x="184" y="379"/>
                    <a:pt x="176" y="372"/>
                    <a:pt x="164" y="360"/>
                  </a:cubicBezTo>
                  <a:close/>
                  <a:moveTo>
                    <a:pt x="261" y="327"/>
                  </a:moveTo>
                  <a:lnTo>
                    <a:pt x="261" y="327"/>
                  </a:lnTo>
                  <a:cubicBezTo>
                    <a:pt x="283" y="325"/>
                    <a:pt x="304" y="328"/>
                    <a:pt x="325" y="335"/>
                  </a:cubicBezTo>
                  <a:cubicBezTo>
                    <a:pt x="321" y="329"/>
                    <a:pt x="316" y="324"/>
                    <a:pt x="310" y="319"/>
                  </a:cubicBezTo>
                  <a:lnTo>
                    <a:pt x="310" y="298"/>
                  </a:lnTo>
                  <a:cubicBezTo>
                    <a:pt x="312" y="291"/>
                    <a:pt x="313" y="287"/>
                    <a:pt x="314" y="280"/>
                  </a:cubicBezTo>
                  <a:cubicBezTo>
                    <a:pt x="315" y="274"/>
                    <a:pt x="316" y="270"/>
                    <a:pt x="317" y="265"/>
                  </a:cubicBezTo>
                  <a:lnTo>
                    <a:pt x="319" y="265"/>
                  </a:lnTo>
                  <a:cubicBezTo>
                    <a:pt x="326" y="266"/>
                    <a:pt x="332" y="268"/>
                    <a:pt x="338" y="269"/>
                  </a:cubicBezTo>
                  <a:cubicBezTo>
                    <a:pt x="342" y="279"/>
                    <a:pt x="350" y="295"/>
                    <a:pt x="354" y="300"/>
                  </a:cubicBezTo>
                  <a:cubicBezTo>
                    <a:pt x="358" y="304"/>
                    <a:pt x="360" y="306"/>
                    <a:pt x="364" y="310"/>
                  </a:cubicBezTo>
                  <a:cubicBezTo>
                    <a:pt x="364" y="310"/>
                    <a:pt x="355" y="326"/>
                    <a:pt x="353" y="333"/>
                  </a:cubicBezTo>
                  <a:cubicBezTo>
                    <a:pt x="350" y="348"/>
                    <a:pt x="352" y="361"/>
                    <a:pt x="358" y="372"/>
                  </a:cubicBezTo>
                  <a:lnTo>
                    <a:pt x="330" y="352"/>
                  </a:lnTo>
                  <a:cubicBezTo>
                    <a:pt x="327" y="360"/>
                    <a:pt x="325" y="368"/>
                    <a:pt x="325" y="372"/>
                  </a:cubicBezTo>
                  <a:cubicBezTo>
                    <a:pt x="329" y="388"/>
                    <a:pt x="330" y="398"/>
                    <a:pt x="329" y="414"/>
                  </a:cubicBezTo>
                  <a:cubicBezTo>
                    <a:pt x="329" y="422"/>
                    <a:pt x="328" y="427"/>
                    <a:pt x="326" y="434"/>
                  </a:cubicBezTo>
                  <a:cubicBezTo>
                    <a:pt x="299" y="429"/>
                    <a:pt x="270" y="432"/>
                    <a:pt x="247" y="441"/>
                  </a:cubicBezTo>
                  <a:cubicBezTo>
                    <a:pt x="245" y="433"/>
                    <a:pt x="245" y="426"/>
                    <a:pt x="247" y="417"/>
                  </a:cubicBezTo>
                  <a:cubicBezTo>
                    <a:pt x="248" y="405"/>
                    <a:pt x="253" y="400"/>
                    <a:pt x="255" y="388"/>
                  </a:cubicBezTo>
                  <a:cubicBezTo>
                    <a:pt x="256" y="380"/>
                    <a:pt x="254" y="375"/>
                    <a:pt x="256" y="366"/>
                  </a:cubicBezTo>
                  <a:cubicBezTo>
                    <a:pt x="257" y="360"/>
                    <a:pt x="259" y="339"/>
                    <a:pt x="261" y="327"/>
                  </a:cubicBezTo>
                  <a:close/>
                  <a:moveTo>
                    <a:pt x="295" y="309"/>
                  </a:moveTo>
                  <a:lnTo>
                    <a:pt x="295" y="309"/>
                  </a:lnTo>
                  <a:cubicBezTo>
                    <a:pt x="289" y="306"/>
                    <a:pt x="282" y="303"/>
                    <a:pt x="275" y="301"/>
                  </a:cubicBezTo>
                  <a:cubicBezTo>
                    <a:pt x="269" y="300"/>
                    <a:pt x="264" y="300"/>
                    <a:pt x="259" y="299"/>
                  </a:cubicBezTo>
                  <a:cubicBezTo>
                    <a:pt x="261" y="293"/>
                    <a:pt x="261" y="288"/>
                    <a:pt x="261" y="281"/>
                  </a:cubicBezTo>
                  <a:cubicBezTo>
                    <a:pt x="260" y="275"/>
                    <a:pt x="260" y="270"/>
                    <a:pt x="258" y="265"/>
                  </a:cubicBezTo>
                  <a:cubicBezTo>
                    <a:pt x="266" y="263"/>
                    <a:pt x="275" y="263"/>
                    <a:pt x="283" y="263"/>
                  </a:cubicBezTo>
                  <a:lnTo>
                    <a:pt x="297" y="277"/>
                  </a:lnTo>
                  <a:cubicBezTo>
                    <a:pt x="300" y="287"/>
                    <a:pt x="300" y="293"/>
                    <a:pt x="297" y="302"/>
                  </a:cubicBezTo>
                  <a:cubicBezTo>
                    <a:pt x="297" y="305"/>
                    <a:pt x="296" y="307"/>
                    <a:pt x="295" y="309"/>
                  </a:cubicBezTo>
                  <a:close/>
                  <a:moveTo>
                    <a:pt x="245" y="298"/>
                  </a:moveTo>
                  <a:lnTo>
                    <a:pt x="245" y="298"/>
                  </a:lnTo>
                  <a:cubicBezTo>
                    <a:pt x="210" y="297"/>
                    <a:pt x="182" y="308"/>
                    <a:pt x="158" y="322"/>
                  </a:cubicBezTo>
                  <a:cubicBezTo>
                    <a:pt x="177" y="294"/>
                    <a:pt x="207" y="276"/>
                    <a:pt x="243" y="268"/>
                  </a:cubicBezTo>
                  <a:cubicBezTo>
                    <a:pt x="245" y="272"/>
                    <a:pt x="245" y="277"/>
                    <a:pt x="246" y="283"/>
                  </a:cubicBezTo>
                  <a:cubicBezTo>
                    <a:pt x="246" y="289"/>
                    <a:pt x="246" y="293"/>
                    <a:pt x="245" y="298"/>
                  </a:cubicBezTo>
                  <a:close/>
                  <a:moveTo>
                    <a:pt x="386" y="288"/>
                  </a:moveTo>
                  <a:lnTo>
                    <a:pt x="386" y="288"/>
                  </a:lnTo>
                  <a:cubicBezTo>
                    <a:pt x="413" y="303"/>
                    <a:pt x="433" y="326"/>
                    <a:pt x="447" y="356"/>
                  </a:cubicBezTo>
                  <a:cubicBezTo>
                    <a:pt x="445" y="361"/>
                    <a:pt x="443" y="365"/>
                    <a:pt x="439" y="369"/>
                  </a:cubicBezTo>
                  <a:cubicBezTo>
                    <a:pt x="437" y="372"/>
                    <a:pt x="435" y="374"/>
                    <a:pt x="432" y="376"/>
                  </a:cubicBezTo>
                  <a:lnTo>
                    <a:pt x="404" y="352"/>
                  </a:lnTo>
                  <a:cubicBezTo>
                    <a:pt x="406" y="344"/>
                    <a:pt x="404" y="337"/>
                    <a:pt x="399" y="330"/>
                  </a:cubicBezTo>
                  <a:cubicBezTo>
                    <a:pt x="394" y="325"/>
                    <a:pt x="391" y="322"/>
                    <a:pt x="384" y="320"/>
                  </a:cubicBezTo>
                  <a:cubicBezTo>
                    <a:pt x="383" y="312"/>
                    <a:pt x="383" y="308"/>
                    <a:pt x="384" y="300"/>
                  </a:cubicBezTo>
                  <a:cubicBezTo>
                    <a:pt x="384" y="295"/>
                    <a:pt x="385" y="291"/>
                    <a:pt x="386" y="288"/>
                  </a:cubicBezTo>
                  <a:close/>
                  <a:moveTo>
                    <a:pt x="468" y="464"/>
                  </a:moveTo>
                  <a:lnTo>
                    <a:pt x="468" y="464"/>
                  </a:lnTo>
                  <a:cubicBezTo>
                    <a:pt x="468" y="469"/>
                    <a:pt x="468" y="475"/>
                    <a:pt x="468" y="480"/>
                  </a:cubicBezTo>
                  <a:cubicBezTo>
                    <a:pt x="468" y="507"/>
                    <a:pt x="469" y="531"/>
                    <a:pt x="469" y="554"/>
                  </a:cubicBezTo>
                  <a:lnTo>
                    <a:pt x="441" y="543"/>
                  </a:lnTo>
                  <a:cubicBezTo>
                    <a:pt x="438" y="534"/>
                    <a:pt x="434" y="525"/>
                    <a:pt x="431" y="517"/>
                  </a:cubicBezTo>
                  <a:cubicBezTo>
                    <a:pt x="432" y="510"/>
                    <a:pt x="433" y="504"/>
                    <a:pt x="436" y="496"/>
                  </a:cubicBezTo>
                  <a:cubicBezTo>
                    <a:pt x="440" y="483"/>
                    <a:pt x="443" y="476"/>
                    <a:pt x="449" y="465"/>
                  </a:cubicBezTo>
                  <a:lnTo>
                    <a:pt x="468" y="464"/>
                  </a:lnTo>
                  <a:close/>
                  <a:moveTo>
                    <a:pt x="470" y="574"/>
                  </a:moveTo>
                  <a:lnTo>
                    <a:pt x="470" y="574"/>
                  </a:lnTo>
                  <a:cubicBezTo>
                    <a:pt x="471" y="604"/>
                    <a:pt x="471" y="636"/>
                    <a:pt x="471" y="675"/>
                  </a:cubicBezTo>
                  <a:cubicBezTo>
                    <a:pt x="465" y="634"/>
                    <a:pt x="458" y="600"/>
                    <a:pt x="450" y="572"/>
                  </a:cubicBezTo>
                  <a:lnTo>
                    <a:pt x="470" y="574"/>
                  </a:lnTo>
                  <a:close/>
                  <a:moveTo>
                    <a:pt x="419" y="496"/>
                  </a:moveTo>
                  <a:lnTo>
                    <a:pt x="419" y="496"/>
                  </a:lnTo>
                  <a:cubicBezTo>
                    <a:pt x="407" y="477"/>
                    <a:pt x="394" y="463"/>
                    <a:pt x="380" y="454"/>
                  </a:cubicBezTo>
                  <a:cubicBezTo>
                    <a:pt x="391" y="443"/>
                    <a:pt x="398" y="436"/>
                    <a:pt x="410" y="426"/>
                  </a:cubicBezTo>
                  <a:cubicBezTo>
                    <a:pt x="420" y="418"/>
                    <a:pt x="425" y="414"/>
                    <a:pt x="435" y="406"/>
                  </a:cubicBezTo>
                  <a:cubicBezTo>
                    <a:pt x="434" y="425"/>
                    <a:pt x="432" y="435"/>
                    <a:pt x="429" y="453"/>
                  </a:cubicBezTo>
                  <a:cubicBezTo>
                    <a:pt x="426" y="470"/>
                    <a:pt x="423" y="481"/>
                    <a:pt x="419" y="496"/>
                  </a:cubicBezTo>
                  <a:close/>
                  <a:moveTo>
                    <a:pt x="371" y="448"/>
                  </a:moveTo>
                  <a:lnTo>
                    <a:pt x="371" y="448"/>
                  </a:lnTo>
                  <a:cubicBezTo>
                    <a:pt x="364" y="444"/>
                    <a:pt x="356" y="441"/>
                    <a:pt x="349" y="439"/>
                  </a:cubicBezTo>
                  <a:cubicBezTo>
                    <a:pt x="346" y="430"/>
                    <a:pt x="345" y="423"/>
                    <a:pt x="343" y="413"/>
                  </a:cubicBezTo>
                  <a:cubicBezTo>
                    <a:pt x="342" y="403"/>
                    <a:pt x="341" y="397"/>
                    <a:pt x="342" y="386"/>
                  </a:cubicBezTo>
                  <a:cubicBezTo>
                    <a:pt x="348" y="389"/>
                    <a:pt x="351" y="391"/>
                    <a:pt x="356" y="395"/>
                  </a:cubicBezTo>
                  <a:cubicBezTo>
                    <a:pt x="360" y="398"/>
                    <a:pt x="363" y="400"/>
                    <a:pt x="366" y="403"/>
                  </a:cubicBezTo>
                  <a:cubicBezTo>
                    <a:pt x="375" y="400"/>
                    <a:pt x="381" y="399"/>
                    <a:pt x="390" y="400"/>
                  </a:cubicBezTo>
                  <a:cubicBezTo>
                    <a:pt x="397" y="400"/>
                    <a:pt x="401" y="401"/>
                    <a:pt x="408" y="404"/>
                  </a:cubicBezTo>
                  <a:cubicBezTo>
                    <a:pt x="397" y="412"/>
                    <a:pt x="392" y="418"/>
                    <a:pt x="384" y="428"/>
                  </a:cubicBezTo>
                  <a:cubicBezTo>
                    <a:pt x="378" y="436"/>
                    <a:pt x="375" y="441"/>
                    <a:pt x="371" y="448"/>
                  </a:cubicBezTo>
                  <a:close/>
                  <a:moveTo>
                    <a:pt x="91" y="387"/>
                  </a:moveTo>
                  <a:lnTo>
                    <a:pt x="91" y="387"/>
                  </a:lnTo>
                  <a:cubicBezTo>
                    <a:pt x="92" y="333"/>
                    <a:pt x="103" y="296"/>
                    <a:pt x="132" y="254"/>
                  </a:cubicBezTo>
                  <a:lnTo>
                    <a:pt x="140" y="257"/>
                  </a:lnTo>
                  <a:cubicBezTo>
                    <a:pt x="142" y="265"/>
                    <a:pt x="144" y="270"/>
                    <a:pt x="148" y="278"/>
                  </a:cubicBezTo>
                  <a:cubicBezTo>
                    <a:pt x="151" y="285"/>
                    <a:pt x="154" y="289"/>
                    <a:pt x="159" y="294"/>
                  </a:cubicBezTo>
                  <a:cubicBezTo>
                    <a:pt x="129" y="320"/>
                    <a:pt x="106" y="354"/>
                    <a:pt x="91" y="387"/>
                  </a:cubicBezTo>
                  <a:close/>
                  <a:moveTo>
                    <a:pt x="144" y="239"/>
                  </a:moveTo>
                  <a:lnTo>
                    <a:pt x="144" y="239"/>
                  </a:lnTo>
                  <a:cubicBezTo>
                    <a:pt x="157" y="222"/>
                    <a:pt x="172" y="206"/>
                    <a:pt x="187" y="194"/>
                  </a:cubicBezTo>
                  <a:cubicBezTo>
                    <a:pt x="189" y="202"/>
                    <a:pt x="191" y="208"/>
                    <a:pt x="193" y="215"/>
                  </a:cubicBezTo>
                  <a:lnTo>
                    <a:pt x="219" y="241"/>
                  </a:lnTo>
                  <a:lnTo>
                    <a:pt x="228" y="254"/>
                  </a:lnTo>
                  <a:cubicBezTo>
                    <a:pt x="207" y="261"/>
                    <a:pt x="188" y="271"/>
                    <a:pt x="171" y="284"/>
                  </a:cubicBezTo>
                  <a:cubicBezTo>
                    <a:pt x="166" y="277"/>
                    <a:pt x="158" y="265"/>
                    <a:pt x="157" y="260"/>
                  </a:cubicBezTo>
                  <a:cubicBezTo>
                    <a:pt x="156" y="256"/>
                    <a:pt x="150" y="245"/>
                    <a:pt x="144" y="239"/>
                  </a:cubicBezTo>
                  <a:close/>
                  <a:moveTo>
                    <a:pt x="205" y="180"/>
                  </a:moveTo>
                  <a:lnTo>
                    <a:pt x="205" y="180"/>
                  </a:lnTo>
                  <a:cubicBezTo>
                    <a:pt x="237" y="159"/>
                    <a:pt x="273" y="148"/>
                    <a:pt x="315" y="148"/>
                  </a:cubicBezTo>
                  <a:cubicBezTo>
                    <a:pt x="330" y="148"/>
                    <a:pt x="343" y="149"/>
                    <a:pt x="355" y="152"/>
                  </a:cubicBezTo>
                  <a:lnTo>
                    <a:pt x="355" y="161"/>
                  </a:lnTo>
                  <a:cubicBezTo>
                    <a:pt x="353" y="174"/>
                    <a:pt x="351" y="182"/>
                    <a:pt x="345" y="194"/>
                  </a:cubicBezTo>
                  <a:cubicBezTo>
                    <a:pt x="341" y="203"/>
                    <a:pt x="338" y="208"/>
                    <a:pt x="333" y="216"/>
                  </a:cubicBezTo>
                  <a:cubicBezTo>
                    <a:pt x="328" y="212"/>
                    <a:pt x="281" y="178"/>
                    <a:pt x="275" y="177"/>
                  </a:cubicBezTo>
                  <a:cubicBezTo>
                    <a:pt x="271" y="191"/>
                    <a:pt x="252" y="236"/>
                    <a:pt x="243" y="249"/>
                  </a:cubicBezTo>
                  <a:lnTo>
                    <a:pt x="240" y="250"/>
                  </a:lnTo>
                  <a:cubicBezTo>
                    <a:pt x="237" y="237"/>
                    <a:pt x="232" y="229"/>
                    <a:pt x="223" y="219"/>
                  </a:cubicBezTo>
                  <a:cubicBezTo>
                    <a:pt x="216" y="210"/>
                    <a:pt x="210" y="206"/>
                    <a:pt x="200" y="201"/>
                  </a:cubicBezTo>
                  <a:lnTo>
                    <a:pt x="204" y="191"/>
                  </a:lnTo>
                  <a:lnTo>
                    <a:pt x="205" y="180"/>
                  </a:lnTo>
                  <a:close/>
                  <a:moveTo>
                    <a:pt x="382" y="162"/>
                  </a:moveTo>
                  <a:lnTo>
                    <a:pt x="382" y="162"/>
                  </a:lnTo>
                  <a:cubicBezTo>
                    <a:pt x="409" y="174"/>
                    <a:pt x="429" y="194"/>
                    <a:pt x="443" y="217"/>
                  </a:cubicBezTo>
                  <a:cubicBezTo>
                    <a:pt x="441" y="220"/>
                    <a:pt x="439" y="222"/>
                    <a:pt x="437" y="225"/>
                  </a:cubicBezTo>
                  <a:cubicBezTo>
                    <a:pt x="434" y="229"/>
                    <a:pt x="432" y="232"/>
                    <a:pt x="428" y="235"/>
                  </a:cubicBezTo>
                  <a:cubicBezTo>
                    <a:pt x="424" y="233"/>
                    <a:pt x="421" y="231"/>
                    <a:pt x="418" y="227"/>
                  </a:cubicBezTo>
                  <a:cubicBezTo>
                    <a:pt x="410" y="217"/>
                    <a:pt x="396" y="185"/>
                    <a:pt x="390" y="176"/>
                  </a:cubicBezTo>
                  <a:cubicBezTo>
                    <a:pt x="387" y="170"/>
                    <a:pt x="384" y="166"/>
                    <a:pt x="382" y="162"/>
                  </a:cubicBezTo>
                  <a:close/>
                  <a:moveTo>
                    <a:pt x="452" y="237"/>
                  </a:moveTo>
                  <a:lnTo>
                    <a:pt x="452" y="237"/>
                  </a:lnTo>
                  <a:cubicBezTo>
                    <a:pt x="464" y="268"/>
                    <a:pt x="466" y="302"/>
                    <a:pt x="459" y="330"/>
                  </a:cubicBezTo>
                  <a:cubicBezTo>
                    <a:pt x="427" y="285"/>
                    <a:pt x="391" y="259"/>
                    <a:pt x="343" y="249"/>
                  </a:cubicBezTo>
                  <a:lnTo>
                    <a:pt x="363" y="178"/>
                  </a:lnTo>
                  <a:cubicBezTo>
                    <a:pt x="379" y="190"/>
                    <a:pt x="387" y="199"/>
                    <a:pt x="398" y="216"/>
                  </a:cubicBezTo>
                  <a:cubicBezTo>
                    <a:pt x="405" y="228"/>
                    <a:pt x="417" y="254"/>
                    <a:pt x="427" y="277"/>
                  </a:cubicBezTo>
                  <a:cubicBezTo>
                    <a:pt x="428" y="272"/>
                    <a:pt x="430" y="267"/>
                    <a:pt x="433" y="261"/>
                  </a:cubicBezTo>
                  <a:cubicBezTo>
                    <a:pt x="439" y="251"/>
                    <a:pt x="444" y="244"/>
                    <a:pt x="452" y="237"/>
                  </a:cubicBezTo>
                  <a:close/>
                  <a:moveTo>
                    <a:pt x="323" y="245"/>
                  </a:moveTo>
                  <a:lnTo>
                    <a:pt x="323" y="245"/>
                  </a:lnTo>
                  <a:cubicBezTo>
                    <a:pt x="314" y="244"/>
                    <a:pt x="304" y="243"/>
                    <a:pt x="293" y="243"/>
                  </a:cubicBezTo>
                  <a:cubicBezTo>
                    <a:pt x="280" y="243"/>
                    <a:pt x="268" y="244"/>
                    <a:pt x="256" y="246"/>
                  </a:cubicBezTo>
                  <a:lnTo>
                    <a:pt x="276" y="212"/>
                  </a:lnTo>
                  <a:lnTo>
                    <a:pt x="286" y="199"/>
                  </a:lnTo>
                  <a:cubicBezTo>
                    <a:pt x="295" y="206"/>
                    <a:pt x="300" y="211"/>
                    <a:pt x="308" y="221"/>
                  </a:cubicBezTo>
                  <a:cubicBezTo>
                    <a:pt x="315" y="230"/>
                    <a:pt x="319" y="236"/>
                    <a:pt x="323" y="245"/>
                  </a:cubicBezTo>
                  <a:close/>
                  <a:moveTo>
                    <a:pt x="394" y="684"/>
                  </a:moveTo>
                  <a:lnTo>
                    <a:pt x="394" y="684"/>
                  </a:lnTo>
                  <a:cubicBezTo>
                    <a:pt x="388" y="676"/>
                    <a:pt x="380" y="670"/>
                    <a:pt x="372" y="665"/>
                  </a:cubicBezTo>
                  <a:cubicBezTo>
                    <a:pt x="366" y="646"/>
                    <a:pt x="358" y="625"/>
                    <a:pt x="355" y="619"/>
                  </a:cubicBezTo>
                  <a:cubicBezTo>
                    <a:pt x="350" y="609"/>
                    <a:pt x="345" y="604"/>
                    <a:pt x="338" y="598"/>
                  </a:cubicBezTo>
                  <a:cubicBezTo>
                    <a:pt x="330" y="603"/>
                    <a:pt x="324" y="605"/>
                    <a:pt x="317" y="613"/>
                  </a:cubicBezTo>
                  <a:cubicBezTo>
                    <a:pt x="312" y="617"/>
                    <a:pt x="301" y="627"/>
                    <a:pt x="297" y="633"/>
                  </a:cubicBezTo>
                  <a:cubicBezTo>
                    <a:pt x="294" y="626"/>
                    <a:pt x="291" y="622"/>
                    <a:pt x="286" y="615"/>
                  </a:cubicBezTo>
                  <a:cubicBezTo>
                    <a:pt x="276" y="601"/>
                    <a:pt x="269" y="594"/>
                    <a:pt x="254" y="585"/>
                  </a:cubicBezTo>
                  <a:cubicBezTo>
                    <a:pt x="250" y="589"/>
                    <a:pt x="248" y="592"/>
                    <a:pt x="247" y="598"/>
                  </a:cubicBezTo>
                  <a:cubicBezTo>
                    <a:pt x="246" y="602"/>
                    <a:pt x="245" y="605"/>
                    <a:pt x="246" y="609"/>
                  </a:cubicBezTo>
                  <a:cubicBezTo>
                    <a:pt x="236" y="608"/>
                    <a:pt x="230" y="606"/>
                    <a:pt x="220" y="602"/>
                  </a:cubicBezTo>
                  <a:cubicBezTo>
                    <a:pt x="211" y="597"/>
                    <a:pt x="205" y="593"/>
                    <a:pt x="200" y="587"/>
                  </a:cubicBezTo>
                  <a:cubicBezTo>
                    <a:pt x="205" y="580"/>
                    <a:pt x="210" y="575"/>
                    <a:pt x="217" y="570"/>
                  </a:cubicBezTo>
                  <a:cubicBezTo>
                    <a:pt x="315" y="499"/>
                    <a:pt x="397" y="593"/>
                    <a:pt x="394" y="684"/>
                  </a:cubicBezTo>
                  <a:close/>
                  <a:moveTo>
                    <a:pt x="279" y="653"/>
                  </a:moveTo>
                  <a:lnTo>
                    <a:pt x="279" y="653"/>
                  </a:lnTo>
                  <a:cubicBezTo>
                    <a:pt x="277" y="654"/>
                    <a:pt x="276" y="654"/>
                    <a:pt x="274" y="655"/>
                  </a:cubicBezTo>
                  <a:cubicBezTo>
                    <a:pt x="259" y="662"/>
                    <a:pt x="246" y="671"/>
                    <a:pt x="236" y="682"/>
                  </a:cubicBezTo>
                  <a:lnTo>
                    <a:pt x="177" y="689"/>
                  </a:lnTo>
                  <a:cubicBezTo>
                    <a:pt x="173" y="664"/>
                    <a:pt x="175" y="635"/>
                    <a:pt x="185" y="612"/>
                  </a:cubicBezTo>
                  <a:cubicBezTo>
                    <a:pt x="206" y="614"/>
                    <a:pt x="219" y="617"/>
                    <a:pt x="239" y="627"/>
                  </a:cubicBezTo>
                  <a:cubicBezTo>
                    <a:pt x="256" y="635"/>
                    <a:pt x="266" y="641"/>
                    <a:pt x="279" y="653"/>
                  </a:cubicBezTo>
                  <a:close/>
                  <a:moveTo>
                    <a:pt x="221" y="702"/>
                  </a:moveTo>
                  <a:lnTo>
                    <a:pt x="221" y="702"/>
                  </a:lnTo>
                  <a:cubicBezTo>
                    <a:pt x="213" y="717"/>
                    <a:pt x="208" y="734"/>
                    <a:pt x="208" y="752"/>
                  </a:cubicBezTo>
                  <a:cubicBezTo>
                    <a:pt x="196" y="742"/>
                    <a:pt x="187" y="727"/>
                    <a:pt x="182" y="709"/>
                  </a:cubicBezTo>
                  <a:lnTo>
                    <a:pt x="221" y="702"/>
                  </a:lnTo>
                  <a:close/>
                  <a:moveTo>
                    <a:pt x="58" y="423"/>
                  </a:moveTo>
                  <a:lnTo>
                    <a:pt x="58" y="423"/>
                  </a:lnTo>
                  <a:cubicBezTo>
                    <a:pt x="48" y="403"/>
                    <a:pt x="40" y="383"/>
                    <a:pt x="35" y="364"/>
                  </a:cubicBezTo>
                  <a:cubicBezTo>
                    <a:pt x="39" y="362"/>
                    <a:pt x="43" y="361"/>
                    <a:pt x="49" y="360"/>
                  </a:cubicBezTo>
                  <a:cubicBezTo>
                    <a:pt x="57" y="359"/>
                    <a:pt x="63" y="358"/>
                    <a:pt x="69" y="359"/>
                  </a:cubicBezTo>
                  <a:cubicBezTo>
                    <a:pt x="65" y="378"/>
                    <a:pt x="61" y="399"/>
                    <a:pt x="58" y="423"/>
                  </a:cubicBezTo>
                  <a:close/>
                  <a:moveTo>
                    <a:pt x="32" y="349"/>
                  </a:moveTo>
                  <a:lnTo>
                    <a:pt x="32" y="349"/>
                  </a:lnTo>
                  <a:cubicBezTo>
                    <a:pt x="27" y="316"/>
                    <a:pt x="32" y="283"/>
                    <a:pt x="52" y="249"/>
                  </a:cubicBezTo>
                  <a:cubicBezTo>
                    <a:pt x="54" y="246"/>
                    <a:pt x="55" y="243"/>
                    <a:pt x="57" y="240"/>
                  </a:cubicBezTo>
                  <a:cubicBezTo>
                    <a:pt x="60" y="247"/>
                    <a:pt x="63" y="253"/>
                    <a:pt x="68" y="260"/>
                  </a:cubicBezTo>
                  <a:cubicBezTo>
                    <a:pt x="73" y="266"/>
                    <a:pt x="89" y="276"/>
                    <a:pt x="99" y="282"/>
                  </a:cubicBezTo>
                  <a:cubicBezTo>
                    <a:pt x="88" y="302"/>
                    <a:pt x="81" y="320"/>
                    <a:pt x="75" y="339"/>
                  </a:cubicBezTo>
                  <a:lnTo>
                    <a:pt x="32" y="349"/>
                  </a:lnTo>
                  <a:close/>
                  <a:moveTo>
                    <a:pt x="69" y="224"/>
                  </a:moveTo>
                  <a:lnTo>
                    <a:pt x="69" y="224"/>
                  </a:lnTo>
                  <a:cubicBezTo>
                    <a:pt x="84" y="205"/>
                    <a:pt x="103" y="188"/>
                    <a:pt x="123" y="174"/>
                  </a:cubicBezTo>
                  <a:cubicBezTo>
                    <a:pt x="123" y="177"/>
                    <a:pt x="124" y="180"/>
                    <a:pt x="125" y="184"/>
                  </a:cubicBezTo>
                  <a:cubicBezTo>
                    <a:pt x="127" y="190"/>
                    <a:pt x="135" y="205"/>
                    <a:pt x="141" y="214"/>
                  </a:cubicBezTo>
                  <a:cubicBezTo>
                    <a:pt x="130" y="229"/>
                    <a:pt x="121" y="244"/>
                    <a:pt x="111" y="260"/>
                  </a:cubicBezTo>
                  <a:cubicBezTo>
                    <a:pt x="103" y="252"/>
                    <a:pt x="98" y="247"/>
                    <a:pt x="89" y="239"/>
                  </a:cubicBezTo>
                  <a:cubicBezTo>
                    <a:pt x="86" y="236"/>
                    <a:pt x="75" y="228"/>
                    <a:pt x="69" y="224"/>
                  </a:cubicBezTo>
                  <a:close/>
                  <a:moveTo>
                    <a:pt x="147" y="157"/>
                  </a:moveTo>
                  <a:lnTo>
                    <a:pt x="147" y="157"/>
                  </a:lnTo>
                  <a:cubicBezTo>
                    <a:pt x="172" y="143"/>
                    <a:pt x="197" y="133"/>
                    <a:pt x="215" y="133"/>
                  </a:cubicBezTo>
                  <a:cubicBezTo>
                    <a:pt x="192" y="152"/>
                    <a:pt x="174" y="172"/>
                    <a:pt x="158" y="192"/>
                  </a:cubicBezTo>
                  <a:cubicBezTo>
                    <a:pt x="157" y="187"/>
                    <a:pt x="157" y="183"/>
                    <a:pt x="156" y="177"/>
                  </a:cubicBezTo>
                  <a:cubicBezTo>
                    <a:pt x="155" y="173"/>
                    <a:pt x="151" y="165"/>
                    <a:pt x="147" y="157"/>
                  </a:cubicBezTo>
                  <a:close/>
                  <a:moveTo>
                    <a:pt x="550" y="723"/>
                  </a:moveTo>
                  <a:lnTo>
                    <a:pt x="550" y="723"/>
                  </a:lnTo>
                  <a:cubicBezTo>
                    <a:pt x="543" y="711"/>
                    <a:pt x="537" y="703"/>
                    <a:pt x="538" y="689"/>
                  </a:cubicBezTo>
                  <a:cubicBezTo>
                    <a:pt x="539" y="680"/>
                    <a:pt x="541" y="671"/>
                    <a:pt x="543" y="660"/>
                  </a:cubicBezTo>
                  <a:cubicBezTo>
                    <a:pt x="546" y="663"/>
                    <a:pt x="548" y="664"/>
                    <a:pt x="551" y="667"/>
                  </a:cubicBezTo>
                  <a:cubicBezTo>
                    <a:pt x="557" y="670"/>
                    <a:pt x="561" y="672"/>
                    <a:pt x="567" y="673"/>
                  </a:cubicBezTo>
                  <a:cubicBezTo>
                    <a:pt x="558" y="692"/>
                    <a:pt x="553" y="711"/>
                    <a:pt x="550" y="723"/>
                  </a:cubicBezTo>
                  <a:close/>
                  <a:moveTo>
                    <a:pt x="546" y="649"/>
                  </a:moveTo>
                  <a:lnTo>
                    <a:pt x="546" y="649"/>
                  </a:lnTo>
                  <a:cubicBezTo>
                    <a:pt x="553" y="630"/>
                    <a:pt x="562" y="608"/>
                    <a:pt x="574" y="589"/>
                  </a:cubicBezTo>
                  <a:cubicBezTo>
                    <a:pt x="599" y="549"/>
                    <a:pt x="629" y="517"/>
                    <a:pt x="669" y="502"/>
                  </a:cubicBezTo>
                  <a:cubicBezTo>
                    <a:pt x="673" y="516"/>
                    <a:pt x="686" y="550"/>
                    <a:pt x="686" y="550"/>
                  </a:cubicBezTo>
                  <a:cubicBezTo>
                    <a:pt x="685" y="557"/>
                    <a:pt x="685" y="575"/>
                    <a:pt x="685" y="587"/>
                  </a:cubicBezTo>
                  <a:cubicBezTo>
                    <a:pt x="645" y="584"/>
                    <a:pt x="617" y="608"/>
                    <a:pt x="588" y="640"/>
                  </a:cubicBezTo>
                  <a:cubicBezTo>
                    <a:pt x="583" y="645"/>
                    <a:pt x="579" y="651"/>
                    <a:pt x="575" y="657"/>
                  </a:cubicBezTo>
                  <a:cubicBezTo>
                    <a:pt x="568" y="658"/>
                    <a:pt x="561" y="657"/>
                    <a:pt x="554" y="653"/>
                  </a:cubicBezTo>
                  <a:cubicBezTo>
                    <a:pt x="551" y="652"/>
                    <a:pt x="549" y="651"/>
                    <a:pt x="546" y="649"/>
                  </a:cubicBezTo>
                  <a:close/>
                  <a:moveTo>
                    <a:pt x="686" y="497"/>
                  </a:moveTo>
                  <a:lnTo>
                    <a:pt x="686" y="497"/>
                  </a:lnTo>
                  <a:cubicBezTo>
                    <a:pt x="699" y="494"/>
                    <a:pt x="712" y="493"/>
                    <a:pt x="726" y="494"/>
                  </a:cubicBezTo>
                  <a:cubicBezTo>
                    <a:pt x="751" y="495"/>
                    <a:pt x="778" y="506"/>
                    <a:pt x="800" y="523"/>
                  </a:cubicBezTo>
                  <a:cubicBezTo>
                    <a:pt x="801" y="530"/>
                    <a:pt x="802" y="536"/>
                    <a:pt x="799" y="546"/>
                  </a:cubicBezTo>
                  <a:cubicBezTo>
                    <a:pt x="796" y="558"/>
                    <a:pt x="794" y="567"/>
                    <a:pt x="786" y="579"/>
                  </a:cubicBezTo>
                  <a:cubicBezTo>
                    <a:pt x="781" y="563"/>
                    <a:pt x="774" y="538"/>
                    <a:pt x="770" y="538"/>
                  </a:cubicBezTo>
                  <a:cubicBezTo>
                    <a:pt x="764" y="537"/>
                    <a:pt x="734" y="548"/>
                    <a:pt x="723" y="550"/>
                  </a:cubicBezTo>
                  <a:cubicBezTo>
                    <a:pt x="724" y="556"/>
                    <a:pt x="725" y="561"/>
                    <a:pt x="726" y="568"/>
                  </a:cubicBezTo>
                  <a:cubicBezTo>
                    <a:pt x="733" y="566"/>
                    <a:pt x="755" y="559"/>
                    <a:pt x="762" y="556"/>
                  </a:cubicBezTo>
                  <a:cubicBezTo>
                    <a:pt x="766" y="566"/>
                    <a:pt x="776" y="599"/>
                    <a:pt x="776" y="611"/>
                  </a:cubicBezTo>
                  <a:cubicBezTo>
                    <a:pt x="784" y="607"/>
                    <a:pt x="784" y="607"/>
                    <a:pt x="793" y="606"/>
                  </a:cubicBezTo>
                  <a:cubicBezTo>
                    <a:pt x="798" y="606"/>
                    <a:pt x="807" y="607"/>
                    <a:pt x="812" y="608"/>
                  </a:cubicBezTo>
                  <a:cubicBezTo>
                    <a:pt x="809" y="614"/>
                    <a:pt x="808" y="622"/>
                    <a:pt x="805" y="629"/>
                  </a:cubicBezTo>
                  <a:cubicBezTo>
                    <a:pt x="799" y="640"/>
                    <a:pt x="794" y="646"/>
                    <a:pt x="785" y="655"/>
                  </a:cubicBezTo>
                  <a:cubicBezTo>
                    <a:pt x="781" y="657"/>
                    <a:pt x="779" y="659"/>
                    <a:pt x="776" y="661"/>
                  </a:cubicBezTo>
                  <a:lnTo>
                    <a:pt x="774" y="656"/>
                  </a:lnTo>
                  <a:cubicBezTo>
                    <a:pt x="764" y="616"/>
                    <a:pt x="738" y="597"/>
                    <a:pt x="701" y="589"/>
                  </a:cubicBezTo>
                  <a:cubicBezTo>
                    <a:pt x="702" y="571"/>
                    <a:pt x="701" y="560"/>
                    <a:pt x="698" y="541"/>
                  </a:cubicBezTo>
                  <a:cubicBezTo>
                    <a:pt x="696" y="523"/>
                    <a:pt x="693" y="513"/>
                    <a:pt x="686" y="497"/>
                  </a:cubicBezTo>
                  <a:close/>
                  <a:moveTo>
                    <a:pt x="861" y="651"/>
                  </a:moveTo>
                  <a:lnTo>
                    <a:pt x="861" y="651"/>
                  </a:lnTo>
                  <a:cubicBezTo>
                    <a:pt x="861" y="657"/>
                    <a:pt x="860" y="663"/>
                    <a:pt x="858" y="670"/>
                  </a:cubicBezTo>
                  <a:cubicBezTo>
                    <a:pt x="853" y="699"/>
                    <a:pt x="837" y="730"/>
                    <a:pt x="817" y="758"/>
                  </a:cubicBezTo>
                  <a:cubicBezTo>
                    <a:pt x="815" y="746"/>
                    <a:pt x="810" y="727"/>
                    <a:pt x="800" y="709"/>
                  </a:cubicBezTo>
                  <a:cubicBezTo>
                    <a:pt x="794" y="698"/>
                    <a:pt x="786" y="692"/>
                    <a:pt x="779" y="689"/>
                  </a:cubicBezTo>
                  <a:cubicBezTo>
                    <a:pt x="779" y="683"/>
                    <a:pt x="778" y="678"/>
                    <a:pt x="778" y="672"/>
                  </a:cubicBezTo>
                  <a:cubicBezTo>
                    <a:pt x="792" y="661"/>
                    <a:pt x="803" y="656"/>
                    <a:pt x="822" y="652"/>
                  </a:cubicBezTo>
                  <a:cubicBezTo>
                    <a:pt x="837" y="649"/>
                    <a:pt x="847" y="649"/>
                    <a:pt x="861" y="651"/>
                  </a:cubicBezTo>
                  <a:close/>
                  <a:moveTo>
                    <a:pt x="797" y="784"/>
                  </a:moveTo>
                  <a:lnTo>
                    <a:pt x="797" y="784"/>
                  </a:lnTo>
                  <a:cubicBezTo>
                    <a:pt x="776" y="810"/>
                    <a:pt x="753" y="833"/>
                    <a:pt x="735" y="847"/>
                  </a:cubicBezTo>
                  <a:cubicBezTo>
                    <a:pt x="756" y="816"/>
                    <a:pt x="764" y="796"/>
                    <a:pt x="772" y="759"/>
                  </a:cubicBezTo>
                  <a:cubicBezTo>
                    <a:pt x="776" y="743"/>
                    <a:pt x="778" y="728"/>
                    <a:pt x="779" y="714"/>
                  </a:cubicBezTo>
                  <a:cubicBezTo>
                    <a:pt x="787" y="720"/>
                    <a:pt x="792" y="727"/>
                    <a:pt x="795" y="737"/>
                  </a:cubicBezTo>
                  <a:cubicBezTo>
                    <a:pt x="799" y="748"/>
                    <a:pt x="796" y="755"/>
                    <a:pt x="796" y="767"/>
                  </a:cubicBezTo>
                  <a:cubicBezTo>
                    <a:pt x="797" y="774"/>
                    <a:pt x="797" y="779"/>
                    <a:pt x="797" y="784"/>
                  </a:cubicBezTo>
                  <a:close/>
                  <a:moveTo>
                    <a:pt x="492" y="631"/>
                  </a:moveTo>
                  <a:lnTo>
                    <a:pt x="492" y="631"/>
                  </a:lnTo>
                  <a:cubicBezTo>
                    <a:pt x="490" y="611"/>
                    <a:pt x="488" y="591"/>
                    <a:pt x="487" y="573"/>
                  </a:cubicBezTo>
                  <a:lnTo>
                    <a:pt x="513" y="570"/>
                  </a:lnTo>
                  <a:cubicBezTo>
                    <a:pt x="504" y="595"/>
                    <a:pt x="498" y="617"/>
                    <a:pt x="492" y="631"/>
                  </a:cubicBezTo>
                  <a:close/>
                  <a:moveTo>
                    <a:pt x="486" y="564"/>
                  </a:moveTo>
                  <a:lnTo>
                    <a:pt x="486" y="564"/>
                  </a:lnTo>
                  <a:cubicBezTo>
                    <a:pt x="485" y="545"/>
                    <a:pt x="484" y="526"/>
                    <a:pt x="484" y="507"/>
                  </a:cubicBezTo>
                  <a:cubicBezTo>
                    <a:pt x="494" y="510"/>
                    <a:pt x="499" y="514"/>
                    <a:pt x="506" y="520"/>
                  </a:cubicBezTo>
                  <a:cubicBezTo>
                    <a:pt x="512" y="525"/>
                    <a:pt x="514" y="529"/>
                    <a:pt x="518" y="535"/>
                  </a:cubicBezTo>
                  <a:cubicBezTo>
                    <a:pt x="514" y="541"/>
                    <a:pt x="512" y="544"/>
                    <a:pt x="507" y="549"/>
                  </a:cubicBezTo>
                  <a:cubicBezTo>
                    <a:pt x="500" y="556"/>
                    <a:pt x="494" y="560"/>
                    <a:pt x="486" y="564"/>
                  </a:cubicBezTo>
                  <a:close/>
                  <a:moveTo>
                    <a:pt x="488" y="455"/>
                  </a:moveTo>
                  <a:lnTo>
                    <a:pt x="488" y="455"/>
                  </a:lnTo>
                  <a:cubicBezTo>
                    <a:pt x="488" y="450"/>
                    <a:pt x="489" y="445"/>
                    <a:pt x="489" y="440"/>
                  </a:cubicBezTo>
                  <a:cubicBezTo>
                    <a:pt x="495" y="399"/>
                    <a:pt x="536" y="332"/>
                    <a:pt x="580" y="298"/>
                  </a:cubicBezTo>
                  <a:cubicBezTo>
                    <a:pt x="586" y="300"/>
                    <a:pt x="591" y="301"/>
                    <a:pt x="598" y="304"/>
                  </a:cubicBezTo>
                  <a:cubicBezTo>
                    <a:pt x="609" y="308"/>
                    <a:pt x="614" y="311"/>
                    <a:pt x="624" y="317"/>
                  </a:cubicBezTo>
                  <a:cubicBezTo>
                    <a:pt x="624" y="308"/>
                    <a:pt x="624" y="303"/>
                    <a:pt x="623" y="293"/>
                  </a:cubicBezTo>
                  <a:cubicBezTo>
                    <a:pt x="623" y="285"/>
                    <a:pt x="622" y="280"/>
                    <a:pt x="621" y="273"/>
                  </a:cubicBezTo>
                  <a:cubicBezTo>
                    <a:pt x="632" y="268"/>
                    <a:pt x="644" y="263"/>
                    <a:pt x="655" y="259"/>
                  </a:cubicBezTo>
                  <a:cubicBezTo>
                    <a:pt x="661" y="261"/>
                    <a:pt x="665" y="264"/>
                    <a:pt x="671" y="268"/>
                  </a:cubicBezTo>
                  <a:cubicBezTo>
                    <a:pt x="680" y="274"/>
                    <a:pt x="684" y="279"/>
                    <a:pt x="691" y="287"/>
                  </a:cubicBezTo>
                  <a:lnTo>
                    <a:pt x="706" y="249"/>
                  </a:lnTo>
                  <a:lnTo>
                    <a:pt x="711" y="248"/>
                  </a:lnTo>
                  <a:cubicBezTo>
                    <a:pt x="713" y="265"/>
                    <a:pt x="712" y="276"/>
                    <a:pt x="709" y="294"/>
                  </a:cubicBezTo>
                  <a:cubicBezTo>
                    <a:pt x="708" y="306"/>
                    <a:pt x="706" y="313"/>
                    <a:pt x="702" y="325"/>
                  </a:cubicBezTo>
                  <a:lnTo>
                    <a:pt x="652" y="289"/>
                  </a:lnTo>
                  <a:lnTo>
                    <a:pt x="643" y="339"/>
                  </a:lnTo>
                  <a:cubicBezTo>
                    <a:pt x="630" y="336"/>
                    <a:pt x="623" y="335"/>
                    <a:pt x="610" y="333"/>
                  </a:cubicBezTo>
                  <a:cubicBezTo>
                    <a:pt x="597" y="331"/>
                    <a:pt x="589" y="330"/>
                    <a:pt x="576" y="329"/>
                  </a:cubicBezTo>
                  <a:cubicBezTo>
                    <a:pt x="576" y="338"/>
                    <a:pt x="576" y="343"/>
                    <a:pt x="577" y="352"/>
                  </a:cubicBezTo>
                  <a:cubicBezTo>
                    <a:pt x="578" y="361"/>
                    <a:pt x="578" y="366"/>
                    <a:pt x="580" y="375"/>
                  </a:cubicBezTo>
                  <a:cubicBezTo>
                    <a:pt x="568" y="382"/>
                    <a:pt x="561" y="385"/>
                    <a:pt x="548" y="389"/>
                  </a:cubicBezTo>
                  <a:cubicBezTo>
                    <a:pt x="537" y="392"/>
                    <a:pt x="531" y="394"/>
                    <a:pt x="519" y="395"/>
                  </a:cubicBezTo>
                  <a:cubicBezTo>
                    <a:pt x="517" y="401"/>
                    <a:pt x="524" y="403"/>
                    <a:pt x="532" y="409"/>
                  </a:cubicBezTo>
                  <a:cubicBezTo>
                    <a:pt x="537" y="412"/>
                    <a:pt x="538" y="417"/>
                    <a:pt x="542" y="423"/>
                  </a:cubicBezTo>
                  <a:cubicBezTo>
                    <a:pt x="542" y="427"/>
                    <a:pt x="543" y="430"/>
                    <a:pt x="540" y="432"/>
                  </a:cubicBezTo>
                  <a:cubicBezTo>
                    <a:pt x="528" y="437"/>
                    <a:pt x="523" y="439"/>
                    <a:pt x="512" y="444"/>
                  </a:cubicBezTo>
                  <a:lnTo>
                    <a:pt x="488" y="455"/>
                  </a:lnTo>
                  <a:close/>
                  <a:moveTo>
                    <a:pt x="719" y="248"/>
                  </a:moveTo>
                  <a:lnTo>
                    <a:pt x="719" y="248"/>
                  </a:lnTo>
                  <a:cubicBezTo>
                    <a:pt x="742" y="248"/>
                    <a:pt x="767" y="251"/>
                    <a:pt x="793" y="259"/>
                  </a:cubicBezTo>
                  <a:lnTo>
                    <a:pt x="801" y="261"/>
                  </a:lnTo>
                  <a:lnTo>
                    <a:pt x="811" y="270"/>
                  </a:lnTo>
                  <a:cubicBezTo>
                    <a:pt x="800" y="277"/>
                    <a:pt x="794" y="282"/>
                    <a:pt x="784" y="291"/>
                  </a:cubicBezTo>
                  <a:cubicBezTo>
                    <a:pt x="774" y="301"/>
                    <a:pt x="769" y="307"/>
                    <a:pt x="761" y="319"/>
                  </a:cubicBezTo>
                  <a:cubicBezTo>
                    <a:pt x="751" y="304"/>
                    <a:pt x="746" y="296"/>
                    <a:pt x="737" y="281"/>
                  </a:cubicBezTo>
                  <a:cubicBezTo>
                    <a:pt x="730" y="268"/>
                    <a:pt x="725" y="260"/>
                    <a:pt x="719" y="248"/>
                  </a:cubicBezTo>
                  <a:close/>
                  <a:moveTo>
                    <a:pt x="827" y="272"/>
                  </a:moveTo>
                  <a:lnTo>
                    <a:pt x="827" y="272"/>
                  </a:lnTo>
                  <a:cubicBezTo>
                    <a:pt x="854" y="286"/>
                    <a:pt x="874" y="305"/>
                    <a:pt x="890" y="330"/>
                  </a:cubicBezTo>
                  <a:cubicBezTo>
                    <a:pt x="887" y="336"/>
                    <a:pt x="884" y="341"/>
                    <a:pt x="881" y="346"/>
                  </a:cubicBezTo>
                  <a:cubicBezTo>
                    <a:pt x="873" y="357"/>
                    <a:pt x="867" y="362"/>
                    <a:pt x="857" y="370"/>
                  </a:cubicBezTo>
                  <a:cubicBezTo>
                    <a:pt x="857" y="360"/>
                    <a:pt x="852" y="351"/>
                    <a:pt x="850" y="342"/>
                  </a:cubicBezTo>
                  <a:cubicBezTo>
                    <a:pt x="846" y="331"/>
                    <a:pt x="844" y="329"/>
                    <a:pt x="839" y="318"/>
                  </a:cubicBezTo>
                  <a:cubicBezTo>
                    <a:pt x="832" y="301"/>
                    <a:pt x="829" y="289"/>
                    <a:pt x="827" y="272"/>
                  </a:cubicBezTo>
                  <a:close/>
                  <a:moveTo>
                    <a:pt x="901" y="349"/>
                  </a:moveTo>
                  <a:lnTo>
                    <a:pt x="901" y="349"/>
                  </a:lnTo>
                  <a:cubicBezTo>
                    <a:pt x="906" y="359"/>
                    <a:pt x="911" y="370"/>
                    <a:pt x="915" y="381"/>
                  </a:cubicBezTo>
                  <a:cubicBezTo>
                    <a:pt x="932" y="429"/>
                    <a:pt x="936" y="462"/>
                    <a:pt x="906" y="512"/>
                  </a:cubicBezTo>
                  <a:cubicBezTo>
                    <a:pt x="901" y="482"/>
                    <a:pt x="892" y="458"/>
                    <a:pt x="877" y="437"/>
                  </a:cubicBezTo>
                  <a:cubicBezTo>
                    <a:pt x="877" y="427"/>
                    <a:pt x="878" y="418"/>
                    <a:pt x="881" y="405"/>
                  </a:cubicBezTo>
                  <a:cubicBezTo>
                    <a:pt x="884" y="388"/>
                    <a:pt x="893" y="367"/>
                    <a:pt x="901" y="349"/>
                  </a:cubicBezTo>
                  <a:close/>
                  <a:moveTo>
                    <a:pt x="843" y="403"/>
                  </a:moveTo>
                  <a:lnTo>
                    <a:pt x="843" y="403"/>
                  </a:lnTo>
                  <a:lnTo>
                    <a:pt x="836" y="398"/>
                  </a:lnTo>
                  <a:cubicBezTo>
                    <a:pt x="826" y="390"/>
                    <a:pt x="815" y="383"/>
                    <a:pt x="804" y="378"/>
                  </a:cubicBezTo>
                  <a:cubicBezTo>
                    <a:pt x="804" y="369"/>
                    <a:pt x="802" y="363"/>
                    <a:pt x="799" y="353"/>
                  </a:cubicBezTo>
                  <a:cubicBezTo>
                    <a:pt x="796" y="344"/>
                    <a:pt x="793" y="338"/>
                    <a:pt x="787" y="330"/>
                  </a:cubicBezTo>
                  <a:cubicBezTo>
                    <a:pt x="784" y="340"/>
                    <a:pt x="783" y="346"/>
                    <a:pt x="779" y="356"/>
                  </a:cubicBezTo>
                  <a:lnTo>
                    <a:pt x="776" y="367"/>
                  </a:lnTo>
                  <a:cubicBezTo>
                    <a:pt x="738" y="356"/>
                    <a:pt x="698" y="361"/>
                    <a:pt x="655" y="377"/>
                  </a:cubicBezTo>
                  <a:cubicBezTo>
                    <a:pt x="621" y="391"/>
                    <a:pt x="595" y="412"/>
                    <a:pt x="575" y="436"/>
                  </a:cubicBezTo>
                  <a:cubicBezTo>
                    <a:pt x="568" y="432"/>
                    <a:pt x="564" y="429"/>
                    <a:pt x="559" y="423"/>
                  </a:cubicBezTo>
                  <a:cubicBezTo>
                    <a:pt x="551" y="415"/>
                    <a:pt x="547" y="410"/>
                    <a:pt x="543" y="400"/>
                  </a:cubicBezTo>
                  <a:cubicBezTo>
                    <a:pt x="554" y="396"/>
                    <a:pt x="561" y="394"/>
                    <a:pt x="574" y="392"/>
                  </a:cubicBezTo>
                  <a:cubicBezTo>
                    <a:pt x="583" y="391"/>
                    <a:pt x="588" y="391"/>
                    <a:pt x="597" y="391"/>
                  </a:cubicBezTo>
                  <a:cubicBezTo>
                    <a:pt x="597" y="383"/>
                    <a:pt x="596" y="379"/>
                    <a:pt x="596" y="371"/>
                  </a:cubicBezTo>
                  <a:cubicBezTo>
                    <a:pt x="595" y="363"/>
                    <a:pt x="595" y="359"/>
                    <a:pt x="595" y="351"/>
                  </a:cubicBezTo>
                  <a:cubicBezTo>
                    <a:pt x="606" y="350"/>
                    <a:pt x="613" y="351"/>
                    <a:pt x="624" y="352"/>
                  </a:cubicBezTo>
                  <a:cubicBezTo>
                    <a:pt x="634" y="354"/>
                    <a:pt x="640" y="356"/>
                    <a:pt x="649" y="359"/>
                  </a:cubicBezTo>
                  <a:cubicBezTo>
                    <a:pt x="652" y="352"/>
                    <a:pt x="658" y="315"/>
                    <a:pt x="659" y="310"/>
                  </a:cubicBezTo>
                  <a:cubicBezTo>
                    <a:pt x="664" y="314"/>
                    <a:pt x="704" y="346"/>
                    <a:pt x="711" y="348"/>
                  </a:cubicBezTo>
                  <a:cubicBezTo>
                    <a:pt x="711" y="340"/>
                    <a:pt x="711" y="336"/>
                    <a:pt x="713" y="328"/>
                  </a:cubicBezTo>
                  <a:cubicBezTo>
                    <a:pt x="715" y="314"/>
                    <a:pt x="717" y="306"/>
                    <a:pt x="723" y="293"/>
                  </a:cubicBezTo>
                  <a:cubicBezTo>
                    <a:pt x="729" y="299"/>
                    <a:pt x="732" y="302"/>
                    <a:pt x="737" y="309"/>
                  </a:cubicBezTo>
                  <a:cubicBezTo>
                    <a:pt x="743" y="318"/>
                    <a:pt x="752" y="340"/>
                    <a:pt x="752" y="344"/>
                  </a:cubicBezTo>
                  <a:cubicBezTo>
                    <a:pt x="761" y="335"/>
                    <a:pt x="765" y="330"/>
                    <a:pt x="773" y="322"/>
                  </a:cubicBezTo>
                  <a:cubicBezTo>
                    <a:pt x="781" y="313"/>
                    <a:pt x="786" y="308"/>
                    <a:pt x="794" y="299"/>
                  </a:cubicBezTo>
                  <a:cubicBezTo>
                    <a:pt x="802" y="306"/>
                    <a:pt x="817" y="324"/>
                    <a:pt x="823" y="334"/>
                  </a:cubicBezTo>
                  <a:cubicBezTo>
                    <a:pt x="829" y="347"/>
                    <a:pt x="841" y="396"/>
                    <a:pt x="843" y="403"/>
                  </a:cubicBezTo>
                  <a:close/>
                  <a:moveTo>
                    <a:pt x="573" y="439"/>
                  </a:moveTo>
                  <a:lnTo>
                    <a:pt x="573" y="439"/>
                  </a:lnTo>
                  <a:cubicBezTo>
                    <a:pt x="563" y="452"/>
                    <a:pt x="555" y="465"/>
                    <a:pt x="548" y="478"/>
                  </a:cubicBezTo>
                  <a:cubicBezTo>
                    <a:pt x="541" y="493"/>
                    <a:pt x="535" y="508"/>
                    <a:pt x="529" y="522"/>
                  </a:cubicBezTo>
                  <a:lnTo>
                    <a:pt x="497" y="497"/>
                  </a:lnTo>
                  <a:lnTo>
                    <a:pt x="506" y="480"/>
                  </a:lnTo>
                  <a:lnTo>
                    <a:pt x="526" y="472"/>
                  </a:lnTo>
                  <a:lnTo>
                    <a:pt x="515" y="455"/>
                  </a:lnTo>
                  <a:cubicBezTo>
                    <a:pt x="525" y="449"/>
                    <a:pt x="530" y="447"/>
                    <a:pt x="541" y="443"/>
                  </a:cubicBezTo>
                  <a:cubicBezTo>
                    <a:pt x="550" y="440"/>
                    <a:pt x="555" y="436"/>
                    <a:pt x="564" y="437"/>
                  </a:cubicBezTo>
                  <a:cubicBezTo>
                    <a:pt x="568" y="437"/>
                    <a:pt x="570" y="438"/>
                    <a:pt x="573" y="439"/>
                  </a:cubicBezTo>
                  <a:close/>
                  <a:moveTo>
                    <a:pt x="761" y="472"/>
                  </a:moveTo>
                  <a:lnTo>
                    <a:pt x="761" y="472"/>
                  </a:lnTo>
                  <a:cubicBezTo>
                    <a:pt x="732" y="464"/>
                    <a:pt x="704" y="465"/>
                    <a:pt x="678" y="473"/>
                  </a:cubicBezTo>
                  <a:cubicBezTo>
                    <a:pt x="670" y="464"/>
                    <a:pt x="652" y="455"/>
                    <a:pt x="652" y="455"/>
                  </a:cubicBezTo>
                  <a:cubicBezTo>
                    <a:pt x="644" y="451"/>
                    <a:pt x="622" y="442"/>
                    <a:pt x="609" y="438"/>
                  </a:cubicBezTo>
                  <a:cubicBezTo>
                    <a:pt x="629" y="418"/>
                    <a:pt x="652" y="403"/>
                    <a:pt x="676" y="394"/>
                  </a:cubicBezTo>
                  <a:cubicBezTo>
                    <a:pt x="682" y="397"/>
                    <a:pt x="687" y="401"/>
                    <a:pt x="693" y="406"/>
                  </a:cubicBezTo>
                  <a:cubicBezTo>
                    <a:pt x="701" y="413"/>
                    <a:pt x="705" y="418"/>
                    <a:pt x="711" y="428"/>
                  </a:cubicBezTo>
                  <a:cubicBezTo>
                    <a:pt x="715" y="419"/>
                    <a:pt x="717" y="414"/>
                    <a:pt x="721" y="405"/>
                  </a:cubicBezTo>
                  <a:cubicBezTo>
                    <a:pt x="724" y="397"/>
                    <a:pt x="726" y="392"/>
                    <a:pt x="728" y="385"/>
                  </a:cubicBezTo>
                  <a:cubicBezTo>
                    <a:pt x="734" y="385"/>
                    <a:pt x="740" y="385"/>
                    <a:pt x="745" y="386"/>
                  </a:cubicBezTo>
                  <a:cubicBezTo>
                    <a:pt x="753" y="401"/>
                    <a:pt x="762" y="424"/>
                    <a:pt x="762" y="424"/>
                  </a:cubicBezTo>
                  <a:lnTo>
                    <a:pt x="780" y="479"/>
                  </a:lnTo>
                  <a:cubicBezTo>
                    <a:pt x="774" y="476"/>
                    <a:pt x="768" y="473"/>
                    <a:pt x="761" y="472"/>
                  </a:cubicBezTo>
                  <a:close/>
                  <a:moveTo>
                    <a:pt x="650" y="485"/>
                  </a:moveTo>
                  <a:lnTo>
                    <a:pt x="650" y="485"/>
                  </a:lnTo>
                  <a:cubicBezTo>
                    <a:pt x="619" y="501"/>
                    <a:pt x="591" y="527"/>
                    <a:pt x="568" y="558"/>
                  </a:cubicBezTo>
                  <a:lnTo>
                    <a:pt x="546" y="538"/>
                  </a:lnTo>
                  <a:cubicBezTo>
                    <a:pt x="559" y="505"/>
                    <a:pt x="576" y="476"/>
                    <a:pt x="596" y="452"/>
                  </a:cubicBezTo>
                  <a:lnTo>
                    <a:pt x="650" y="485"/>
                  </a:lnTo>
                  <a:close/>
                  <a:moveTo>
                    <a:pt x="563" y="566"/>
                  </a:moveTo>
                  <a:lnTo>
                    <a:pt x="563" y="566"/>
                  </a:lnTo>
                  <a:cubicBezTo>
                    <a:pt x="545" y="593"/>
                    <a:pt x="530" y="624"/>
                    <a:pt x="521" y="657"/>
                  </a:cubicBezTo>
                  <a:cubicBezTo>
                    <a:pt x="523" y="620"/>
                    <a:pt x="530" y="585"/>
                    <a:pt x="540" y="553"/>
                  </a:cubicBezTo>
                  <a:lnTo>
                    <a:pt x="563" y="566"/>
                  </a:lnTo>
                  <a:close/>
                  <a:moveTo>
                    <a:pt x="765" y="389"/>
                  </a:moveTo>
                  <a:lnTo>
                    <a:pt x="765" y="389"/>
                  </a:lnTo>
                  <a:cubicBezTo>
                    <a:pt x="771" y="390"/>
                    <a:pt x="776" y="392"/>
                    <a:pt x="782" y="394"/>
                  </a:cubicBezTo>
                  <a:cubicBezTo>
                    <a:pt x="810" y="404"/>
                    <a:pt x="832" y="423"/>
                    <a:pt x="848" y="446"/>
                  </a:cubicBezTo>
                  <a:cubicBezTo>
                    <a:pt x="845" y="451"/>
                    <a:pt x="842" y="455"/>
                    <a:pt x="837" y="460"/>
                  </a:cubicBezTo>
                  <a:cubicBezTo>
                    <a:pt x="825" y="473"/>
                    <a:pt x="815" y="481"/>
                    <a:pt x="798" y="490"/>
                  </a:cubicBezTo>
                  <a:cubicBezTo>
                    <a:pt x="796" y="488"/>
                    <a:pt x="793" y="486"/>
                    <a:pt x="790" y="485"/>
                  </a:cubicBezTo>
                  <a:cubicBezTo>
                    <a:pt x="790" y="472"/>
                    <a:pt x="790" y="460"/>
                    <a:pt x="787" y="447"/>
                  </a:cubicBezTo>
                  <a:cubicBezTo>
                    <a:pt x="781" y="423"/>
                    <a:pt x="776" y="408"/>
                    <a:pt x="765" y="389"/>
                  </a:cubicBezTo>
                  <a:close/>
                  <a:moveTo>
                    <a:pt x="860" y="465"/>
                  </a:moveTo>
                  <a:lnTo>
                    <a:pt x="860" y="465"/>
                  </a:lnTo>
                  <a:cubicBezTo>
                    <a:pt x="876" y="499"/>
                    <a:pt x="878" y="539"/>
                    <a:pt x="860" y="573"/>
                  </a:cubicBezTo>
                  <a:cubicBezTo>
                    <a:pt x="850" y="550"/>
                    <a:pt x="832" y="519"/>
                    <a:pt x="806" y="497"/>
                  </a:cubicBezTo>
                  <a:lnTo>
                    <a:pt x="860" y="465"/>
                  </a:lnTo>
                  <a:close/>
                  <a:moveTo>
                    <a:pt x="53" y="644"/>
                  </a:moveTo>
                  <a:lnTo>
                    <a:pt x="53" y="644"/>
                  </a:lnTo>
                  <a:cubicBezTo>
                    <a:pt x="69" y="656"/>
                    <a:pt x="79" y="662"/>
                    <a:pt x="96" y="671"/>
                  </a:cubicBezTo>
                  <a:cubicBezTo>
                    <a:pt x="113" y="680"/>
                    <a:pt x="122" y="684"/>
                    <a:pt x="139" y="690"/>
                  </a:cubicBezTo>
                  <a:cubicBezTo>
                    <a:pt x="123" y="696"/>
                    <a:pt x="112" y="697"/>
                    <a:pt x="95" y="698"/>
                  </a:cubicBezTo>
                  <a:cubicBezTo>
                    <a:pt x="86" y="698"/>
                    <a:pt x="82" y="697"/>
                    <a:pt x="74" y="696"/>
                  </a:cubicBezTo>
                  <a:cubicBezTo>
                    <a:pt x="74" y="696"/>
                    <a:pt x="54" y="673"/>
                    <a:pt x="53" y="644"/>
                  </a:cubicBezTo>
                  <a:close/>
                  <a:moveTo>
                    <a:pt x="488" y="334"/>
                  </a:moveTo>
                  <a:lnTo>
                    <a:pt x="488" y="334"/>
                  </a:lnTo>
                  <a:cubicBezTo>
                    <a:pt x="483" y="318"/>
                    <a:pt x="480" y="301"/>
                    <a:pt x="480" y="284"/>
                  </a:cubicBezTo>
                  <a:lnTo>
                    <a:pt x="499" y="289"/>
                  </a:lnTo>
                  <a:cubicBezTo>
                    <a:pt x="499" y="283"/>
                    <a:pt x="498" y="279"/>
                    <a:pt x="498" y="273"/>
                  </a:cubicBezTo>
                  <a:cubicBezTo>
                    <a:pt x="497" y="261"/>
                    <a:pt x="496" y="255"/>
                    <a:pt x="494" y="243"/>
                  </a:cubicBezTo>
                  <a:cubicBezTo>
                    <a:pt x="509" y="247"/>
                    <a:pt x="517" y="249"/>
                    <a:pt x="532" y="252"/>
                  </a:cubicBezTo>
                  <a:cubicBezTo>
                    <a:pt x="541" y="254"/>
                    <a:pt x="546" y="255"/>
                    <a:pt x="554" y="257"/>
                  </a:cubicBezTo>
                  <a:cubicBezTo>
                    <a:pt x="529" y="276"/>
                    <a:pt x="507" y="301"/>
                    <a:pt x="488" y="334"/>
                  </a:cubicBezTo>
                  <a:close/>
                  <a:moveTo>
                    <a:pt x="485" y="230"/>
                  </a:moveTo>
                  <a:lnTo>
                    <a:pt x="485" y="230"/>
                  </a:lnTo>
                  <a:cubicBezTo>
                    <a:pt x="492" y="206"/>
                    <a:pt x="503" y="184"/>
                    <a:pt x="522" y="168"/>
                  </a:cubicBezTo>
                  <a:cubicBezTo>
                    <a:pt x="543" y="151"/>
                    <a:pt x="567" y="136"/>
                    <a:pt x="594" y="125"/>
                  </a:cubicBezTo>
                  <a:cubicBezTo>
                    <a:pt x="595" y="137"/>
                    <a:pt x="596" y="145"/>
                    <a:pt x="599" y="158"/>
                  </a:cubicBezTo>
                  <a:cubicBezTo>
                    <a:pt x="601" y="166"/>
                    <a:pt x="604" y="170"/>
                    <a:pt x="606" y="178"/>
                  </a:cubicBezTo>
                  <a:cubicBezTo>
                    <a:pt x="610" y="189"/>
                    <a:pt x="612" y="195"/>
                    <a:pt x="615" y="207"/>
                  </a:cubicBezTo>
                  <a:cubicBezTo>
                    <a:pt x="597" y="200"/>
                    <a:pt x="586" y="197"/>
                    <a:pt x="567" y="194"/>
                  </a:cubicBezTo>
                  <a:cubicBezTo>
                    <a:pt x="555" y="191"/>
                    <a:pt x="547" y="190"/>
                    <a:pt x="535" y="189"/>
                  </a:cubicBezTo>
                  <a:cubicBezTo>
                    <a:pt x="534" y="194"/>
                    <a:pt x="534" y="197"/>
                    <a:pt x="535" y="203"/>
                  </a:cubicBezTo>
                  <a:cubicBezTo>
                    <a:pt x="536" y="214"/>
                    <a:pt x="545" y="218"/>
                    <a:pt x="546" y="229"/>
                  </a:cubicBezTo>
                  <a:cubicBezTo>
                    <a:pt x="546" y="236"/>
                    <a:pt x="545" y="240"/>
                    <a:pt x="543" y="246"/>
                  </a:cubicBezTo>
                  <a:lnTo>
                    <a:pt x="485" y="230"/>
                  </a:lnTo>
                  <a:close/>
                  <a:moveTo>
                    <a:pt x="611" y="119"/>
                  </a:moveTo>
                  <a:lnTo>
                    <a:pt x="611" y="119"/>
                  </a:lnTo>
                  <a:cubicBezTo>
                    <a:pt x="649" y="106"/>
                    <a:pt x="691" y="101"/>
                    <a:pt x="734" y="108"/>
                  </a:cubicBezTo>
                  <a:cubicBezTo>
                    <a:pt x="725" y="112"/>
                    <a:pt x="718" y="117"/>
                    <a:pt x="710" y="126"/>
                  </a:cubicBezTo>
                  <a:cubicBezTo>
                    <a:pt x="701" y="134"/>
                    <a:pt x="698" y="140"/>
                    <a:pt x="693" y="151"/>
                  </a:cubicBezTo>
                  <a:cubicBezTo>
                    <a:pt x="688" y="159"/>
                    <a:pt x="686" y="165"/>
                    <a:pt x="683" y="174"/>
                  </a:cubicBezTo>
                  <a:lnTo>
                    <a:pt x="665" y="160"/>
                  </a:lnTo>
                  <a:cubicBezTo>
                    <a:pt x="651" y="150"/>
                    <a:pt x="642" y="145"/>
                    <a:pt x="629" y="134"/>
                  </a:cubicBezTo>
                  <a:cubicBezTo>
                    <a:pt x="621" y="128"/>
                    <a:pt x="617" y="124"/>
                    <a:pt x="611" y="119"/>
                  </a:cubicBezTo>
                  <a:close/>
                  <a:moveTo>
                    <a:pt x="750" y="111"/>
                  </a:moveTo>
                  <a:lnTo>
                    <a:pt x="750" y="111"/>
                  </a:lnTo>
                  <a:cubicBezTo>
                    <a:pt x="761" y="114"/>
                    <a:pt x="772" y="117"/>
                    <a:pt x="784" y="121"/>
                  </a:cubicBezTo>
                  <a:cubicBezTo>
                    <a:pt x="799" y="127"/>
                    <a:pt x="813" y="135"/>
                    <a:pt x="826" y="145"/>
                  </a:cubicBezTo>
                  <a:cubicBezTo>
                    <a:pt x="815" y="155"/>
                    <a:pt x="807" y="161"/>
                    <a:pt x="794" y="171"/>
                  </a:cubicBezTo>
                  <a:cubicBezTo>
                    <a:pt x="788" y="176"/>
                    <a:pt x="785" y="178"/>
                    <a:pt x="779" y="182"/>
                  </a:cubicBezTo>
                  <a:cubicBezTo>
                    <a:pt x="766" y="166"/>
                    <a:pt x="761" y="156"/>
                    <a:pt x="755" y="136"/>
                  </a:cubicBezTo>
                  <a:cubicBezTo>
                    <a:pt x="752" y="127"/>
                    <a:pt x="751" y="120"/>
                    <a:pt x="750" y="111"/>
                  </a:cubicBezTo>
                  <a:close/>
                  <a:moveTo>
                    <a:pt x="838" y="154"/>
                  </a:moveTo>
                  <a:lnTo>
                    <a:pt x="838" y="154"/>
                  </a:lnTo>
                  <a:cubicBezTo>
                    <a:pt x="879" y="189"/>
                    <a:pt x="901" y="242"/>
                    <a:pt x="886" y="291"/>
                  </a:cubicBezTo>
                  <a:cubicBezTo>
                    <a:pt x="866" y="269"/>
                    <a:pt x="846" y="253"/>
                    <a:pt x="825" y="240"/>
                  </a:cubicBezTo>
                  <a:cubicBezTo>
                    <a:pt x="819" y="230"/>
                    <a:pt x="816" y="221"/>
                    <a:pt x="816" y="208"/>
                  </a:cubicBezTo>
                  <a:cubicBezTo>
                    <a:pt x="815" y="185"/>
                    <a:pt x="822" y="168"/>
                    <a:pt x="838" y="154"/>
                  </a:cubicBezTo>
                  <a:close/>
                  <a:moveTo>
                    <a:pt x="786" y="223"/>
                  </a:moveTo>
                  <a:lnTo>
                    <a:pt x="786" y="223"/>
                  </a:lnTo>
                  <a:cubicBezTo>
                    <a:pt x="767" y="217"/>
                    <a:pt x="747" y="213"/>
                    <a:pt x="725" y="212"/>
                  </a:cubicBezTo>
                  <a:cubicBezTo>
                    <a:pt x="725" y="204"/>
                    <a:pt x="725" y="199"/>
                    <a:pt x="725" y="191"/>
                  </a:cubicBezTo>
                  <a:cubicBezTo>
                    <a:pt x="725" y="178"/>
                    <a:pt x="724" y="170"/>
                    <a:pt x="723" y="157"/>
                  </a:cubicBezTo>
                  <a:cubicBezTo>
                    <a:pt x="733" y="160"/>
                    <a:pt x="739" y="162"/>
                    <a:pt x="748" y="168"/>
                  </a:cubicBezTo>
                  <a:cubicBezTo>
                    <a:pt x="759" y="175"/>
                    <a:pt x="764" y="181"/>
                    <a:pt x="772" y="192"/>
                  </a:cubicBezTo>
                  <a:cubicBezTo>
                    <a:pt x="780" y="203"/>
                    <a:pt x="783" y="211"/>
                    <a:pt x="786" y="223"/>
                  </a:cubicBezTo>
                  <a:close/>
                  <a:moveTo>
                    <a:pt x="681" y="212"/>
                  </a:moveTo>
                  <a:lnTo>
                    <a:pt x="681" y="212"/>
                  </a:lnTo>
                  <a:cubicBezTo>
                    <a:pt x="662" y="214"/>
                    <a:pt x="644" y="217"/>
                    <a:pt x="628" y="221"/>
                  </a:cubicBezTo>
                  <a:cubicBezTo>
                    <a:pt x="628" y="215"/>
                    <a:pt x="628" y="210"/>
                    <a:pt x="627" y="203"/>
                  </a:cubicBezTo>
                  <a:cubicBezTo>
                    <a:pt x="626" y="185"/>
                    <a:pt x="625" y="175"/>
                    <a:pt x="621" y="157"/>
                  </a:cubicBezTo>
                  <a:cubicBezTo>
                    <a:pt x="633" y="165"/>
                    <a:pt x="640" y="169"/>
                    <a:pt x="650" y="179"/>
                  </a:cubicBezTo>
                  <a:cubicBezTo>
                    <a:pt x="664" y="191"/>
                    <a:pt x="672" y="199"/>
                    <a:pt x="681" y="212"/>
                  </a:cubicBezTo>
                  <a:close/>
                  <a:moveTo>
                    <a:pt x="609" y="227"/>
                  </a:moveTo>
                  <a:lnTo>
                    <a:pt x="609" y="227"/>
                  </a:lnTo>
                  <a:cubicBezTo>
                    <a:pt x="591" y="233"/>
                    <a:pt x="575" y="242"/>
                    <a:pt x="560" y="253"/>
                  </a:cubicBezTo>
                  <a:cubicBezTo>
                    <a:pt x="554" y="232"/>
                    <a:pt x="551" y="210"/>
                    <a:pt x="556" y="207"/>
                  </a:cubicBezTo>
                  <a:cubicBezTo>
                    <a:pt x="568" y="206"/>
                    <a:pt x="576" y="207"/>
                    <a:pt x="588" y="211"/>
                  </a:cubicBezTo>
                  <a:cubicBezTo>
                    <a:pt x="597" y="216"/>
                    <a:pt x="603" y="220"/>
                    <a:pt x="609" y="227"/>
                  </a:cubicBezTo>
                  <a:close/>
                  <a:moveTo>
                    <a:pt x="527" y="52"/>
                  </a:moveTo>
                  <a:lnTo>
                    <a:pt x="527" y="52"/>
                  </a:lnTo>
                  <a:cubicBezTo>
                    <a:pt x="540" y="42"/>
                    <a:pt x="555" y="36"/>
                    <a:pt x="572" y="33"/>
                  </a:cubicBezTo>
                  <a:cubicBezTo>
                    <a:pt x="579" y="38"/>
                    <a:pt x="586" y="46"/>
                    <a:pt x="590" y="50"/>
                  </a:cubicBezTo>
                  <a:cubicBezTo>
                    <a:pt x="598" y="59"/>
                    <a:pt x="604" y="66"/>
                    <a:pt x="604" y="79"/>
                  </a:cubicBezTo>
                  <a:cubicBezTo>
                    <a:pt x="604" y="83"/>
                    <a:pt x="603" y="87"/>
                    <a:pt x="602" y="91"/>
                  </a:cubicBezTo>
                  <a:lnTo>
                    <a:pt x="590" y="96"/>
                  </a:lnTo>
                  <a:cubicBezTo>
                    <a:pt x="585" y="89"/>
                    <a:pt x="579" y="84"/>
                    <a:pt x="570" y="78"/>
                  </a:cubicBezTo>
                  <a:cubicBezTo>
                    <a:pt x="564" y="74"/>
                    <a:pt x="537" y="58"/>
                    <a:pt x="527" y="52"/>
                  </a:cubicBezTo>
                  <a:close/>
                  <a:moveTo>
                    <a:pt x="595" y="30"/>
                  </a:moveTo>
                  <a:lnTo>
                    <a:pt x="595" y="30"/>
                  </a:lnTo>
                  <a:cubicBezTo>
                    <a:pt x="603" y="29"/>
                    <a:pt x="611" y="29"/>
                    <a:pt x="619" y="29"/>
                  </a:cubicBezTo>
                  <a:cubicBezTo>
                    <a:pt x="660" y="30"/>
                    <a:pt x="687" y="41"/>
                    <a:pt x="718" y="69"/>
                  </a:cubicBezTo>
                  <a:cubicBezTo>
                    <a:pt x="691" y="69"/>
                    <a:pt x="669" y="71"/>
                    <a:pt x="648" y="75"/>
                  </a:cubicBezTo>
                  <a:lnTo>
                    <a:pt x="618" y="68"/>
                  </a:lnTo>
                  <a:lnTo>
                    <a:pt x="595" y="30"/>
                  </a:lnTo>
                  <a:close/>
                  <a:moveTo>
                    <a:pt x="560" y="91"/>
                  </a:moveTo>
                  <a:lnTo>
                    <a:pt x="560" y="91"/>
                  </a:lnTo>
                  <a:cubicBezTo>
                    <a:pt x="566" y="95"/>
                    <a:pt x="569" y="99"/>
                    <a:pt x="571" y="105"/>
                  </a:cubicBezTo>
                  <a:cubicBezTo>
                    <a:pt x="536" y="124"/>
                    <a:pt x="514" y="141"/>
                    <a:pt x="486" y="174"/>
                  </a:cubicBezTo>
                  <a:cubicBezTo>
                    <a:pt x="484" y="149"/>
                    <a:pt x="480" y="122"/>
                    <a:pt x="492" y="95"/>
                  </a:cubicBezTo>
                  <a:cubicBezTo>
                    <a:pt x="498" y="92"/>
                    <a:pt x="504" y="91"/>
                    <a:pt x="511" y="91"/>
                  </a:cubicBezTo>
                  <a:cubicBezTo>
                    <a:pt x="520" y="91"/>
                    <a:pt x="538" y="89"/>
                    <a:pt x="542" y="87"/>
                  </a:cubicBezTo>
                  <a:cubicBezTo>
                    <a:pt x="549" y="84"/>
                    <a:pt x="554" y="87"/>
                    <a:pt x="560" y="91"/>
                  </a:cubicBezTo>
                  <a:close/>
                  <a:moveTo>
                    <a:pt x="111" y="132"/>
                  </a:moveTo>
                  <a:lnTo>
                    <a:pt x="111" y="132"/>
                  </a:lnTo>
                  <a:cubicBezTo>
                    <a:pt x="122" y="112"/>
                    <a:pt x="136" y="94"/>
                    <a:pt x="153" y="78"/>
                  </a:cubicBezTo>
                  <a:cubicBezTo>
                    <a:pt x="161" y="83"/>
                    <a:pt x="168" y="87"/>
                    <a:pt x="177" y="95"/>
                  </a:cubicBezTo>
                  <a:cubicBezTo>
                    <a:pt x="183" y="100"/>
                    <a:pt x="187" y="104"/>
                    <a:pt x="192" y="110"/>
                  </a:cubicBezTo>
                  <a:cubicBezTo>
                    <a:pt x="166" y="116"/>
                    <a:pt x="141" y="126"/>
                    <a:pt x="113" y="142"/>
                  </a:cubicBezTo>
                  <a:cubicBezTo>
                    <a:pt x="113" y="140"/>
                    <a:pt x="113" y="139"/>
                    <a:pt x="112" y="136"/>
                  </a:cubicBezTo>
                  <a:lnTo>
                    <a:pt x="111" y="132"/>
                  </a:lnTo>
                  <a:close/>
                  <a:moveTo>
                    <a:pt x="165" y="67"/>
                  </a:moveTo>
                  <a:lnTo>
                    <a:pt x="165" y="67"/>
                  </a:lnTo>
                  <a:cubicBezTo>
                    <a:pt x="191" y="46"/>
                    <a:pt x="222" y="32"/>
                    <a:pt x="257" y="31"/>
                  </a:cubicBezTo>
                  <a:cubicBezTo>
                    <a:pt x="254" y="46"/>
                    <a:pt x="248" y="69"/>
                    <a:pt x="244" y="76"/>
                  </a:cubicBezTo>
                  <a:cubicBezTo>
                    <a:pt x="246" y="78"/>
                    <a:pt x="255" y="94"/>
                    <a:pt x="257" y="104"/>
                  </a:cubicBezTo>
                  <a:cubicBezTo>
                    <a:pt x="243" y="104"/>
                    <a:pt x="230" y="104"/>
                    <a:pt x="218" y="106"/>
                  </a:cubicBezTo>
                  <a:cubicBezTo>
                    <a:pt x="205" y="96"/>
                    <a:pt x="178" y="76"/>
                    <a:pt x="165" y="67"/>
                  </a:cubicBezTo>
                  <a:close/>
                  <a:moveTo>
                    <a:pt x="278" y="31"/>
                  </a:moveTo>
                  <a:lnTo>
                    <a:pt x="278" y="31"/>
                  </a:lnTo>
                  <a:cubicBezTo>
                    <a:pt x="314" y="34"/>
                    <a:pt x="339" y="42"/>
                    <a:pt x="359" y="55"/>
                  </a:cubicBezTo>
                  <a:lnTo>
                    <a:pt x="361" y="74"/>
                  </a:lnTo>
                  <a:cubicBezTo>
                    <a:pt x="361" y="74"/>
                    <a:pt x="351" y="98"/>
                    <a:pt x="344" y="113"/>
                  </a:cubicBezTo>
                  <a:cubicBezTo>
                    <a:pt x="333" y="110"/>
                    <a:pt x="322" y="108"/>
                    <a:pt x="311" y="106"/>
                  </a:cubicBezTo>
                  <a:cubicBezTo>
                    <a:pt x="308" y="99"/>
                    <a:pt x="305" y="93"/>
                    <a:pt x="301" y="88"/>
                  </a:cubicBezTo>
                  <a:cubicBezTo>
                    <a:pt x="292" y="79"/>
                    <a:pt x="286" y="74"/>
                    <a:pt x="274" y="69"/>
                  </a:cubicBezTo>
                  <a:lnTo>
                    <a:pt x="276" y="49"/>
                  </a:lnTo>
                  <a:lnTo>
                    <a:pt x="278" y="31"/>
                  </a:lnTo>
                  <a:close/>
                  <a:moveTo>
                    <a:pt x="383" y="80"/>
                  </a:moveTo>
                  <a:lnTo>
                    <a:pt x="383" y="80"/>
                  </a:lnTo>
                  <a:cubicBezTo>
                    <a:pt x="396" y="97"/>
                    <a:pt x="404" y="118"/>
                    <a:pt x="412" y="142"/>
                  </a:cubicBezTo>
                  <a:cubicBezTo>
                    <a:pt x="393" y="132"/>
                    <a:pt x="377" y="124"/>
                    <a:pt x="360" y="118"/>
                  </a:cubicBezTo>
                  <a:lnTo>
                    <a:pt x="383" y="80"/>
                  </a:lnTo>
                  <a:close/>
                  <a:moveTo>
                    <a:pt x="265" y="780"/>
                  </a:moveTo>
                  <a:lnTo>
                    <a:pt x="265" y="780"/>
                  </a:lnTo>
                  <a:cubicBezTo>
                    <a:pt x="245" y="763"/>
                    <a:pt x="239" y="737"/>
                    <a:pt x="251" y="713"/>
                  </a:cubicBezTo>
                  <a:lnTo>
                    <a:pt x="268" y="717"/>
                  </a:lnTo>
                  <a:lnTo>
                    <a:pt x="286" y="731"/>
                  </a:lnTo>
                  <a:cubicBezTo>
                    <a:pt x="273" y="744"/>
                    <a:pt x="267" y="759"/>
                    <a:pt x="265" y="780"/>
                  </a:cubicBezTo>
                  <a:close/>
                  <a:moveTo>
                    <a:pt x="264" y="697"/>
                  </a:moveTo>
                  <a:lnTo>
                    <a:pt x="264" y="697"/>
                  </a:lnTo>
                  <a:cubicBezTo>
                    <a:pt x="287" y="679"/>
                    <a:pt x="326" y="680"/>
                    <a:pt x="344" y="704"/>
                  </a:cubicBezTo>
                  <a:cubicBezTo>
                    <a:pt x="326" y="704"/>
                    <a:pt x="307" y="715"/>
                    <a:pt x="296" y="722"/>
                  </a:cubicBezTo>
                  <a:lnTo>
                    <a:pt x="285" y="700"/>
                  </a:lnTo>
                  <a:lnTo>
                    <a:pt x="264" y="697"/>
                  </a:lnTo>
                  <a:close/>
                  <a:moveTo>
                    <a:pt x="662" y="703"/>
                  </a:moveTo>
                  <a:lnTo>
                    <a:pt x="662" y="703"/>
                  </a:lnTo>
                  <a:cubicBezTo>
                    <a:pt x="662" y="709"/>
                    <a:pt x="664" y="714"/>
                    <a:pt x="666" y="718"/>
                  </a:cubicBezTo>
                  <a:cubicBezTo>
                    <a:pt x="663" y="726"/>
                    <a:pt x="662" y="732"/>
                    <a:pt x="661" y="742"/>
                  </a:cubicBezTo>
                  <a:cubicBezTo>
                    <a:pt x="659" y="759"/>
                    <a:pt x="660" y="770"/>
                    <a:pt x="665" y="787"/>
                  </a:cubicBezTo>
                  <a:lnTo>
                    <a:pt x="675" y="766"/>
                  </a:lnTo>
                  <a:lnTo>
                    <a:pt x="676" y="732"/>
                  </a:lnTo>
                  <a:cubicBezTo>
                    <a:pt x="686" y="741"/>
                    <a:pt x="697" y="749"/>
                    <a:pt x="702" y="767"/>
                  </a:cubicBezTo>
                  <a:cubicBezTo>
                    <a:pt x="706" y="782"/>
                    <a:pt x="705" y="801"/>
                    <a:pt x="697" y="821"/>
                  </a:cubicBezTo>
                  <a:cubicBezTo>
                    <a:pt x="667" y="819"/>
                    <a:pt x="647" y="809"/>
                    <a:pt x="639" y="784"/>
                  </a:cubicBezTo>
                  <a:cubicBezTo>
                    <a:pt x="632" y="764"/>
                    <a:pt x="636" y="719"/>
                    <a:pt x="662" y="70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7354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504379" y="-360164"/>
            <a:ext cx="3694112" cy="184666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200" dirty="0"/>
              <a:t>Bitte die Hilfslinien in der Masteransicht löschen!</a:t>
            </a:r>
          </a:p>
        </p:txBody>
      </p:sp>
      <p:grpSp>
        <p:nvGrpSpPr>
          <p:cNvPr id="4" name="Group 45">
            <a:extLst>
              <a:ext uri="{FF2B5EF4-FFF2-40B4-BE49-F238E27FC236}">
                <a16:creationId xmlns:a16="http://schemas.microsoft.com/office/drawing/2014/main" id="{BEB4964A-3B44-4AE7-A524-81DF7F87DCB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55600" y="3191625"/>
            <a:ext cx="1651166" cy="426168"/>
            <a:chOff x="611" y="1038"/>
            <a:chExt cx="4429" cy="114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3FECAEF-A1E0-4A44-908E-2653641BFBC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1" y="1038"/>
              <a:ext cx="3293" cy="1142"/>
            </a:xfrm>
            <a:custGeom>
              <a:avLst/>
              <a:gdLst>
                <a:gd name="T0" fmla="*/ 3686057 w 5480"/>
                <a:gd name="T1" fmla="*/ 11511 h 1890"/>
                <a:gd name="T2" fmla="*/ 3842505 w 5480"/>
                <a:gd name="T3" fmla="*/ 294480 h 1890"/>
                <a:gd name="T4" fmla="*/ 3968426 w 5480"/>
                <a:gd name="T5" fmla="*/ 34532 h 1890"/>
                <a:gd name="T6" fmla="*/ 4001814 w 5480"/>
                <a:gd name="T7" fmla="*/ 118943 h 1890"/>
                <a:gd name="T8" fmla="*/ 4208821 w 5480"/>
                <a:gd name="T9" fmla="*/ 292562 h 1890"/>
                <a:gd name="T10" fmla="*/ 3585893 w 5480"/>
                <a:gd name="T11" fmla="*/ 295440 h 1890"/>
                <a:gd name="T12" fmla="*/ 3334050 w 5480"/>
                <a:gd name="T13" fmla="*/ 4796 h 1890"/>
                <a:gd name="T14" fmla="*/ 3179510 w 5480"/>
                <a:gd name="T15" fmla="*/ 294480 h 1890"/>
                <a:gd name="T16" fmla="*/ 3501945 w 5480"/>
                <a:gd name="T17" fmla="*/ 63308 h 1890"/>
                <a:gd name="T18" fmla="*/ 2348621 w 5480"/>
                <a:gd name="T19" fmla="*/ 186089 h 1890"/>
                <a:gd name="T20" fmla="*/ 2345759 w 5480"/>
                <a:gd name="T21" fmla="*/ 168823 h 1890"/>
                <a:gd name="T22" fmla="*/ 1610265 w 5480"/>
                <a:gd name="T23" fmla="*/ 4796 h 1890"/>
                <a:gd name="T24" fmla="*/ 1709476 w 5480"/>
                <a:gd name="T25" fmla="*/ 175537 h 1890"/>
                <a:gd name="T26" fmla="*/ 2803655 w 5480"/>
                <a:gd name="T27" fmla="*/ 302154 h 1890"/>
                <a:gd name="T28" fmla="*/ 2982997 w 5480"/>
                <a:gd name="T29" fmla="*/ 161149 h 1890"/>
                <a:gd name="T30" fmla="*/ 2674872 w 5480"/>
                <a:gd name="T31" fmla="*/ 75778 h 1890"/>
                <a:gd name="T32" fmla="*/ 2534641 w 5480"/>
                <a:gd name="T33" fmla="*/ 272418 h 1890"/>
                <a:gd name="T34" fmla="*/ 2150200 w 5480"/>
                <a:gd name="T35" fmla="*/ 8633 h 1890"/>
                <a:gd name="T36" fmla="*/ 1852568 w 5480"/>
                <a:gd name="T37" fmla="*/ 8633 h 1890"/>
                <a:gd name="T38" fmla="*/ 2089147 w 5480"/>
                <a:gd name="T39" fmla="*/ 146761 h 1890"/>
                <a:gd name="T40" fmla="*/ 1324081 w 5480"/>
                <a:gd name="T41" fmla="*/ 234050 h 1890"/>
                <a:gd name="T42" fmla="*/ 1177172 w 5480"/>
                <a:gd name="T43" fmla="*/ 294480 h 1890"/>
                <a:gd name="T44" fmla="*/ 968258 w 5480"/>
                <a:gd name="T45" fmla="*/ 188007 h 1890"/>
                <a:gd name="T46" fmla="*/ 1059837 w 5480"/>
                <a:gd name="T47" fmla="*/ 152516 h 1890"/>
                <a:gd name="T48" fmla="*/ 1096087 w 5480"/>
                <a:gd name="T49" fmla="*/ 1918 h 1890"/>
                <a:gd name="T50" fmla="*/ 1448094 w 5480"/>
                <a:gd name="T51" fmla="*/ 300236 h 1890"/>
                <a:gd name="T52" fmla="*/ 1547305 w 5480"/>
                <a:gd name="T53" fmla="*/ 130454 h 1890"/>
                <a:gd name="T54" fmla="*/ 1414706 w 5480"/>
                <a:gd name="T55" fmla="*/ 11511 h 1890"/>
                <a:gd name="T56" fmla="*/ 1947009 w 5480"/>
                <a:gd name="T57" fmla="*/ 1365929 h 1890"/>
                <a:gd name="T58" fmla="*/ 1850660 w 5480"/>
                <a:gd name="T59" fmla="*/ 1209576 h 1890"/>
                <a:gd name="T60" fmla="*/ 2159739 w 5480"/>
                <a:gd name="T61" fmla="*/ 1223005 h 1890"/>
                <a:gd name="T62" fmla="*/ 2895234 w 5480"/>
                <a:gd name="T63" fmla="*/ 1757290 h 1890"/>
                <a:gd name="T64" fmla="*/ 2397273 w 5480"/>
                <a:gd name="T65" fmla="*/ 1790863 h 1890"/>
                <a:gd name="T66" fmla="*/ 3580169 w 5480"/>
                <a:gd name="T67" fmla="*/ 1354418 h 1890"/>
                <a:gd name="T68" fmla="*/ 3460925 w 5480"/>
                <a:gd name="T69" fmla="*/ 1518445 h 1890"/>
                <a:gd name="T70" fmla="*/ 3921682 w 5480"/>
                <a:gd name="T71" fmla="*/ 1772638 h 1890"/>
                <a:gd name="T72" fmla="*/ 4002768 w 5480"/>
                <a:gd name="T73" fmla="*/ 1296865 h 1890"/>
                <a:gd name="T74" fmla="*/ 4627604 w 5480"/>
                <a:gd name="T75" fmla="*/ 1757290 h 1890"/>
                <a:gd name="T76" fmla="*/ 4128689 w 5480"/>
                <a:gd name="T77" fmla="*/ 1790863 h 1890"/>
                <a:gd name="T78" fmla="*/ 890034 w 5480"/>
                <a:gd name="T79" fmla="*/ 1211494 h 1890"/>
                <a:gd name="T80" fmla="*/ 797501 w 5480"/>
                <a:gd name="T81" fmla="*/ 1787026 h 1890"/>
                <a:gd name="T82" fmla="*/ 1467173 w 5480"/>
                <a:gd name="T83" fmla="*/ 1222046 h 1890"/>
                <a:gd name="T84" fmla="*/ 1091317 w 5480"/>
                <a:gd name="T85" fmla="*/ 1551058 h 1890"/>
                <a:gd name="T86" fmla="*/ 2681549 w 5480"/>
                <a:gd name="T87" fmla="*/ 462344 h 1890"/>
                <a:gd name="T88" fmla="*/ 2716845 w 5480"/>
                <a:gd name="T89" fmla="*/ 800948 h 1890"/>
                <a:gd name="T90" fmla="*/ 559968 w 5480"/>
                <a:gd name="T91" fmla="*/ 472895 h 1890"/>
                <a:gd name="T92" fmla="*/ 179342 w 5480"/>
                <a:gd name="T93" fmla="*/ 460425 h 1890"/>
                <a:gd name="T94" fmla="*/ 1154278 w 5480"/>
                <a:gd name="T95" fmla="*/ 462344 h 1890"/>
                <a:gd name="T96" fmla="*/ 715461 w 5480"/>
                <a:gd name="T97" fmla="*/ 946750 h 1890"/>
                <a:gd name="T98" fmla="*/ 1293554 w 5480"/>
                <a:gd name="T99" fmla="*/ 1047468 h 1890"/>
                <a:gd name="T100" fmla="*/ 4611387 w 5480"/>
                <a:gd name="T101" fmla="*/ 465221 h 1890"/>
                <a:gd name="T102" fmla="*/ 4391979 w 5480"/>
                <a:gd name="T103" fmla="*/ 1047468 h 1890"/>
                <a:gd name="T104" fmla="*/ 4311847 w 5480"/>
                <a:gd name="T105" fmla="*/ 967853 h 1890"/>
                <a:gd name="T106" fmla="*/ 2121582 w 5480"/>
                <a:gd name="T107" fmla="*/ 470977 h 1890"/>
                <a:gd name="T108" fmla="*/ 2260858 w 5480"/>
                <a:gd name="T109" fmla="*/ 1051305 h 1890"/>
                <a:gd name="T110" fmla="*/ 2459279 w 5480"/>
                <a:gd name="T111" fmla="*/ 710782 h 1890"/>
                <a:gd name="T112" fmla="*/ 2193128 w 5480"/>
                <a:gd name="T113" fmla="*/ 472895 h 1890"/>
                <a:gd name="T114" fmla="*/ 3147076 w 5480"/>
                <a:gd name="T115" fmla="*/ 590879 h 1890"/>
                <a:gd name="T116" fmla="*/ 3540103 w 5480"/>
                <a:gd name="T117" fmla="*/ 460425 h 1890"/>
                <a:gd name="T118" fmla="*/ 4055235 w 5480"/>
                <a:gd name="T119" fmla="*/ 493998 h 1890"/>
                <a:gd name="T120" fmla="*/ 3989413 w 5480"/>
                <a:gd name="T121" fmla="*/ 825888 h 1890"/>
                <a:gd name="T122" fmla="*/ 5224776 w 5480"/>
                <a:gd name="T123" fmla="*/ 550592 h 1890"/>
                <a:gd name="T124" fmla="*/ 4985335 w 5480"/>
                <a:gd name="T125" fmla="*/ 1051305 h 18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480" h="1890">
                  <a:moveTo>
                    <a:pt x="3946" y="19"/>
                  </a:moveTo>
                  <a:lnTo>
                    <a:pt x="3946" y="19"/>
                  </a:lnTo>
                  <a:cubicBezTo>
                    <a:pt x="3959" y="18"/>
                    <a:pt x="3986" y="16"/>
                    <a:pt x="4009" y="39"/>
                  </a:cubicBezTo>
                  <a:cubicBezTo>
                    <a:pt x="4031" y="62"/>
                    <a:pt x="4032" y="90"/>
                    <a:pt x="4032" y="103"/>
                  </a:cubicBezTo>
                  <a:cubicBezTo>
                    <a:pt x="4032" y="142"/>
                    <a:pt x="4000" y="171"/>
                    <a:pt x="3960" y="171"/>
                  </a:cubicBezTo>
                  <a:cubicBezTo>
                    <a:pt x="3943" y="171"/>
                    <a:pt x="3924" y="168"/>
                    <a:pt x="3918" y="164"/>
                  </a:cubicBezTo>
                  <a:cubicBezTo>
                    <a:pt x="3916" y="163"/>
                    <a:pt x="3915" y="161"/>
                    <a:pt x="3915" y="159"/>
                  </a:cubicBezTo>
                  <a:lnTo>
                    <a:pt x="3915" y="26"/>
                  </a:lnTo>
                  <a:cubicBezTo>
                    <a:pt x="3915" y="23"/>
                    <a:pt x="3917" y="22"/>
                    <a:pt x="3919" y="21"/>
                  </a:cubicBezTo>
                  <a:cubicBezTo>
                    <a:pt x="3923" y="20"/>
                    <a:pt x="3934" y="19"/>
                    <a:pt x="3946" y="19"/>
                  </a:cubicBezTo>
                  <a:close/>
                  <a:moveTo>
                    <a:pt x="3993" y="175"/>
                  </a:moveTo>
                  <a:lnTo>
                    <a:pt x="3993" y="175"/>
                  </a:lnTo>
                  <a:cubicBezTo>
                    <a:pt x="4036" y="163"/>
                    <a:pt x="4065" y="127"/>
                    <a:pt x="4065" y="79"/>
                  </a:cubicBezTo>
                  <a:cubicBezTo>
                    <a:pt x="4065" y="57"/>
                    <a:pt x="4053" y="38"/>
                    <a:pt x="4044" y="29"/>
                  </a:cubicBezTo>
                  <a:cubicBezTo>
                    <a:pt x="4037" y="23"/>
                    <a:pt x="4018" y="5"/>
                    <a:pt x="3966" y="5"/>
                  </a:cubicBezTo>
                  <a:cubicBezTo>
                    <a:pt x="3947" y="5"/>
                    <a:pt x="3911" y="7"/>
                    <a:pt x="3900" y="7"/>
                  </a:cubicBezTo>
                  <a:cubicBezTo>
                    <a:pt x="3895" y="7"/>
                    <a:pt x="3872" y="5"/>
                    <a:pt x="3854" y="5"/>
                  </a:cubicBezTo>
                  <a:cubicBezTo>
                    <a:pt x="3849" y="5"/>
                    <a:pt x="3847" y="6"/>
                    <a:pt x="3847" y="9"/>
                  </a:cubicBezTo>
                  <a:cubicBezTo>
                    <a:pt x="3847" y="10"/>
                    <a:pt x="3849" y="11"/>
                    <a:pt x="3850" y="11"/>
                  </a:cubicBezTo>
                  <a:cubicBezTo>
                    <a:pt x="3854" y="11"/>
                    <a:pt x="3861" y="12"/>
                    <a:pt x="3864" y="12"/>
                  </a:cubicBezTo>
                  <a:cubicBezTo>
                    <a:pt x="3878" y="15"/>
                    <a:pt x="3881" y="22"/>
                    <a:pt x="3882" y="36"/>
                  </a:cubicBezTo>
                  <a:cubicBezTo>
                    <a:pt x="3883" y="49"/>
                    <a:pt x="3883" y="60"/>
                    <a:pt x="3883" y="124"/>
                  </a:cubicBezTo>
                  <a:lnTo>
                    <a:pt x="3883" y="196"/>
                  </a:lnTo>
                  <a:cubicBezTo>
                    <a:pt x="3883" y="235"/>
                    <a:pt x="3883" y="267"/>
                    <a:pt x="3881" y="284"/>
                  </a:cubicBezTo>
                  <a:cubicBezTo>
                    <a:pt x="3879" y="296"/>
                    <a:pt x="3877" y="305"/>
                    <a:pt x="3869" y="307"/>
                  </a:cubicBezTo>
                  <a:cubicBezTo>
                    <a:pt x="3865" y="308"/>
                    <a:pt x="3860" y="309"/>
                    <a:pt x="3857" y="309"/>
                  </a:cubicBezTo>
                  <a:cubicBezTo>
                    <a:pt x="3854" y="309"/>
                    <a:pt x="3853" y="310"/>
                    <a:pt x="3853" y="311"/>
                  </a:cubicBezTo>
                  <a:cubicBezTo>
                    <a:pt x="3853" y="313"/>
                    <a:pt x="3855" y="314"/>
                    <a:pt x="3860" y="314"/>
                  </a:cubicBezTo>
                  <a:cubicBezTo>
                    <a:pt x="3872" y="314"/>
                    <a:pt x="3898" y="313"/>
                    <a:pt x="3898" y="313"/>
                  </a:cubicBezTo>
                  <a:cubicBezTo>
                    <a:pt x="3900" y="313"/>
                    <a:pt x="3926" y="314"/>
                    <a:pt x="3948" y="314"/>
                  </a:cubicBezTo>
                  <a:cubicBezTo>
                    <a:pt x="3953" y="314"/>
                    <a:pt x="3955" y="313"/>
                    <a:pt x="3955" y="311"/>
                  </a:cubicBezTo>
                  <a:cubicBezTo>
                    <a:pt x="3955" y="310"/>
                    <a:pt x="3954" y="309"/>
                    <a:pt x="3952" y="309"/>
                  </a:cubicBezTo>
                  <a:cubicBezTo>
                    <a:pt x="3948" y="309"/>
                    <a:pt x="3939" y="308"/>
                    <a:pt x="3933" y="307"/>
                  </a:cubicBezTo>
                  <a:cubicBezTo>
                    <a:pt x="3921" y="305"/>
                    <a:pt x="3919" y="296"/>
                    <a:pt x="3917" y="284"/>
                  </a:cubicBezTo>
                  <a:cubicBezTo>
                    <a:pt x="3915" y="267"/>
                    <a:pt x="3915" y="235"/>
                    <a:pt x="3915" y="196"/>
                  </a:cubicBezTo>
                  <a:lnTo>
                    <a:pt x="3915" y="186"/>
                  </a:lnTo>
                  <a:cubicBezTo>
                    <a:pt x="3915" y="184"/>
                    <a:pt x="3916" y="183"/>
                    <a:pt x="3918" y="183"/>
                  </a:cubicBezTo>
                  <a:lnTo>
                    <a:pt x="3958" y="183"/>
                  </a:lnTo>
                  <a:cubicBezTo>
                    <a:pt x="3960" y="183"/>
                    <a:pt x="3963" y="184"/>
                    <a:pt x="3963" y="186"/>
                  </a:cubicBezTo>
                  <a:cubicBezTo>
                    <a:pt x="3969" y="200"/>
                    <a:pt x="3978" y="222"/>
                    <a:pt x="3990" y="248"/>
                  </a:cubicBezTo>
                  <a:cubicBezTo>
                    <a:pt x="4007" y="282"/>
                    <a:pt x="4010" y="298"/>
                    <a:pt x="4028" y="307"/>
                  </a:cubicBezTo>
                  <a:cubicBezTo>
                    <a:pt x="4038" y="313"/>
                    <a:pt x="4050" y="314"/>
                    <a:pt x="4072" y="314"/>
                  </a:cubicBezTo>
                  <a:lnTo>
                    <a:pt x="4092" y="314"/>
                  </a:lnTo>
                  <a:cubicBezTo>
                    <a:pt x="4099" y="314"/>
                    <a:pt x="4102" y="313"/>
                    <a:pt x="4102" y="311"/>
                  </a:cubicBezTo>
                  <a:cubicBezTo>
                    <a:pt x="4102" y="310"/>
                    <a:pt x="4100" y="308"/>
                    <a:pt x="4098" y="309"/>
                  </a:cubicBezTo>
                  <a:cubicBezTo>
                    <a:pt x="4094" y="309"/>
                    <a:pt x="4087" y="308"/>
                    <a:pt x="4080" y="306"/>
                  </a:cubicBezTo>
                  <a:cubicBezTo>
                    <a:pt x="4073" y="305"/>
                    <a:pt x="4054" y="300"/>
                    <a:pt x="4042" y="278"/>
                  </a:cubicBezTo>
                  <a:cubicBezTo>
                    <a:pt x="4027" y="250"/>
                    <a:pt x="4010" y="209"/>
                    <a:pt x="3993" y="175"/>
                  </a:cubicBezTo>
                  <a:close/>
                  <a:moveTo>
                    <a:pt x="4195" y="124"/>
                  </a:moveTo>
                  <a:lnTo>
                    <a:pt x="4195" y="124"/>
                  </a:lnTo>
                  <a:cubicBezTo>
                    <a:pt x="4195" y="60"/>
                    <a:pt x="4195" y="49"/>
                    <a:pt x="4196" y="36"/>
                  </a:cubicBezTo>
                  <a:cubicBezTo>
                    <a:pt x="4197" y="21"/>
                    <a:pt x="4200" y="14"/>
                    <a:pt x="4212" y="12"/>
                  </a:cubicBezTo>
                  <a:cubicBezTo>
                    <a:pt x="4217" y="12"/>
                    <a:pt x="4222" y="11"/>
                    <a:pt x="4225" y="11"/>
                  </a:cubicBezTo>
                  <a:cubicBezTo>
                    <a:pt x="4227" y="11"/>
                    <a:pt x="4228" y="10"/>
                    <a:pt x="4228" y="9"/>
                  </a:cubicBezTo>
                  <a:cubicBezTo>
                    <a:pt x="4228" y="6"/>
                    <a:pt x="4226" y="5"/>
                    <a:pt x="4222" y="5"/>
                  </a:cubicBezTo>
                  <a:cubicBezTo>
                    <a:pt x="4210" y="5"/>
                    <a:pt x="4180" y="7"/>
                    <a:pt x="4178" y="7"/>
                  </a:cubicBezTo>
                  <a:cubicBezTo>
                    <a:pt x="4176" y="7"/>
                    <a:pt x="4150" y="5"/>
                    <a:pt x="4132" y="5"/>
                  </a:cubicBezTo>
                  <a:cubicBezTo>
                    <a:pt x="4127" y="5"/>
                    <a:pt x="4125" y="6"/>
                    <a:pt x="4125" y="9"/>
                  </a:cubicBezTo>
                  <a:cubicBezTo>
                    <a:pt x="4125" y="10"/>
                    <a:pt x="4127" y="11"/>
                    <a:pt x="4128" y="11"/>
                  </a:cubicBezTo>
                  <a:cubicBezTo>
                    <a:pt x="4132" y="11"/>
                    <a:pt x="4139" y="12"/>
                    <a:pt x="4142" y="12"/>
                  </a:cubicBezTo>
                  <a:cubicBezTo>
                    <a:pt x="4156" y="15"/>
                    <a:pt x="4159" y="22"/>
                    <a:pt x="4160" y="36"/>
                  </a:cubicBezTo>
                  <a:cubicBezTo>
                    <a:pt x="4161" y="49"/>
                    <a:pt x="4161" y="60"/>
                    <a:pt x="4161" y="124"/>
                  </a:cubicBezTo>
                  <a:lnTo>
                    <a:pt x="4161" y="196"/>
                  </a:lnTo>
                  <a:cubicBezTo>
                    <a:pt x="4161" y="235"/>
                    <a:pt x="4161" y="267"/>
                    <a:pt x="4159" y="284"/>
                  </a:cubicBezTo>
                  <a:cubicBezTo>
                    <a:pt x="4157" y="296"/>
                    <a:pt x="4155" y="305"/>
                    <a:pt x="4147" y="307"/>
                  </a:cubicBezTo>
                  <a:cubicBezTo>
                    <a:pt x="4143" y="308"/>
                    <a:pt x="4138" y="309"/>
                    <a:pt x="4135" y="309"/>
                  </a:cubicBezTo>
                  <a:cubicBezTo>
                    <a:pt x="4132" y="309"/>
                    <a:pt x="4131" y="310"/>
                    <a:pt x="4131" y="311"/>
                  </a:cubicBezTo>
                  <a:cubicBezTo>
                    <a:pt x="4131" y="313"/>
                    <a:pt x="4133" y="314"/>
                    <a:pt x="4138" y="314"/>
                  </a:cubicBezTo>
                  <a:cubicBezTo>
                    <a:pt x="4144" y="314"/>
                    <a:pt x="4153" y="314"/>
                    <a:pt x="4161" y="313"/>
                  </a:cubicBezTo>
                  <a:cubicBezTo>
                    <a:pt x="4169" y="313"/>
                    <a:pt x="4176" y="313"/>
                    <a:pt x="4178" y="313"/>
                  </a:cubicBezTo>
                  <a:cubicBezTo>
                    <a:pt x="4190" y="313"/>
                    <a:pt x="4202" y="313"/>
                    <a:pt x="4219" y="314"/>
                  </a:cubicBezTo>
                  <a:cubicBezTo>
                    <a:pt x="4237" y="315"/>
                    <a:pt x="4258" y="315"/>
                    <a:pt x="4287" y="315"/>
                  </a:cubicBezTo>
                  <a:cubicBezTo>
                    <a:pt x="4309" y="315"/>
                    <a:pt x="4310" y="314"/>
                    <a:pt x="4313" y="304"/>
                  </a:cubicBezTo>
                  <a:cubicBezTo>
                    <a:pt x="4316" y="293"/>
                    <a:pt x="4319" y="268"/>
                    <a:pt x="4319" y="264"/>
                  </a:cubicBezTo>
                  <a:cubicBezTo>
                    <a:pt x="4319" y="259"/>
                    <a:pt x="4319" y="257"/>
                    <a:pt x="4317" y="257"/>
                  </a:cubicBezTo>
                  <a:cubicBezTo>
                    <a:pt x="4314" y="257"/>
                    <a:pt x="4313" y="260"/>
                    <a:pt x="4313" y="263"/>
                  </a:cubicBezTo>
                  <a:cubicBezTo>
                    <a:pt x="4312" y="271"/>
                    <a:pt x="4308" y="281"/>
                    <a:pt x="4302" y="287"/>
                  </a:cubicBezTo>
                  <a:cubicBezTo>
                    <a:pt x="4293" y="299"/>
                    <a:pt x="4275" y="300"/>
                    <a:pt x="4253" y="300"/>
                  </a:cubicBezTo>
                  <a:cubicBezTo>
                    <a:pt x="4221" y="300"/>
                    <a:pt x="4210" y="297"/>
                    <a:pt x="4204" y="290"/>
                  </a:cubicBezTo>
                  <a:cubicBezTo>
                    <a:pt x="4197" y="283"/>
                    <a:pt x="4195" y="257"/>
                    <a:pt x="4195" y="197"/>
                  </a:cubicBezTo>
                  <a:lnTo>
                    <a:pt x="4195" y="124"/>
                  </a:lnTo>
                  <a:close/>
                  <a:moveTo>
                    <a:pt x="4403" y="320"/>
                  </a:moveTo>
                  <a:lnTo>
                    <a:pt x="4403" y="320"/>
                  </a:lnTo>
                  <a:cubicBezTo>
                    <a:pt x="4425" y="320"/>
                    <a:pt x="4447" y="315"/>
                    <a:pt x="4465" y="303"/>
                  </a:cubicBezTo>
                  <a:cubicBezTo>
                    <a:pt x="4493" y="283"/>
                    <a:pt x="4499" y="252"/>
                    <a:pt x="4499" y="235"/>
                  </a:cubicBezTo>
                  <a:cubicBezTo>
                    <a:pt x="4499" y="202"/>
                    <a:pt x="4488" y="177"/>
                    <a:pt x="4440" y="139"/>
                  </a:cubicBezTo>
                  <a:lnTo>
                    <a:pt x="4428" y="130"/>
                  </a:lnTo>
                  <a:cubicBezTo>
                    <a:pt x="4389" y="99"/>
                    <a:pt x="4378" y="85"/>
                    <a:pt x="4378" y="61"/>
                  </a:cubicBezTo>
                  <a:cubicBezTo>
                    <a:pt x="4378" y="32"/>
                    <a:pt x="4400" y="14"/>
                    <a:pt x="4429" y="14"/>
                  </a:cubicBezTo>
                  <a:cubicBezTo>
                    <a:pt x="4466" y="14"/>
                    <a:pt x="4477" y="31"/>
                    <a:pt x="4480" y="36"/>
                  </a:cubicBezTo>
                  <a:cubicBezTo>
                    <a:pt x="4482" y="40"/>
                    <a:pt x="4485" y="51"/>
                    <a:pt x="4485" y="56"/>
                  </a:cubicBezTo>
                  <a:cubicBezTo>
                    <a:pt x="4485" y="59"/>
                    <a:pt x="4486" y="61"/>
                    <a:pt x="4488" y="61"/>
                  </a:cubicBezTo>
                  <a:cubicBezTo>
                    <a:pt x="4490" y="61"/>
                    <a:pt x="4491" y="59"/>
                    <a:pt x="4491" y="52"/>
                  </a:cubicBezTo>
                  <a:cubicBezTo>
                    <a:pt x="4491" y="24"/>
                    <a:pt x="4493" y="11"/>
                    <a:pt x="4493" y="9"/>
                  </a:cubicBezTo>
                  <a:cubicBezTo>
                    <a:pt x="4493" y="7"/>
                    <a:pt x="4492" y="6"/>
                    <a:pt x="4489" y="6"/>
                  </a:cubicBezTo>
                  <a:cubicBezTo>
                    <a:pt x="4485" y="6"/>
                    <a:pt x="4482" y="5"/>
                    <a:pt x="4474" y="4"/>
                  </a:cubicBezTo>
                  <a:cubicBezTo>
                    <a:pt x="4464" y="1"/>
                    <a:pt x="4452" y="0"/>
                    <a:pt x="4436" y="0"/>
                  </a:cubicBezTo>
                  <a:cubicBezTo>
                    <a:pt x="4385" y="0"/>
                    <a:pt x="4352" y="30"/>
                    <a:pt x="4352" y="73"/>
                  </a:cubicBezTo>
                  <a:cubicBezTo>
                    <a:pt x="4352" y="101"/>
                    <a:pt x="4362" y="126"/>
                    <a:pt x="4405" y="162"/>
                  </a:cubicBezTo>
                  <a:lnTo>
                    <a:pt x="4423" y="177"/>
                  </a:lnTo>
                  <a:cubicBezTo>
                    <a:pt x="4458" y="206"/>
                    <a:pt x="4470" y="222"/>
                    <a:pt x="4470" y="251"/>
                  </a:cubicBezTo>
                  <a:cubicBezTo>
                    <a:pt x="4470" y="277"/>
                    <a:pt x="4451" y="305"/>
                    <a:pt x="4412" y="305"/>
                  </a:cubicBezTo>
                  <a:cubicBezTo>
                    <a:pt x="4385" y="305"/>
                    <a:pt x="4358" y="293"/>
                    <a:pt x="4351" y="263"/>
                  </a:cubicBezTo>
                  <a:cubicBezTo>
                    <a:pt x="4350" y="257"/>
                    <a:pt x="4350" y="252"/>
                    <a:pt x="4350" y="248"/>
                  </a:cubicBezTo>
                  <a:cubicBezTo>
                    <a:pt x="4350" y="245"/>
                    <a:pt x="4350" y="244"/>
                    <a:pt x="4347" y="244"/>
                  </a:cubicBezTo>
                  <a:cubicBezTo>
                    <a:pt x="4345" y="244"/>
                    <a:pt x="4344" y="246"/>
                    <a:pt x="4344" y="250"/>
                  </a:cubicBezTo>
                  <a:cubicBezTo>
                    <a:pt x="4344" y="257"/>
                    <a:pt x="4342" y="273"/>
                    <a:pt x="4342" y="293"/>
                  </a:cubicBezTo>
                  <a:cubicBezTo>
                    <a:pt x="4342" y="304"/>
                    <a:pt x="4342" y="306"/>
                    <a:pt x="4348" y="309"/>
                  </a:cubicBezTo>
                  <a:cubicBezTo>
                    <a:pt x="4365" y="317"/>
                    <a:pt x="4384" y="320"/>
                    <a:pt x="4403" y="320"/>
                  </a:cubicBezTo>
                  <a:close/>
                  <a:moveTo>
                    <a:pt x="3615" y="314"/>
                  </a:moveTo>
                  <a:lnTo>
                    <a:pt x="3615" y="314"/>
                  </a:lnTo>
                  <a:cubicBezTo>
                    <a:pt x="3619" y="314"/>
                    <a:pt x="3621" y="313"/>
                    <a:pt x="3621" y="311"/>
                  </a:cubicBezTo>
                  <a:cubicBezTo>
                    <a:pt x="3621" y="309"/>
                    <a:pt x="3620" y="309"/>
                    <a:pt x="3617" y="309"/>
                  </a:cubicBezTo>
                  <a:lnTo>
                    <a:pt x="3613" y="309"/>
                  </a:lnTo>
                  <a:cubicBezTo>
                    <a:pt x="3606" y="309"/>
                    <a:pt x="3598" y="305"/>
                    <a:pt x="3598" y="297"/>
                  </a:cubicBezTo>
                  <a:cubicBezTo>
                    <a:pt x="3598" y="289"/>
                    <a:pt x="3600" y="280"/>
                    <a:pt x="3603" y="269"/>
                  </a:cubicBezTo>
                  <a:lnTo>
                    <a:pt x="3628" y="197"/>
                  </a:lnTo>
                  <a:cubicBezTo>
                    <a:pt x="3629" y="195"/>
                    <a:pt x="3630" y="194"/>
                    <a:pt x="3632" y="194"/>
                  </a:cubicBezTo>
                  <a:lnTo>
                    <a:pt x="3720" y="194"/>
                  </a:lnTo>
                  <a:cubicBezTo>
                    <a:pt x="3722" y="194"/>
                    <a:pt x="3723" y="195"/>
                    <a:pt x="3723" y="196"/>
                  </a:cubicBezTo>
                  <a:lnTo>
                    <a:pt x="3761" y="297"/>
                  </a:lnTo>
                  <a:cubicBezTo>
                    <a:pt x="3764" y="303"/>
                    <a:pt x="3761" y="307"/>
                    <a:pt x="3759" y="308"/>
                  </a:cubicBezTo>
                  <a:cubicBezTo>
                    <a:pt x="3757" y="308"/>
                    <a:pt x="3756" y="309"/>
                    <a:pt x="3756" y="311"/>
                  </a:cubicBezTo>
                  <a:cubicBezTo>
                    <a:pt x="3756" y="313"/>
                    <a:pt x="3761" y="313"/>
                    <a:pt x="3768" y="313"/>
                  </a:cubicBezTo>
                  <a:cubicBezTo>
                    <a:pt x="3796" y="314"/>
                    <a:pt x="3826" y="314"/>
                    <a:pt x="3832" y="314"/>
                  </a:cubicBezTo>
                  <a:cubicBezTo>
                    <a:pt x="3837" y="314"/>
                    <a:pt x="3841" y="313"/>
                    <a:pt x="3841" y="311"/>
                  </a:cubicBezTo>
                  <a:cubicBezTo>
                    <a:pt x="3841" y="309"/>
                    <a:pt x="3839" y="309"/>
                    <a:pt x="3837" y="309"/>
                  </a:cubicBezTo>
                  <a:cubicBezTo>
                    <a:pt x="3832" y="309"/>
                    <a:pt x="3826" y="308"/>
                    <a:pt x="3820" y="306"/>
                  </a:cubicBezTo>
                  <a:cubicBezTo>
                    <a:pt x="3812" y="304"/>
                    <a:pt x="3800" y="297"/>
                    <a:pt x="3785" y="261"/>
                  </a:cubicBezTo>
                  <a:cubicBezTo>
                    <a:pt x="3760" y="199"/>
                    <a:pt x="3696" y="30"/>
                    <a:pt x="3690" y="14"/>
                  </a:cubicBezTo>
                  <a:cubicBezTo>
                    <a:pt x="3685" y="2"/>
                    <a:pt x="3683" y="0"/>
                    <a:pt x="3681" y="0"/>
                  </a:cubicBezTo>
                  <a:cubicBezTo>
                    <a:pt x="3678" y="0"/>
                    <a:pt x="3677" y="2"/>
                    <a:pt x="3672" y="16"/>
                  </a:cubicBezTo>
                  <a:lnTo>
                    <a:pt x="3579" y="269"/>
                  </a:lnTo>
                  <a:cubicBezTo>
                    <a:pt x="3573" y="286"/>
                    <a:pt x="3566" y="300"/>
                    <a:pt x="3554" y="305"/>
                  </a:cubicBezTo>
                  <a:cubicBezTo>
                    <a:pt x="3543" y="302"/>
                    <a:pt x="3532" y="294"/>
                    <a:pt x="3519" y="279"/>
                  </a:cubicBezTo>
                  <a:cubicBezTo>
                    <a:pt x="3488" y="244"/>
                    <a:pt x="3424" y="163"/>
                    <a:pt x="3409" y="142"/>
                  </a:cubicBezTo>
                  <a:cubicBezTo>
                    <a:pt x="3418" y="132"/>
                    <a:pt x="3489" y="62"/>
                    <a:pt x="3500" y="52"/>
                  </a:cubicBezTo>
                  <a:cubicBezTo>
                    <a:pt x="3518" y="34"/>
                    <a:pt x="3527" y="24"/>
                    <a:pt x="3544" y="17"/>
                  </a:cubicBezTo>
                  <a:cubicBezTo>
                    <a:pt x="3552" y="13"/>
                    <a:pt x="3560" y="11"/>
                    <a:pt x="3567" y="11"/>
                  </a:cubicBezTo>
                  <a:cubicBezTo>
                    <a:pt x="3570" y="11"/>
                    <a:pt x="3571" y="10"/>
                    <a:pt x="3571" y="8"/>
                  </a:cubicBezTo>
                  <a:cubicBezTo>
                    <a:pt x="3571" y="6"/>
                    <a:pt x="3569" y="5"/>
                    <a:pt x="3564" y="5"/>
                  </a:cubicBezTo>
                  <a:cubicBezTo>
                    <a:pt x="3554" y="5"/>
                    <a:pt x="3527" y="7"/>
                    <a:pt x="3525" y="7"/>
                  </a:cubicBezTo>
                  <a:cubicBezTo>
                    <a:pt x="3515" y="7"/>
                    <a:pt x="3503" y="5"/>
                    <a:pt x="3495" y="5"/>
                  </a:cubicBezTo>
                  <a:cubicBezTo>
                    <a:pt x="3492" y="5"/>
                    <a:pt x="3490" y="6"/>
                    <a:pt x="3490" y="8"/>
                  </a:cubicBezTo>
                  <a:cubicBezTo>
                    <a:pt x="3490" y="10"/>
                    <a:pt x="3491" y="11"/>
                    <a:pt x="3493" y="12"/>
                  </a:cubicBezTo>
                  <a:cubicBezTo>
                    <a:pt x="3497" y="13"/>
                    <a:pt x="3499" y="15"/>
                    <a:pt x="3499" y="20"/>
                  </a:cubicBezTo>
                  <a:cubicBezTo>
                    <a:pt x="3499" y="27"/>
                    <a:pt x="3488" y="38"/>
                    <a:pt x="3477" y="50"/>
                  </a:cubicBezTo>
                  <a:cubicBezTo>
                    <a:pt x="3462" y="65"/>
                    <a:pt x="3388" y="141"/>
                    <a:pt x="3381" y="148"/>
                  </a:cubicBezTo>
                  <a:lnTo>
                    <a:pt x="3379" y="124"/>
                  </a:lnTo>
                  <a:cubicBezTo>
                    <a:pt x="3379" y="60"/>
                    <a:pt x="3379" y="49"/>
                    <a:pt x="3380" y="36"/>
                  </a:cubicBezTo>
                  <a:cubicBezTo>
                    <a:pt x="3381" y="21"/>
                    <a:pt x="3384" y="14"/>
                    <a:pt x="3395" y="12"/>
                  </a:cubicBezTo>
                  <a:cubicBezTo>
                    <a:pt x="3400" y="12"/>
                    <a:pt x="3403" y="11"/>
                    <a:pt x="3406" y="11"/>
                  </a:cubicBezTo>
                  <a:cubicBezTo>
                    <a:pt x="3407" y="11"/>
                    <a:pt x="3409" y="10"/>
                    <a:pt x="3409" y="9"/>
                  </a:cubicBezTo>
                  <a:cubicBezTo>
                    <a:pt x="3409" y="6"/>
                    <a:pt x="3407" y="5"/>
                    <a:pt x="3402" y="5"/>
                  </a:cubicBezTo>
                  <a:cubicBezTo>
                    <a:pt x="3390" y="5"/>
                    <a:pt x="3366" y="7"/>
                    <a:pt x="3363" y="7"/>
                  </a:cubicBezTo>
                  <a:cubicBezTo>
                    <a:pt x="3360" y="7"/>
                    <a:pt x="3336" y="5"/>
                    <a:pt x="3318" y="5"/>
                  </a:cubicBezTo>
                  <a:cubicBezTo>
                    <a:pt x="3313" y="5"/>
                    <a:pt x="3311" y="6"/>
                    <a:pt x="3311" y="9"/>
                  </a:cubicBezTo>
                  <a:cubicBezTo>
                    <a:pt x="3311" y="10"/>
                    <a:pt x="3313" y="11"/>
                    <a:pt x="3314" y="11"/>
                  </a:cubicBezTo>
                  <a:cubicBezTo>
                    <a:pt x="3318" y="11"/>
                    <a:pt x="3325" y="12"/>
                    <a:pt x="3328" y="12"/>
                  </a:cubicBezTo>
                  <a:cubicBezTo>
                    <a:pt x="3342" y="15"/>
                    <a:pt x="3345" y="22"/>
                    <a:pt x="3346" y="36"/>
                  </a:cubicBezTo>
                  <a:cubicBezTo>
                    <a:pt x="3347" y="49"/>
                    <a:pt x="3347" y="60"/>
                    <a:pt x="3347" y="124"/>
                  </a:cubicBezTo>
                  <a:lnTo>
                    <a:pt x="3347" y="196"/>
                  </a:lnTo>
                  <a:cubicBezTo>
                    <a:pt x="3347" y="235"/>
                    <a:pt x="3347" y="267"/>
                    <a:pt x="3345" y="284"/>
                  </a:cubicBezTo>
                  <a:cubicBezTo>
                    <a:pt x="3343" y="296"/>
                    <a:pt x="3341" y="305"/>
                    <a:pt x="3333" y="307"/>
                  </a:cubicBezTo>
                  <a:cubicBezTo>
                    <a:pt x="3329" y="308"/>
                    <a:pt x="3324" y="309"/>
                    <a:pt x="3321" y="309"/>
                  </a:cubicBezTo>
                  <a:cubicBezTo>
                    <a:pt x="3318" y="309"/>
                    <a:pt x="3317" y="310"/>
                    <a:pt x="3317" y="311"/>
                  </a:cubicBezTo>
                  <a:cubicBezTo>
                    <a:pt x="3317" y="313"/>
                    <a:pt x="3319" y="314"/>
                    <a:pt x="3324" y="314"/>
                  </a:cubicBezTo>
                  <a:cubicBezTo>
                    <a:pt x="3336" y="314"/>
                    <a:pt x="3360" y="313"/>
                    <a:pt x="3363" y="313"/>
                  </a:cubicBezTo>
                  <a:cubicBezTo>
                    <a:pt x="3366" y="313"/>
                    <a:pt x="3390" y="314"/>
                    <a:pt x="3410" y="314"/>
                  </a:cubicBezTo>
                  <a:cubicBezTo>
                    <a:pt x="3415" y="314"/>
                    <a:pt x="3417" y="313"/>
                    <a:pt x="3417" y="311"/>
                  </a:cubicBezTo>
                  <a:cubicBezTo>
                    <a:pt x="3417" y="310"/>
                    <a:pt x="3416" y="309"/>
                    <a:pt x="3413" y="309"/>
                  </a:cubicBezTo>
                  <a:cubicBezTo>
                    <a:pt x="3410" y="309"/>
                    <a:pt x="3403" y="308"/>
                    <a:pt x="3397" y="307"/>
                  </a:cubicBezTo>
                  <a:cubicBezTo>
                    <a:pt x="3385" y="305"/>
                    <a:pt x="3383" y="296"/>
                    <a:pt x="3381" y="284"/>
                  </a:cubicBezTo>
                  <a:cubicBezTo>
                    <a:pt x="3379" y="267"/>
                    <a:pt x="3379" y="235"/>
                    <a:pt x="3379" y="196"/>
                  </a:cubicBezTo>
                  <a:lnTo>
                    <a:pt x="3380" y="156"/>
                  </a:lnTo>
                  <a:cubicBezTo>
                    <a:pt x="3389" y="169"/>
                    <a:pt x="3427" y="219"/>
                    <a:pt x="3452" y="251"/>
                  </a:cubicBezTo>
                  <a:cubicBezTo>
                    <a:pt x="3473" y="278"/>
                    <a:pt x="3490" y="298"/>
                    <a:pt x="3507" y="307"/>
                  </a:cubicBezTo>
                  <a:cubicBezTo>
                    <a:pt x="3514" y="311"/>
                    <a:pt x="3518" y="314"/>
                    <a:pt x="3537" y="314"/>
                  </a:cubicBezTo>
                  <a:cubicBezTo>
                    <a:pt x="3537" y="314"/>
                    <a:pt x="3564" y="313"/>
                    <a:pt x="3578" y="313"/>
                  </a:cubicBezTo>
                  <a:cubicBezTo>
                    <a:pt x="3592" y="313"/>
                    <a:pt x="3605" y="314"/>
                    <a:pt x="3615" y="314"/>
                  </a:cubicBezTo>
                  <a:close/>
                  <a:moveTo>
                    <a:pt x="3636" y="179"/>
                  </a:moveTo>
                  <a:lnTo>
                    <a:pt x="3636" y="179"/>
                  </a:lnTo>
                  <a:cubicBezTo>
                    <a:pt x="3635" y="179"/>
                    <a:pt x="3634" y="178"/>
                    <a:pt x="3635" y="176"/>
                  </a:cubicBezTo>
                  <a:lnTo>
                    <a:pt x="3671" y="66"/>
                  </a:lnTo>
                  <a:cubicBezTo>
                    <a:pt x="3673" y="60"/>
                    <a:pt x="3675" y="60"/>
                    <a:pt x="3677" y="66"/>
                  </a:cubicBezTo>
                  <a:lnTo>
                    <a:pt x="3716" y="176"/>
                  </a:lnTo>
                  <a:cubicBezTo>
                    <a:pt x="3716" y="178"/>
                    <a:pt x="3716" y="179"/>
                    <a:pt x="3714" y="179"/>
                  </a:cubicBezTo>
                  <a:lnTo>
                    <a:pt x="3636" y="179"/>
                  </a:lnTo>
                  <a:close/>
                  <a:moveTo>
                    <a:pt x="2322" y="269"/>
                  </a:moveTo>
                  <a:lnTo>
                    <a:pt x="2322" y="269"/>
                  </a:lnTo>
                  <a:cubicBezTo>
                    <a:pt x="2315" y="290"/>
                    <a:pt x="2306" y="305"/>
                    <a:pt x="2288" y="308"/>
                  </a:cubicBezTo>
                  <a:cubicBezTo>
                    <a:pt x="2284" y="308"/>
                    <a:pt x="2279" y="309"/>
                    <a:pt x="2276" y="309"/>
                  </a:cubicBezTo>
                  <a:cubicBezTo>
                    <a:pt x="2274" y="309"/>
                    <a:pt x="2272" y="309"/>
                    <a:pt x="2272" y="311"/>
                  </a:cubicBezTo>
                  <a:cubicBezTo>
                    <a:pt x="2272" y="313"/>
                    <a:pt x="2275" y="314"/>
                    <a:pt x="2280" y="314"/>
                  </a:cubicBezTo>
                  <a:cubicBezTo>
                    <a:pt x="2299" y="314"/>
                    <a:pt x="2322" y="313"/>
                    <a:pt x="2326" y="313"/>
                  </a:cubicBezTo>
                  <a:cubicBezTo>
                    <a:pt x="2331" y="313"/>
                    <a:pt x="2348" y="314"/>
                    <a:pt x="2358" y="314"/>
                  </a:cubicBezTo>
                  <a:cubicBezTo>
                    <a:pt x="2362" y="314"/>
                    <a:pt x="2364" y="313"/>
                    <a:pt x="2364" y="311"/>
                  </a:cubicBezTo>
                  <a:cubicBezTo>
                    <a:pt x="2364" y="309"/>
                    <a:pt x="2363" y="309"/>
                    <a:pt x="2360" y="309"/>
                  </a:cubicBezTo>
                  <a:lnTo>
                    <a:pt x="2356" y="309"/>
                  </a:lnTo>
                  <a:cubicBezTo>
                    <a:pt x="2349" y="309"/>
                    <a:pt x="2340" y="305"/>
                    <a:pt x="2340" y="297"/>
                  </a:cubicBezTo>
                  <a:cubicBezTo>
                    <a:pt x="2340" y="289"/>
                    <a:pt x="2342" y="280"/>
                    <a:pt x="2346" y="269"/>
                  </a:cubicBezTo>
                  <a:lnTo>
                    <a:pt x="2371" y="197"/>
                  </a:lnTo>
                  <a:cubicBezTo>
                    <a:pt x="2371" y="195"/>
                    <a:pt x="2373" y="194"/>
                    <a:pt x="2375" y="194"/>
                  </a:cubicBezTo>
                  <a:lnTo>
                    <a:pt x="2462" y="194"/>
                  </a:lnTo>
                  <a:cubicBezTo>
                    <a:pt x="2465" y="194"/>
                    <a:pt x="2465" y="195"/>
                    <a:pt x="2466" y="196"/>
                  </a:cubicBezTo>
                  <a:lnTo>
                    <a:pt x="2504" y="297"/>
                  </a:lnTo>
                  <a:cubicBezTo>
                    <a:pt x="2507" y="303"/>
                    <a:pt x="2504" y="307"/>
                    <a:pt x="2502" y="308"/>
                  </a:cubicBezTo>
                  <a:cubicBezTo>
                    <a:pt x="2500" y="308"/>
                    <a:pt x="2499" y="309"/>
                    <a:pt x="2499" y="311"/>
                  </a:cubicBezTo>
                  <a:cubicBezTo>
                    <a:pt x="2499" y="313"/>
                    <a:pt x="2503" y="313"/>
                    <a:pt x="2511" y="313"/>
                  </a:cubicBezTo>
                  <a:cubicBezTo>
                    <a:pt x="2539" y="314"/>
                    <a:pt x="2569" y="314"/>
                    <a:pt x="2575" y="314"/>
                  </a:cubicBezTo>
                  <a:cubicBezTo>
                    <a:pt x="2580" y="314"/>
                    <a:pt x="2583" y="313"/>
                    <a:pt x="2583" y="311"/>
                  </a:cubicBezTo>
                  <a:cubicBezTo>
                    <a:pt x="2583" y="309"/>
                    <a:pt x="2582" y="309"/>
                    <a:pt x="2579" y="309"/>
                  </a:cubicBezTo>
                  <a:cubicBezTo>
                    <a:pt x="2575" y="309"/>
                    <a:pt x="2569" y="308"/>
                    <a:pt x="2563" y="306"/>
                  </a:cubicBezTo>
                  <a:cubicBezTo>
                    <a:pt x="2554" y="304"/>
                    <a:pt x="2543" y="297"/>
                    <a:pt x="2528" y="261"/>
                  </a:cubicBezTo>
                  <a:cubicBezTo>
                    <a:pt x="2503" y="199"/>
                    <a:pt x="2439" y="30"/>
                    <a:pt x="2433" y="14"/>
                  </a:cubicBezTo>
                  <a:cubicBezTo>
                    <a:pt x="2428" y="2"/>
                    <a:pt x="2426" y="0"/>
                    <a:pt x="2424" y="0"/>
                  </a:cubicBezTo>
                  <a:cubicBezTo>
                    <a:pt x="2421" y="0"/>
                    <a:pt x="2420" y="2"/>
                    <a:pt x="2415" y="16"/>
                  </a:cubicBezTo>
                  <a:lnTo>
                    <a:pt x="2322" y="269"/>
                  </a:lnTo>
                  <a:close/>
                  <a:moveTo>
                    <a:pt x="2379" y="179"/>
                  </a:moveTo>
                  <a:lnTo>
                    <a:pt x="2379" y="179"/>
                  </a:lnTo>
                  <a:cubicBezTo>
                    <a:pt x="2378" y="179"/>
                    <a:pt x="2377" y="178"/>
                    <a:pt x="2378" y="176"/>
                  </a:cubicBezTo>
                  <a:lnTo>
                    <a:pt x="2414" y="66"/>
                  </a:lnTo>
                  <a:cubicBezTo>
                    <a:pt x="2416" y="60"/>
                    <a:pt x="2418" y="60"/>
                    <a:pt x="2420" y="66"/>
                  </a:cubicBezTo>
                  <a:lnTo>
                    <a:pt x="2459" y="176"/>
                  </a:lnTo>
                  <a:cubicBezTo>
                    <a:pt x="2459" y="178"/>
                    <a:pt x="2459" y="179"/>
                    <a:pt x="2457" y="179"/>
                  </a:cubicBezTo>
                  <a:lnTo>
                    <a:pt x="2379" y="179"/>
                  </a:lnTo>
                  <a:close/>
                  <a:moveTo>
                    <a:pt x="1780" y="19"/>
                  </a:moveTo>
                  <a:lnTo>
                    <a:pt x="1780" y="19"/>
                  </a:lnTo>
                  <a:cubicBezTo>
                    <a:pt x="1793" y="18"/>
                    <a:pt x="1821" y="16"/>
                    <a:pt x="1843" y="39"/>
                  </a:cubicBezTo>
                  <a:cubicBezTo>
                    <a:pt x="1865" y="62"/>
                    <a:pt x="1866" y="90"/>
                    <a:pt x="1866" y="103"/>
                  </a:cubicBezTo>
                  <a:cubicBezTo>
                    <a:pt x="1866" y="142"/>
                    <a:pt x="1835" y="171"/>
                    <a:pt x="1794" y="171"/>
                  </a:cubicBezTo>
                  <a:cubicBezTo>
                    <a:pt x="1777" y="171"/>
                    <a:pt x="1759" y="168"/>
                    <a:pt x="1752" y="164"/>
                  </a:cubicBezTo>
                  <a:cubicBezTo>
                    <a:pt x="1750" y="163"/>
                    <a:pt x="1750" y="161"/>
                    <a:pt x="1750" y="159"/>
                  </a:cubicBezTo>
                  <a:lnTo>
                    <a:pt x="1750" y="26"/>
                  </a:lnTo>
                  <a:cubicBezTo>
                    <a:pt x="1750" y="23"/>
                    <a:pt x="1751" y="22"/>
                    <a:pt x="1753" y="21"/>
                  </a:cubicBezTo>
                  <a:cubicBezTo>
                    <a:pt x="1757" y="20"/>
                    <a:pt x="1768" y="19"/>
                    <a:pt x="1780" y="19"/>
                  </a:cubicBezTo>
                  <a:close/>
                  <a:moveTo>
                    <a:pt x="1828" y="175"/>
                  </a:moveTo>
                  <a:lnTo>
                    <a:pt x="1828" y="175"/>
                  </a:lnTo>
                  <a:cubicBezTo>
                    <a:pt x="1870" y="163"/>
                    <a:pt x="1899" y="127"/>
                    <a:pt x="1899" y="79"/>
                  </a:cubicBezTo>
                  <a:cubicBezTo>
                    <a:pt x="1899" y="57"/>
                    <a:pt x="1887" y="38"/>
                    <a:pt x="1878" y="29"/>
                  </a:cubicBezTo>
                  <a:cubicBezTo>
                    <a:pt x="1871" y="23"/>
                    <a:pt x="1852" y="5"/>
                    <a:pt x="1800" y="5"/>
                  </a:cubicBezTo>
                  <a:cubicBezTo>
                    <a:pt x="1781" y="5"/>
                    <a:pt x="1745" y="7"/>
                    <a:pt x="1734" y="7"/>
                  </a:cubicBezTo>
                  <a:cubicBezTo>
                    <a:pt x="1729" y="7"/>
                    <a:pt x="1706" y="5"/>
                    <a:pt x="1688" y="5"/>
                  </a:cubicBezTo>
                  <a:cubicBezTo>
                    <a:pt x="1683" y="5"/>
                    <a:pt x="1681" y="6"/>
                    <a:pt x="1681" y="9"/>
                  </a:cubicBezTo>
                  <a:cubicBezTo>
                    <a:pt x="1681" y="10"/>
                    <a:pt x="1683" y="11"/>
                    <a:pt x="1685" y="11"/>
                  </a:cubicBezTo>
                  <a:cubicBezTo>
                    <a:pt x="1688" y="11"/>
                    <a:pt x="1695" y="12"/>
                    <a:pt x="1699" y="12"/>
                  </a:cubicBezTo>
                  <a:cubicBezTo>
                    <a:pt x="1712" y="15"/>
                    <a:pt x="1715" y="22"/>
                    <a:pt x="1716" y="36"/>
                  </a:cubicBezTo>
                  <a:cubicBezTo>
                    <a:pt x="1717" y="49"/>
                    <a:pt x="1717" y="60"/>
                    <a:pt x="1717" y="124"/>
                  </a:cubicBezTo>
                  <a:lnTo>
                    <a:pt x="1717" y="196"/>
                  </a:lnTo>
                  <a:cubicBezTo>
                    <a:pt x="1717" y="235"/>
                    <a:pt x="1717" y="267"/>
                    <a:pt x="1715" y="284"/>
                  </a:cubicBezTo>
                  <a:cubicBezTo>
                    <a:pt x="1713" y="296"/>
                    <a:pt x="1711" y="305"/>
                    <a:pt x="1703" y="307"/>
                  </a:cubicBezTo>
                  <a:cubicBezTo>
                    <a:pt x="1699" y="308"/>
                    <a:pt x="1694" y="309"/>
                    <a:pt x="1691" y="309"/>
                  </a:cubicBezTo>
                  <a:cubicBezTo>
                    <a:pt x="1688" y="309"/>
                    <a:pt x="1687" y="310"/>
                    <a:pt x="1687" y="311"/>
                  </a:cubicBezTo>
                  <a:cubicBezTo>
                    <a:pt x="1687" y="313"/>
                    <a:pt x="1690" y="314"/>
                    <a:pt x="1694" y="314"/>
                  </a:cubicBezTo>
                  <a:cubicBezTo>
                    <a:pt x="1706" y="314"/>
                    <a:pt x="1732" y="313"/>
                    <a:pt x="1732" y="313"/>
                  </a:cubicBezTo>
                  <a:cubicBezTo>
                    <a:pt x="1734" y="313"/>
                    <a:pt x="1760" y="314"/>
                    <a:pt x="1783" y="314"/>
                  </a:cubicBezTo>
                  <a:cubicBezTo>
                    <a:pt x="1787" y="314"/>
                    <a:pt x="1789" y="313"/>
                    <a:pt x="1789" y="311"/>
                  </a:cubicBezTo>
                  <a:cubicBezTo>
                    <a:pt x="1789" y="310"/>
                    <a:pt x="1788" y="309"/>
                    <a:pt x="1786" y="309"/>
                  </a:cubicBezTo>
                  <a:cubicBezTo>
                    <a:pt x="1782" y="309"/>
                    <a:pt x="1773" y="308"/>
                    <a:pt x="1768" y="307"/>
                  </a:cubicBezTo>
                  <a:cubicBezTo>
                    <a:pt x="1755" y="305"/>
                    <a:pt x="1753" y="296"/>
                    <a:pt x="1752" y="284"/>
                  </a:cubicBezTo>
                  <a:cubicBezTo>
                    <a:pt x="1750" y="267"/>
                    <a:pt x="1750" y="235"/>
                    <a:pt x="1750" y="196"/>
                  </a:cubicBezTo>
                  <a:lnTo>
                    <a:pt x="1750" y="186"/>
                  </a:lnTo>
                  <a:cubicBezTo>
                    <a:pt x="1750" y="184"/>
                    <a:pt x="1750" y="183"/>
                    <a:pt x="1752" y="183"/>
                  </a:cubicBezTo>
                  <a:lnTo>
                    <a:pt x="1792" y="183"/>
                  </a:lnTo>
                  <a:cubicBezTo>
                    <a:pt x="1795" y="183"/>
                    <a:pt x="1797" y="184"/>
                    <a:pt x="1797" y="186"/>
                  </a:cubicBezTo>
                  <a:cubicBezTo>
                    <a:pt x="1804" y="200"/>
                    <a:pt x="1812" y="222"/>
                    <a:pt x="1825" y="248"/>
                  </a:cubicBezTo>
                  <a:cubicBezTo>
                    <a:pt x="1841" y="282"/>
                    <a:pt x="1844" y="298"/>
                    <a:pt x="1862" y="307"/>
                  </a:cubicBezTo>
                  <a:cubicBezTo>
                    <a:pt x="1873" y="313"/>
                    <a:pt x="1884" y="314"/>
                    <a:pt x="1907" y="314"/>
                  </a:cubicBezTo>
                  <a:lnTo>
                    <a:pt x="1926" y="314"/>
                  </a:lnTo>
                  <a:cubicBezTo>
                    <a:pt x="1934" y="314"/>
                    <a:pt x="1936" y="313"/>
                    <a:pt x="1936" y="311"/>
                  </a:cubicBezTo>
                  <a:cubicBezTo>
                    <a:pt x="1936" y="310"/>
                    <a:pt x="1934" y="308"/>
                    <a:pt x="1932" y="309"/>
                  </a:cubicBezTo>
                  <a:cubicBezTo>
                    <a:pt x="1928" y="309"/>
                    <a:pt x="1922" y="308"/>
                    <a:pt x="1914" y="306"/>
                  </a:cubicBezTo>
                  <a:cubicBezTo>
                    <a:pt x="1907" y="305"/>
                    <a:pt x="1888" y="300"/>
                    <a:pt x="1876" y="278"/>
                  </a:cubicBezTo>
                  <a:cubicBezTo>
                    <a:pt x="1861" y="250"/>
                    <a:pt x="1844" y="209"/>
                    <a:pt x="1828" y="175"/>
                  </a:cubicBezTo>
                  <a:close/>
                  <a:moveTo>
                    <a:pt x="2888" y="196"/>
                  </a:moveTo>
                  <a:lnTo>
                    <a:pt x="2888" y="196"/>
                  </a:lnTo>
                  <a:cubicBezTo>
                    <a:pt x="2888" y="235"/>
                    <a:pt x="2888" y="267"/>
                    <a:pt x="2886" y="284"/>
                  </a:cubicBezTo>
                  <a:cubicBezTo>
                    <a:pt x="2884" y="296"/>
                    <a:pt x="2882" y="305"/>
                    <a:pt x="2874" y="307"/>
                  </a:cubicBezTo>
                  <a:cubicBezTo>
                    <a:pt x="2870" y="308"/>
                    <a:pt x="2866" y="309"/>
                    <a:pt x="2862" y="309"/>
                  </a:cubicBezTo>
                  <a:cubicBezTo>
                    <a:pt x="2859" y="309"/>
                    <a:pt x="2859" y="310"/>
                    <a:pt x="2859" y="311"/>
                  </a:cubicBezTo>
                  <a:cubicBezTo>
                    <a:pt x="2859" y="313"/>
                    <a:pt x="2861" y="314"/>
                    <a:pt x="2865" y="314"/>
                  </a:cubicBezTo>
                  <a:cubicBezTo>
                    <a:pt x="2871" y="314"/>
                    <a:pt x="2881" y="313"/>
                    <a:pt x="2889" y="313"/>
                  </a:cubicBezTo>
                  <a:cubicBezTo>
                    <a:pt x="2897" y="313"/>
                    <a:pt x="2904" y="313"/>
                    <a:pt x="2905" y="313"/>
                  </a:cubicBezTo>
                  <a:cubicBezTo>
                    <a:pt x="2907" y="313"/>
                    <a:pt x="2921" y="314"/>
                    <a:pt x="2939" y="315"/>
                  </a:cubicBezTo>
                  <a:cubicBezTo>
                    <a:pt x="2957" y="317"/>
                    <a:pt x="2978" y="318"/>
                    <a:pt x="2996" y="318"/>
                  </a:cubicBezTo>
                  <a:cubicBezTo>
                    <a:pt x="3065" y="318"/>
                    <a:pt x="3102" y="289"/>
                    <a:pt x="3120" y="271"/>
                  </a:cubicBezTo>
                  <a:cubicBezTo>
                    <a:pt x="3143" y="247"/>
                    <a:pt x="3164" y="207"/>
                    <a:pt x="3164" y="156"/>
                  </a:cubicBezTo>
                  <a:cubicBezTo>
                    <a:pt x="3164" y="107"/>
                    <a:pt x="3145" y="73"/>
                    <a:pt x="3124" y="52"/>
                  </a:cubicBezTo>
                  <a:cubicBezTo>
                    <a:pt x="3076" y="2"/>
                    <a:pt x="3001" y="5"/>
                    <a:pt x="2960" y="5"/>
                  </a:cubicBezTo>
                  <a:cubicBezTo>
                    <a:pt x="2936" y="5"/>
                    <a:pt x="2910" y="7"/>
                    <a:pt x="2905" y="7"/>
                  </a:cubicBezTo>
                  <a:cubicBezTo>
                    <a:pt x="2903" y="7"/>
                    <a:pt x="2877" y="5"/>
                    <a:pt x="2859" y="5"/>
                  </a:cubicBezTo>
                  <a:cubicBezTo>
                    <a:pt x="2855" y="5"/>
                    <a:pt x="2853" y="6"/>
                    <a:pt x="2853" y="9"/>
                  </a:cubicBezTo>
                  <a:cubicBezTo>
                    <a:pt x="2853" y="10"/>
                    <a:pt x="2854" y="11"/>
                    <a:pt x="2856" y="11"/>
                  </a:cubicBezTo>
                  <a:cubicBezTo>
                    <a:pt x="2859" y="11"/>
                    <a:pt x="2866" y="12"/>
                    <a:pt x="2870" y="12"/>
                  </a:cubicBezTo>
                  <a:cubicBezTo>
                    <a:pt x="2883" y="15"/>
                    <a:pt x="2886" y="22"/>
                    <a:pt x="2887" y="36"/>
                  </a:cubicBezTo>
                  <a:cubicBezTo>
                    <a:pt x="2888" y="49"/>
                    <a:pt x="2888" y="60"/>
                    <a:pt x="2888" y="124"/>
                  </a:cubicBezTo>
                  <a:lnTo>
                    <a:pt x="2888" y="196"/>
                  </a:lnTo>
                  <a:close/>
                  <a:moveTo>
                    <a:pt x="2922" y="117"/>
                  </a:moveTo>
                  <a:lnTo>
                    <a:pt x="2922" y="117"/>
                  </a:lnTo>
                  <a:cubicBezTo>
                    <a:pt x="2922" y="86"/>
                    <a:pt x="2922" y="44"/>
                    <a:pt x="2923" y="30"/>
                  </a:cubicBezTo>
                  <a:cubicBezTo>
                    <a:pt x="2923" y="26"/>
                    <a:pt x="2924" y="24"/>
                    <a:pt x="2928" y="22"/>
                  </a:cubicBezTo>
                  <a:cubicBezTo>
                    <a:pt x="2931" y="21"/>
                    <a:pt x="2946" y="19"/>
                    <a:pt x="2954" y="19"/>
                  </a:cubicBezTo>
                  <a:cubicBezTo>
                    <a:pt x="3003" y="19"/>
                    <a:pt x="3049" y="25"/>
                    <a:pt x="3088" y="65"/>
                  </a:cubicBezTo>
                  <a:cubicBezTo>
                    <a:pt x="3105" y="83"/>
                    <a:pt x="3127" y="117"/>
                    <a:pt x="3127" y="168"/>
                  </a:cubicBezTo>
                  <a:cubicBezTo>
                    <a:pt x="3127" y="206"/>
                    <a:pt x="3116" y="245"/>
                    <a:pt x="3094" y="266"/>
                  </a:cubicBezTo>
                  <a:cubicBezTo>
                    <a:pt x="3070" y="290"/>
                    <a:pt x="3035" y="304"/>
                    <a:pt x="2997" y="304"/>
                  </a:cubicBezTo>
                  <a:cubicBezTo>
                    <a:pt x="2949" y="304"/>
                    <a:pt x="2933" y="295"/>
                    <a:pt x="2928" y="288"/>
                  </a:cubicBezTo>
                  <a:cubicBezTo>
                    <a:pt x="2924" y="283"/>
                    <a:pt x="2924" y="267"/>
                    <a:pt x="2923" y="257"/>
                  </a:cubicBezTo>
                  <a:cubicBezTo>
                    <a:pt x="2923" y="249"/>
                    <a:pt x="2922" y="211"/>
                    <a:pt x="2922" y="168"/>
                  </a:cubicBezTo>
                  <a:lnTo>
                    <a:pt x="2922" y="117"/>
                  </a:lnTo>
                  <a:close/>
                  <a:moveTo>
                    <a:pt x="2686" y="19"/>
                  </a:moveTo>
                  <a:lnTo>
                    <a:pt x="2686" y="19"/>
                  </a:lnTo>
                  <a:cubicBezTo>
                    <a:pt x="2698" y="18"/>
                    <a:pt x="2726" y="16"/>
                    <a:pt x="2748" y="39"/>
                  </a:cubicBezTo>
                  <a:cubicBezTo>
                    <a:pt x="2770" y="62"/>
                    <a:pt x="2772" y="90"/>
                    <a:pt x="2772" y="103"/>
                  </a:cubicBezTo>
                  <a:cubicBezTo>
                    <a:pt x="2772" y="142"/>
                    <a:pt x="2740" y="171"/>
                    <a:pt x="2699" y="171"/>
                  </a:cubicBezTo>
                  <a:cubicBezTo>
                    <a:pt x="2683" y="171"/>
                    <a:pt x="2664" y="168"/>
                    <a:pt x="2658" y="164"/>
                  </a:cubicBezTo>
                  <a:cubicBezTo>
                    <a:pt x="2656" y="163"/>
                    <a:pt x="2655" y="161"/>
                    <a:pt x="2655" y="159"/>
                  </a:cubicBezTo>
                  <a:lnTo>
                    <a:pt x="2655" y="26"/>
                  </a:lnTo>
                  <a:cubicBezTo>
                    <a:pt x="2655" y="23"/>
                    <a:pt x="2656" y="22"/>
                    <a:pt x="2658" y="21"/>
                  </a:cubicBezTo>
                  <a:cubicBezTo>
                    <a:pt x="2662" y="20"/>
                    <a:pt x="2673" y="19"/>
                    <a:pt x="2686" y="19"/>
                  </a:cubicBezTo>
                  <a:close/>
                  <a:moveTo>
                    <a:pt x="2733" y="175"/>
                  </a:moveTo>
                  <a:lnTo>
                    <a:pt x="2733" y="175"/>
                  </a:lnTo>
                  <a:cubicBezTo>
                    <a:pt x="2776" y="163"/>
                    <a:pt x="2804" y="127"/>
                    <a:pt x="2804" y="79"/>
                  </a:cubicBezTo>
                  <a:cubicBezTo>
                    <a:pt x="2804" y="57"/>
                    <a:pt x="2793" y="38"/>
                    <a:pt x="2783" y="29"/>
                  </a:cubicBezTo>
                  <a:cubicBezTo>
                    <a:pt x="2777" y="23"/>
                    <a:pt x="2758" y="5"/>
                    <a:pt x="2705" y="5"/>
                  </a:cubicBezTo>
                  <a:cubicBezTo>
                    <a:pt x="2686" y="5"/>
                    <a:pt x="2651" y="7"/>
                    <a:pt x="2639" y="7"/>
                  </a:cubicBezTo>
                  <a:cubicBezTo>
                    <a:pt x="2635" y="7"/>
                    <a:pt x="2612" y="5"/>
                    <a:pt x="2593" y="5"/>
                  </a:cubicBezTo>
                  <a:cubicBezTo>
                    <a:pt x="2589" y="5"/>
                    <a:pt x="2587" y="6"/>
                    <a:pt x="2587" y="9"/>
                  </a:cubicBezTo>
                  <a:cubicBezTo>
                    <a:pt x="2587" y="10"/>
                    <a:pt x="2588" y="11"/>
                    <a:pt x="2590" y="11"/>
                  </a:cubicBezTo>
                  <a:cubicBezTo>
                    <a:pt x="2594" y="11"/>
                    <a:pt x="2601" y="12"/>
                    <a:pt x="2604" y="12"/>
                  </a:cubicBezTo>
                  <a:cubicBezTo>
                    <a:pt x="2617" y="15"/>
                    <a:pt x="2621" y="22"/>
                    <a:pt x="2621" y="36"/>
                  </a:cubicBezTo>
                  <a:cubicBezTo>
                    <a:pt x="2622" y="49"/>
                    <a:pt x="2622" y="60"/>
                    <a:pt x="2622" y="124"/>
                  </a:cubicBezTo>
                  <a:lnTo>
                    <a:pt x="2622" y="196"/>
                  </a:lnTo>
                  <a:cubicBezTo>
                    <a:pt x="2622" y="235"/>
                    <a:pt x="2622" y="267"/>
                    <a:pt x="2620" y="284"/>
                  </a:cubicBezTo>
                  <a:cubicBezTo>
                    <a:pt x="2619" y="296"/>
                    <a:pt x="2617" y="305"/>
                    <a:pt x="2608" y="307"/>
                  </a:cubicBezTo>
                  <a:cubicBezTo>
                    <a:pt x="2605" y="308"/>
                    <a:pt x="2600" y="309"/>
                    <a:pt x="2596" y="309"/>
                  </a:cubicBezTo>
                  <a:cubicBezTo>
                    <a:pt x="2594" y="309"/>
                    <a:pt x="2593" y="310"/>
                    <a:pt x="2593" y="311"/>
                  </a:cubicBezTo>
                  <a:cubicBezTo>
                    <a:pt x="2593" y="313"/>
                    <a:pt x="2595" y="314"/>
                    <a:pt x="2599" y="314"/>
                  </a:cubicBezTo>
                  <a:cubicBezTo>
                    <a:pt x="2612" y="314"/>
                    <a:pt x="2637" y="313"/>
                    <a:pt x="2638" y="313"/>
                  </a:cubicBezTo>
                  <a:cubicBezTo>
                    <a:pt x="2640" y="313"/>
                    <a:pt x="2666" y="314"/>
                    <a:pt x="2688" y="314"/>
                  </a:cubicBezTo>
                  <a:cubicBezTo>
                    <a:pt x="2693" y="314"/>
                    <a:pt x="2695" y="313"/>
                    <a:pt x="2695" y="311"/>
                  </a:cubicBezTo>
                  <a:cubicBezTo>
                    <a:pt x="2695" y="310"/>
                    <a:pt x="2694" y="309"/>
                    <a:pt x="2691" y="309"/>
                  </a:cubicBezTo>
                  <a:cubicBezTo>
                    <a:pt x="2688" y="309"/>
                    <a:pt x="2679" y="308"/>
                    <a:pt x="2673" y="307"/>
                  </a:cubicBezTo>
                  <a:cubicBezTo>
                    <a:pt x="2661" y="305"/>
                    <a:pt x="2658" y="296"/>
                    <a:pt x="2657" y="284"/>
                  </a:cubicBezTo>
                  <a:cubicBezTo>
                    <a:pt x="2655" y="267"/>
                    <a:pt x="2655" y="235"/>
                    <a:pt x="2655" y="196"/>
                  </a:cubicBezTo>
                  <a:lnTo>
                    <a:pt x="2655" y="186"/>
                  </a:lnTo>
                  <a:cubicBezTo>
                    <a:pt x="2655" y="184"/>
                    <a:pt x="2656" y="183"/>
                    <a:pt x="2658" y="183"/>
                  </a:cubicBezTo>
                  <a:lnTo>
                    <a:pt x="2697" y="183"/>
                  </a:lnTo>
                  <a:cubicBezTo>
                    <a:pt x="2700" y="183"/>
                    <a:pt x="2702" y="184"/>
                    <a:pt x="2703" y="186"/>
                  </a:cubicBezTo>
                  <a:cubicBezTo>
                    <a:pt x="2709" y="200"/>
                    <a:pt x="2718" y="222"/>
                    <a:pt x="2730" y="248"/>
                  </a:cubicBezTo>
                  <a:cubicBezTo>
                    <a:pt x="2747" y="282"/>
                    <a:pt x="2750" y="298"/>
                    <a:pt x="2767" y="307"/>
                  </a:cubicBezTo>
                  <a:cubicBezTo>
                    <a:pt x="2778" y="313"/>
                    <a:pt x="2789" y="314"/>
                    <a:pt x="2812" y="314"/>
                  </a:cubicBezTo>
                  <a:lnTo>
                    <a:pt x="2832" y="314"/>
                  </a:lnTo>
                  <a:cubicBezTo>
                    <a:pt x="2839" y="314"/>
                    <a:pt x="2841" y="313"/>
                    <a:pt x="2841" y="311"/>
                  </a:cubicBezTo>
                  <a:cubicBezTo>
                    <a:pt x="2841" y="310"/>
                    <a:pt x="2840" y="308"/>
                    <a:pt x="2838" y="309"/>
                  </a:cubicBezTo>
                  <a:cubicBezTo>
                    <a:pt x="2834" y="309"/>
                    <a:pt x="2827" y="308"/>
                    <a:pt x="2819" y="306"/>
                  </a:cubicBezTo>
                  <a:cubicBezTo>
                    <a:pt x="2813" y="305"/>
                    <a:pt x="2793" y="300"/>
                    <a:pt x="2781" y="278"/>
                  </a:cubicBezTo>
                  <a:cubicBezTo>
                    <a:pt x="2766" y="250"/>
                    <a:pt x="2749" y="209"/>
                    <a:pt x="2733" y="175"/>
                  </a:cubicBezTo>
                  <a:close/>
                  <a:moveTo>
                    <a:pt x="2225" y="124"/>
                  </a:moveTo>
                  <a:lnTo>
                    <a:pt x="2225" y="124"/>
                  </a:lnTo>
                  <a:cubicBezTo>
                    <a:pt x="2225" y="60"/>
                    <a:pt x="2225" y="49"/>
                    <a:pt x="2226" y="36"/>
                  </a:cubicBezTo>
                  <a:cubicBezTo>
                    <a:pt x="2226" y="21"/>
                    <a:pt x="2230" y="14"/>
                    <a:pt x="2241" y="12"/>
                  </a:cubicBezTo>
                  <a:cubicBezTo>
                    <a:pt x="2246" y="12"/>
                    <a:pt x="2248" y="11"/>
                    <a:pt x="2251" y="11"/>
                  </a:cubicBezTo>
                  <a:cubicBezTo>
                    <a:pt x="2253" y="11"/>
                    <a:pt x="2254" y="10"/>
                    <a:pt x="2254" y="9"/>
                  </a:cubicBezTo>
                  <a:cubicBezTo>
                    <a:pt x="2254" y="6"/>
                    <a:pt x="2252" y="5"/>
                    <a:pt x="2248" y="5"/>
                  </a:cubicBezTo>
                  <a:cubicBezTo>
                    <a:pt x="2235" y="5"/>
                    <a:pt x="2210" y="7"/>
                    <a:pt x="2208" y="7"/>
                  </a:cubicBezTo>
                  <a:cubicBezTo>
                    <a:pt x="2206" y="7"/>
                    <a:pt x="2180" y="5"/>
                    <a:pt x="2161" y="5"/>
                  </a:cubicBezTo>
                  <a:cubicBezTo>
                    <a:pt x="2157" y="5"/>
                    <a:pt x="2155" y="6"/>
                    <a:pt x="2155" y="9"/>
                  </a:cubicBezTo>
                  <a:cubicBezTo>
                    <a:pt x="2155" y="10"/>
                    <a:pt x="2157" y="11"/>
                    <a:pt x="2158" y="11"/>
                  </a:cubicBezTo>
                  <a:cubicBezTo>
                    <a:pt x="2162" y="11"/>
                    <a:pt x="2169" y="12"/>
                    <a:pt x="2172" y="12"/>
                  </a:cubicBezTo>
                  <a:cubicBezTo>
                    <a:pt x="2186" y="15"/>
                    <a:pt x="2189" y="22"/>
                    <a:pt x="2190" y="36"/>
                  </a:cubicBezTo>
                  <a:cubicBezTo>
                    <a:pt x="2190" y="49"/>
                    <a:pt x="2190" y="60"/>
                    <a:pt x="2190" y="124"/>
                  </a:cubicBezTo>
                  <a:lnTo>
                    <a:pt x="2190" y="132"/>
                  </a:lnTo>
                  <a:cubicBezTo>
                    <a:pt x="2190" y="135"/>
                    <a:pt x="2189" y="135"/>
                    <a:pt x="2188" y="135"/>
                  </a:cubicBezTo>
                  <a:lnTo>
                    <a:pt x="2015" y="135"/>
                  </a:lnTo>
                  <a:cubicBezTo>
                    <a:pt x="2014" y="135"/>
                    <a:pt x="2012" y="135"/>
                    <a:pt x="2012" y="132"/>
                  </a:cubicBezTo>
                  <a:lnTo>
                    <a:pt x="2012" y="124"/>
                  </a:lnTo>
                  <a:cubicBezTo>
                    <a:pt x="2012" y="60"/>
                    <a:pt x="2012" y="49"/>
                    <a:pt x="2013" y="36"/>
                  </a:cubicBezTo>
                  <a:cubicBezTo>
                    <a:pt x="2014" y="21"/>
                    <a:pt x="2017" y="14"/>
                    <a:pt x="2028" y="12"/>
                  </a:cubicBezTo>
                  <a:cubicBezTo>
                    <a:pt x="2033" y="12"/>
                    <a:pt x="2036" y="11"/>
                    <a:pt x="2038" y="11"/>
                  </a:cubicBezTo>
                  <a:cubicBezTo>
                    <a:pt x="2040" y="11"/>
                    <a:pt x="2042" y="10"/>
                    <a:pt x="2042" y="9"/>
                  </a:cubicBezTo>
                  <a:cubicBezTo>
                    <a:pt x="2042" y="6"/>
                    <a:pt x="2040" y="5"/>
                    <a:pt x="2035" y="5"/>
                  </a:cubicBezTo>
                  <a:cubicBezTo>
                    <a:pt x="2023" y="5"/>
                    <a:pt x="1997" y="7"/>
                    <a:pt x="1995" y="7"/>
                  </a:cubicBezTo>
                  <a:cubicBezTo>
                    <a:pt x="1993" y="7"/>
                    <a:pt x="1967" y="5"/>
                    <a:pt x="1949" y="5"/>
                  </a:cubicBezTo>
                  <a:cubicBezTo>
                    <a:pt x="1945" y="5"/>
                    <a:pt x="1942" y="6"/>
                    <a:pt x="1942" y="9"/>
                  </a:cubicBezTo>
                  <a:cubicBezTo>
                    <a:pt x="1942" y="10"/>
                    <a:pt x="1944" y="11"/>
                    <a:pt x="1946" y="11"/>
                  </a:cubicBezTo>
                  <a:cubicBezTo>
                    <a:pt x="1949" y="11"/>
                    <a:pt x="1956" y="12"/>
                    <a:pt x="1960" y="12"/>
                  </a:cubicBezTo>
                  <a:cubicBezTo>
                    <a:pt x="1973" y="15"/>
                    <a:pt x="1976" y="22"/>
                    <a:pt x="1977" y="36"/>
                  </a:cubicBezTo>
                  <a:cubicBezTo>
                    <a:pt x="1978" y="49"/>
                    <a:pt x="1978" y="60"/>
                    <a:pt x="1978" y="124"/>
                  </a:cubicBezTo>
                  <a:lnTo>
                    <a:pt x="1978" y="196"/>
                  </a:lnTo>
                  <a:cubicBezTo>
                    <a:pt x="1978" y="235"/>
                    <a:pt x="1978" y="267"/>
                    <a:pt x="1976" y="284"/>
                  </a:cubicBezTo>
                  <a:cubicBezTo>
                    <a:pt x="1974" y="296"/>
                    <a:pt x="1972" y="305"/>
                    <a:pt x="1964" y="307"/>
                  </a:cubicBezTo>
                  <a:cubicBezTo>
                    <a:pt x="1960" y="308"/>
                    <a:pt x="1956" y="309"/>
                    <a:pt x="1952" y="309"/>
                  </a:cubicBezTo>
                  <a:cubicBezTo>
                    <a:pt x="1949" y="309"/>
                    <a:pt x="1949" y="310"/>
                    <a:pt x="1949" y="311"/>
                  </a:cubicBezTo>
                  <a:cubicBezTo>
                    <a:pt x="1949" y="313"/>
                    <a:pt x="1951" y="314"/>
                    <a:pt x="1955" y="314"/>
                  </a:cubicBezTo>
                  <a:cubicBezTo>
                    <a:pt x="1967" y="314"/>
                    <a:pt x="1993" y="313"/>
                    <a:pt x="1995" y="313"/>
                  </a:cubicBezTo>
                  <a:cubicBezTo>
                    <a:pt x="1997" y="313"/>
                    <a:pt x="2023" y="314"/>
                    <a:pt x="2045" y="314"/>
                  </a:cubicBezTo>
                  <a:cubicBezTo>
                    <a:pt x="2050" y="314"/>
                    <a:pt x="2052" y="313"/>
                    <a:pt x="2052" y="311"/>
                  </a:cubicBezTo>
                  <a:cubicBezTo>
                    <a:pt x="2052" y="310"/>
                    <a:pt x="2051" y="309"/>
                    <a:pt x="2049" y="309"/>
                  </a:cubicBezTo>
                  <a:cubicBezTo>
                    <a:pt x="2045" y="309"/>
                    <a:pt x="2036" y="308"/>
                    <a:pt x="2030" y="307"/>
                  </a:cubicBezTo>
                  <a:cubicBezTo>
                    <a:pt x="2018" y="305"/>
                    <a:pt x="2016" y="296"/>
                    <a:pt x="2014" y="284"/>
                  </a:cubicBezTo>
                  <a:cubicBezTo>
                    <a:pt x="2012" y="267"/>
                    <a:pt x="2012" y="235"/>
                    <a:pt x="2012" y="196"/>
                  </a:cubicBezTo>
                  <a:lnTo>
                    <a:pt x="2012" y="153"/>
                  </a:lnTo>
                  <a:cubicBezTo>
                    <a:pt x="2012" y="151"/>
                    <a:pt x="2014" y="150"/>
                    <a:pt x="2015" y="150"/>
                  </a:cubicBezTo>
                  <a:lnTo>
                    <a:pt x="2188" y="150"/>
                  </a:lnTo>
                  <a:cubicBezTo>
                    <a:pt x="2189" y="150"/>
                    <a:pt x="2190" y="151"/>
                    <a:pt x="2190" y="153"/>
                  </a:cubicBezTo>
                  <a:lnTo>
                    <a:pt x="2190" y="196"/>
                  </a:lnTo>
                  <a:cubicBezTo>
                    <a:pt x="2190" y="235"/>
                    <a:pt x="2190" y="267"/>
                    <a:pt x="2188" y="284"/>
                  </a:cubicBezTo>
                  <a:cubicBezTo>
                    <a:pt x="2187" y="296"/>
                    <a:pt x="2185" y="305"/>
                    <a:pt x="2177" y="307"/>
                  </a:cubicBezTo>
                  <a:cubicBezTo>
                    <a:pt x="2173" y="308"/>
                    <a:pt x="2168" y="309"/>
                    <a:pt x="2164" y="309"/>
                  </a:cubicBezTo>
                  <a:cubicBezTo>
                    <a:pt x="2162" y="309"/>
                    <a:pt x="2161" y="310"/>
                    <a:pt x="2161" y="311"/>
                  </a:cubicBezTo>
                  <a:cubicBezTo>
                    <a:pt x="2161" y="313"/>
                    <a:pt x="2163" y="314"/>
                    <a:pt x="2168" y="314"/>
                  </a:cubicBezTo>
                  <a:cubicBezTo>
                    <a:pt x="2180" y="314"/>
                    <a:pt x="2206" y="313"/>
                    <a:pt x="2208" y="313"/>
                  </a:cubicBezTo>
                  <a:cubicBezTo>
                    <a:pt x="2210" y="313"/>
                    <a:pt x="2235" y="314"/>
                    <a:pt x="2258" y="314"/>
                  </a:cubicBezTo>
                  <a:cubicBezTo>
                    <a:pt x="2262" y="314"/>
                    <a:pt x="2264" y="313"/>
                    <a:pt x="2264" y="311"/>
                  </a:cubicBezTo>
                  <a:cubicBezTo>
                    <a:pt x="2264" y="310"/>
                    <a:pt x="2264" y="309"/>
                    <a:pt x="2261" y="309"/>
                  </a:cubicBezTo>
                  <a:cubicBezTo>
                    <a:pt x="2257" y="309"/>
                    <a:pt x="2248" y="308"/>
                    <a:pt x="2243" y="307"/>
                  </a:cubicBezTo>
                  <a:cubicBezTo>
                    <a:pt x="2230" y="305"/>
                    <a:pt x="2228" y="296"/>
                    <a:pt x="2227" y="284"/>
                  </a:cubicBezTo>
                  <a:cubicBezTo>
                    <a:pt x="2225" y="267"/>
                    <a:pt x="2225" y="235"/>
                    <a:pt x="2225" y="196"/>
                  </a:cubicBezTo>
                  <a:lnTo>
                    <a:pt x="2225" y="124"/>
                  </a:lnTo>
                  <a:close/>
                  <a:moveTo>
                    <a:pt x="1281" y="153"/>
                  </a:moveTo>
                  <a:lnTo>
                    <a:pt x="1281" y="153"/>
                  </a:lnTo>
                  <a:cubicBezTo>
                    <a:pt x="1281" y="151"/>
                    <a:pt x="1281" y="150"/>
                    <a:pt x="1283" y="150"/>
                  </a:cubicBezTo>
                  <a:cubicBezTo>
                    <a:pt x="1289" y="150"/>
                    <a:pt x="1310" y="150"/>
                    <a:pt x="1315" y="151"/>
                  </a:cubicBezTo>
                  <a:cubicBezTo>
                    <a:pt x="1325" y="152"/>
                    <a:pt x="1335" y="153"/>
                    <a:pt x="1349" y="163"/>
                  </a:cubicBezTo>
                  <a:cubicBezTo>
                    <a:pt x="1380" y="184"/>
                    <a:pt x="1388" y="220"/>
                    <a:pt x="1388" y="244"/>
                  </a:cubicBezTo>
                  <a:cubicBezTo>
                    <a:pt x="1388" y="291"/>
                    <a:pt x="1353" y="302"/>
                    <a:pt x="1331" y="302"/>
                  </a:cubicBezTo>
                  <a:cubicBezTo>
                    <a:pt x="1324" y="302"/>
                    <a:pt x="1306" y="302"/>
                    <a:pt x="1295" y="296"/>
                  </a:cubicBezTo>
                  <a:cubicBezTo>
                    <a:pt x="1282" y="290"/>
                    <a:pt x="1282" y="284"/>
                    <a:pt x="1281" y="264"/>
                  </a:cubicBezTo>
                  <a:cubicBezTo>
                    <a:pt x="1281" y="258"/>
                    <a:pt x="1281" y="208"/>
                    <a:pt x="1281" y="176"/>
                  </a:cubicBezTo>
                  <a:lnTo>
                    <a:pt x="1281" y="153"/>
                  </a:lnTo>
                  <a:close/>
                  <a:moveTo>
                    <a:pt x="1281" y="23"/>
                  </a:moveTo>
                  <a:lnTo>
                    <a:pt x="1281" y="23"/>
                  </a:lnTo>
                  <a:cubicBezTo>
                    <a:pt x="1281" y="21"/>
                    <a:pt x="1282" y="20"/>
                    <a:pt x="1286" y="19"/>
                  </a:cubicBezTo>
                  <a:cubicBezTo>
                    <a:pt x="1292" y="17"/>
                    <a:pt x="1301" y="17"/>
                    <a:pt x="1305" y="17"/>
                  </a:cubicBezTo>
                  <a:cubicBezTo>
                    <a:pt x="1345" y="17"/>
                    <a:pt x="1360" y="53"/>
                    <a:pt x="1360" y="87"/>
                  </a:cubicBezTo>
                  <a:cubicBezTo>
                    <a:pt x="1360" y="104"/>
                    <a:pt x="1354" y="119"/>
                    <a:pt x="1346" y="128"/>
                  </a:cubicBezTo>
                  <a:cubicBezTo>
                    <a:pt x="1337" y="138"/>
                    <a:pt x="1331" y="139"/>
                    <a:pt x="1308" y="139"/>
                  </a:cubicBezTo>
                  <a:cubicBezTo>
                    <a:pt x="1293" y="139"/>
                    <a:pt x="1286" y="138"/>
                    <a:pt x="1283" y="137"/>
                  </a:cubicBezTo>
                  <a:cubicBezTo>
                    <a:pt x="1281" y="137"/>
                    <a:pt x="1281" y="136"/>
                    <a:pt x="1281" y="133"/>
                  </a:cubicBezTo>
                  <a:lnTo>
                    <a:pt x="1281" y="23"/>
                  </a:lnTo>
                  <a:close/>
                  <a:moveTo>
                    <a:pt x="1248" y="196"/>
                  </a:moveTo>
                  <a:lnTo>
                    <a:pt x="1248" y="196"/>
                  </a:lnTo>
                  <a:cubicBezTo>
                    <a:pt x="1248" y="235"/>
                    <a:pt x="1248" y="267"/>
                    <a:pt x="1246" y="284"/>
                  </a:cubicBezTo>
                  <a:cubicBezTo>
                    <a:pt x="1244" y="296"/>
                    <a:pt x="1242" y="305"/>
                    <a:pt x="1234" y="307"/>
                  </a:cubicBezTo>
                  <a:cubicBezTo>
                    <a:pt x="1230" y="308"/>
                    <a:pt x="1225" y="309"/>
                    <a:pt x="1222" y="309"/>
                  </a:cubicBezTo>
                  <a:cubicBezTo>
                    <a:pt x="1219" y="309"/>
                    <a:pt x="1219" y="310"/>
                    <a:pt x="1219" y="311"/>
                  </a:cubicBezTo>
                  <a:cubicBezTo>
                    <a:pt x="1219" y="313"/>
                    <a:pt x="1221" y="314"/>
                    <a:pt x="1225" y="314"/>
                  </a:cubicBezTo>
                  <a:cubicBezTo>
                    <a:pt x="1231" y="314"/>
                    <a:pt x="1241" y="313"/>
                    <a:pt x="1249" y="313"/>
                  </a:cubicBezTo>
                  <a:cubicBezTo>
                    <a:pt x="1257" y="313"/>
                    <a:pt x="1264" y="313"/>
                    <a:pt x="1265" y="313"/>
                  </a:cubicBezTo>
                  <a:cubicBezTo>
                    <a:pt x="1267" y="313"/>
                    <a:pt x="1278" y="313"/>
                    <a:pt x="1290" y="314"/>
                  </a:cubicBezTo>
                  <a:cubicBezTo>
                    <a:pt x="1302" y="315"/>
                    <a:pt x="1315" y="315"/>
                    <a:pt x="1319" y="315"/>
                  </a:cubicBezTo>
                  <a:cubicBezTo>
                    <a:pt x="1389" y="315"/>
                    <a:pt x="1424" y="270"/>
                    <a:pt x="1424" y="226"/>
                  </a:cubicBezTo>
                  <a:cubicBezTo>
                    <a:pt x="1424" y="179"/>
                    <a:pt x="1383" y="150"/>
                    <a:pt x="1353" y="140"/>
                  </a:cubicBezTo>
                  <a:cubicBezTo>
                    <a:pt x="1372" y="120"/>
                    <a:pt x="1391" y="100"/>
                    <a:pt x="1391" y="67"/>
                  </a:cubicBezTo>
                  <a:cubicBezTo>
                    <a:pt x="1391" y="46"/>
                    <a:pt x="1377" y="5"/>
                    <a:pt x="1310" y="5"/>
                  </a:cubicBezTo>
                  <a:cubicBezTo>
                    <a:pt x="1291" y="5"/>
                    <a:pt x="1275" y="7"/>
                    <a:pt x="1265" y="7"/>
                  </a:cubicBezTo>
                  <a:cubicBezTo>
                    <a:pt x="1263" y="7"/>
                    <a:pt x="1237" y="5"/>
                    <a:pt x="1219" y="5"/>
                  </a:cubicBezTo>
                  <a:cubicBezTo>
                    <a:pt x="1214" y="5"/>
                    <a:pt x="1212" y="6"/>
                    <a:pt x="1212" y="9"/>
                  </a:cubicBezTo>
                  <a:cubicBezTo>
                    <a:pt x="1212" y="10"/>
                    <a:pt x="1214" y="11"/>
                    <a:pt x="1216" y="11"/>
                  </a:cubicBezTo>
                  <a:cubicBezTo>
                    <a:pt x="1219" y="11"/>
                    <a:pt x="1226" y="12"/>
                    <a:pt x="1230" y="12"/>
                  </a:cubicBezTo>
                  <a:cubicBezTo>
                    <a:pt x="1243" y="15"/>
                    <a:pt x="1246" y="22"/>
                    <a:pt x="1247" y="36"/>
                  </a:cubicBezTo>
                  <a:cubicBezTo>
                    <a:pt x="1248" y="49"/>
                    <a:pt x="1248" y="60"/>
                    <a:pt x="1248" y="124"/>
                  </a:cubicBezTo>
                  <a:lnTo>
                    <a:pt x="1248" y="196"/>
                  </a:lnTo>
                  <a:close/>
                  <a:moveTo>
                    <a:pt x="1015" y="196"/>
                  </a:moveTo>
                  <a:lnTo>
                    <a:pt x="1015" y="196"/>
                  </a:lnTo>
                  <a:cubicBezTo>
                    <a:pt x="1015" y="235"/>
                    <a:pt x="1015" y="267"/>
                    <a:pt x="1013" y="284"/>
                  </a:cubicBezTo>
                  <a:cubicBezTo>
                    <a:pt x="1012" y="296"/>
                    <a:pt x="1010" y="305"/>
                    <a:pt x="1001" y="307"/>
                  </a:cubicBezTo>
                  <a:cubicBezTo>
                    <a:pt x="998" y="308"/>
                    <a:pt x="993" y="309"/>
                    <a:pt x="989" y="309"/>
                  </a:cubicBezTo>
                  <a:cubicBezTo>
                    <a:pt x="987" y="309"/>
                    <a:pt x="986" y="310"/>
                    <a:pt x="986" y="311"/>
                  </a:cubicBezTo>
                  <a:cubicBezTo>
                    <a:pt x="986" y="313"/>
                    <a:pt x="988" y="314"/>
                    <a:pt x="992" y="314"/>
                  </a:cubicBezTo>
                  <a:cubicBezTo>
                    <a:pt x="998" y="314"/>
                    <a:pt x="1008" y="313"/>
                    <a:pt x="1016" y="313"/>
                  </a:cubicBezTo>
                  <a:cubicBezTo>
                    <a:pt x="1025" y="313"/>
                    <a:pt x="1032" y="313"/>
                    <a:pt x="1032" y="313"/>
                  </a:cubicBezTo>
                  <a:cubicBezTo>
                    <a:pt x="1039" y="313"/>
                    <a:pt x="1048" y="313"/>
                    <a:pt x="1064" y="314"/>
                  </a:cubicBezTo>
                  <a:cubicBezTo>
                    <a:pt x="1080" y="315"/>
                    <a:pt x="1103" y="315"/>
                    <a:pt x="1133" y="315"/>
                  </a:cubicBezTo>
                  <a:cubicBezTo>
                    <a:pt x="1149" y="315"/>
                    <a:pt x="1153" y="315"/>
                    <a:pt x="1155" y="305"/>
                  </a:cubicBezTo>
                  <a:cubicBezTo>
                    <a:pt x="1157" y="296"/>
                    <a:pt x="1161" y="269"/>
                    <a:pt x="1161" y="265"/>
                  </a:cubicBezTo>
                  <a:cubicBezTo>
                    <a:pt x="1161" y="262"/>
                    <a:pt x="1161" y="259"/>
                    <a:pt x="1158" y="259"/>
                  </a:cubicBezTo>
                  <a:cubicBezTo>
                    <a:pt x="1156" y="259"/>
                    <a:pt x="1155" y="261"/>
                    <a:pt x="1155" y="265"/>
                  </a:cubicBezTo>
                  <a:cubicBezTo>
                    <a:pt x="1152" y="282"/>
                    <a:pt x="1147" y="290"/>
                    <a:pt x="1136" y="295"/>
                  </a:cubicBezTo>
                  <a:cubicBezTo>
                    <a:pt x="1126" y="299"/>
                    <a:pt x="1108" y="299"/>
                    <a:pt x="1097" y="299"/>
                  </a:cubicBezTo>
                  <a:cubicBezTo>
                    <a:pt x="1057" y="299"/>
                    <a:pt x="1051" y="294"/>
                    <a:pt x="1050" y="266"/>
                  </a:cubicBezTo>
                  <a:cubicBezTo>
                    <a:pt x="1049" y="257"/>
                    <a:pt x="1050" y="210"/>
                    <a:pt x="1050" y="196"/>
                  </a:cubicBezTo>
                  <a:lnTo>
                    <a:pt x="1050" y="160"/>
                  </a:lnTo>
                  <a:cubicBezTo>
                    <a:pt x="1050" y="158"/>
                    <a:pt x="1050" y="157"/>
                    <a:pt x="1052" y="157"/>
                  </a:cubicBezTo>
                  <a:cubicBezTo>
                    <a:pt x="1059" y="157"/>
                    <a:pt x="1100" y="158"/>
                    <a:pt x="1111" y="159"/>
                  </a:cubicBezTo>
                  <a:cubicBezTo>
                    <a:pt x="1127" y="161"/>
                    <a:pt x="1130" y="168"/>
                    <a:pt x="1132" y="173"/>
                  </a:cubicBezTo>
                  <a:cubicBezTo>
                    <a:pt x="1134" y="179"/>
                    <a:pt x="1134" y="183"/>
                    <a:pt x="1134" y="187"/>
                  </a:cubicBezTo>
                  <a:cubicBezTo>
                    <a:pt x="1134" y="189"/>
                    <a:pt x="1135" y="190"/>
                    <a:pt x="1137" y="190"/>
                  </a:cubicBezTo>
                  <a:cubicBezTo>
                    <a:pt x="1139" y="190"/>
                    <a:pt x="1139" y="186"/>
                    <a:pt x="1139" y="183"/>
                  </a:cubicBezTo>
                  <a:cubicBezTo>
                    <a:pt x="1139" y="180"/>
                    <a:pt x="1140" y="165"/>
                    <a:pt x="1141" y="157"/>
                  </a:cubicBezTo>
                  <a:cubicBezTo>
                    <a:pt x="1142" y="143"/>
                    <a:pt x="1144" y="136"/>
                    <a:pt x="1144" y="134"/>
                  </a:cubicBezTo>
                  <a:cubicBezTo>
                    <a:pt x="1144" y="131"/>
                    <a:pt x="1144" y="130"/>
                    <a:pt x="1142" y="130"/>
                  </a:cubicBezTo>
                  <a:cubicBezTo>
                    <a:pt x="1141" y="130"/>
                    <a:pt x="1139" y="132"/>
                    <a:pt x="1136" y="136"/>
                  </a:cubicBezTo>
                  <a:cubicBezTo>
                    <a:pt x="1132" y="140"/>
                    <a:pt x="1127" y="141"/>
                    <a:pt x="1117" y="141"/>
                  </a:cubicBezTo>
                  <a:cubicBezTo>
                    <a:pt x="1108" y="142"/>
                    <a:pt x="1057" y="142"/>
                    <a:pt x="1052" y="142"/>
                  </a:cubicBezTo>
                  <a:cubicBezTo>
                    <a:pt x="1050" y="142"/>
                    <a:pt x="1050" y="141"/>
                    <a:pt x="1050" y="138"/>
                  </a:cubicBezTo>
                  <a:lnTo>
                    <a:pt x="1050" y="25"/>
                  </a:lnTo>
                  <a:cubicBezTo>
                    <a:pt x="1050" y="23"/>
                    <a:pt x="1050" y="21"/>
                    <a:pt x="1052" y="21"/>
                  </a:cubicBezTo>
                  <a:cubicBezTo>
                    <a:pt x="1057" y="21"/>
                    <a:pt x="1101" y="22"/>
                    <a:pt x="1108" y="23"/>
                  </a:cubicBezTo>
                  <a:cubicBezTo>
                    <a:pt x="1130" y="25"/>
                    <a:pt x="1134" y="30"/>
                    <a:pt x="1137" y="36"/>
                  </a:cubicBezTo>
                  <a:cubicBezTo>
                    <a:pt x="1139" y="41"/>
                    <a:pt x="1139" y="48"/>
                    <a:pt x="1139" y="51"/>
                  </a:cubicBezTo>
                  <a:cubicBezTo>
                    <a:pt x="1139" y="54"/>
                    <a:pt x="1140" y="57"/>
                    <a:pt x="1143" y="57"/>
                  </a:cubicBezTo>
                  <a:cubicBezTo>
                    <a:pt x="1144" y="57"/>
                    <a:pt x="1145" y="54"/>
                    <a:pt x="1146" y="52"/>
                  </a:cubicBezTo>
                  <a:cubicBezTo>
                    <a:pt x="1146" y="47"/>
                    <a:pt x="1147" y="29"/>
                    <a:pt x="1148" y="25"/>
                  </a:cubicBezTo>
                  <a:cubicBezTo>
                    <a:pt x="1149" y="14"/>
                    <a:pt x="1151" y="9"/>
                    <a:pt x="1151" y="6"/>
                  </a:cubicBezTo>
                  <a:cubicBezTo>
                    <a:pt x="1151" y="4"/>
                    <a:pt x="1150" y="2"/>
                    <a:pt x="1149" y="2"/>
                  </a:cubicBezTo>
                  <a:cubicBezTo>
                    <a:pt x="1147" y="2"/>
                    <a:pt x="1146" y="4"/>
                    <a:pt x="1144" y="4"/>
                  </a:cubicBezTo>
                  <a:cubicBezTo>
                    <a:pt x="1140" y="5"/>
                    <a:pt x="1134" y="6"/>
                    <a:pt x="1126" y="6"/>
                  </a:cubicBezTo>
                  <a:cubicBezTo>
                    <a:pt x="1117" y="7"/>
                    <a:pt x="1035" y="7"/>
                    <a:pt x="1032" y="7"/>
                  </a:cubicBezTo>
                  <a:lnTo>
                    <a:pt x="1016" y="6"/>
                  </a:lnTo>
                  <a:cubicBezTo>
                    <a:pt x="1007" y="5"/>
                    <a:pt x="996" y="5"/>
                    <a:pt x="986" y="5"/>
                  </a:cubicBezTo>
                  <a:cubicBezTo>
                    <a:pt x="982" y="5"/>
                    <a:pt x="980" y="6"/>
                    <a:pt x="980" y="9"/>
                  </a:cubicBezTo>
                  <a:cubicBezTo>
                    <a:pt x="980" y="10"/>
                    <a:pt x="981" y="11"/>
                    <a:pt x="983" y="11"/>
                  </a:cubicBezTo>
                  <a:cubicBezTo>
                    <a:pt x="987" y="11"/>
                    <a:pt x="994" y="12"/>
                    <a:pt x="997" y="12"/>
                  </a:cubicBezTo>
                  <a:cubicBezTo>
                    <a:pt x="1010" y="15"/>
                    <a:pt x="1014" y="22"/>
                    <a:pt x="1014" y="36"/>
                  </a:cubicBezTo>
                  <a:cubicBezTo>
                    <a:pt x="1015" y="49"/>
                    <a:pt x="1015" y="60"/>
                    <a:pt x="1015" y="124"/>
                  </a:cubicBezTo>
                  <a:lnTo>
                    <a:pt x="1015" y="196"/>
                  </a:lnTo>
                  <a:close/>
                  <a:moveTo>
                    <a:pt x="1501" y="196"/>
                  </a:moveTo>
                  <a:lnTo>
                    <a:pt x="1501" y="196"/>
                  </a:lnTo>
                  <a:cubicBezTo>
                    <a:pt x="1501" y="235"/>
                    <a:pt x="1501" y="267"/>
                    <a:pt x="1499" y="284"/>
                  </a:cubicBezTo>
                  <a:cubicBezTo>
                    <a:pt x="1497" y="296"/>
                    <a:pt x="1495" y="305"/>
                    <a:pt x="1487" y="307"/>
                  </a:cubicBezTo>
                  <a:cubicBezTo>
                    <a:pt x="1483" y="308"/>
                    <a:pt x="1479" y="309"/>
                    <a:pt x="1475" y="309"/>
                  </a:cubicBezTo>
                  <a:cubicBezTo>
                    <a:pt x="1472" y="309"/>
                    <a:pt x="1472" y="310"/>
                    <a:pt x="1472" y="311"/>
                  </a:cubicBezTo>
                  <a:cubicBezTo>
                    <a:pt x="1472" y="313"/>
                    <a:pt x="1474" y="314"/>
                    <a:pt x="1478" y="314"/>
                  </a:cubicBezTo>
                  <a:cubicBezTo>
                    <a:pt x="1484" y="314"/>
                    <a:pt x="1494" y="313"/>
                    <a:pt x="1502" y="313"/>
                  </a:cubicBezTo>
                  <a:cubicBezTo>
                    <a:pt x="1510" y="313"/>
                    <a:pt x="1517" y="313"/>
                    <a:pt x="1518" y="313"/>
                  </a:cubicBezTo>
                  <a:cubicBezTo>
                    <a:pt x="1524" y="313"/>
                    <a:pt x="1534" y="313"/>
                    <a:pt x="1550" y="314"/>
                  </a:cubicBezTo>
                  <a:cubicBezTo>
                    <a:pt x="1566" y="315"/>
                    <a:pt x="1588" y="315"/>
                    <a:pt x="1619" y="315"/>
                  </a:cubicBezTo>
                  <a:cubicBezTo>
                    <a:pt x="1635" y="315"/>
                    <a:pt x="1638" y="315"/>
                    <a:pt x="1641" y="305"/>
                  </a:cubicBezTo>
                  <a:cubicBezTo>
                    <a:pt x="1643" y="296"/>
                    <a:pt x="1646" y="269"/>
                    <a:pt x="1646" y="265"/>
                  </a:cubicBezTo>
                  <a:cubicBezTo>
                    <a:pt x="1646" y="262"/>
                    <a:pt x="1646" y="259"/>
                    <a:pt x="1644" y="259"/>
                  </a:cubicBezTo>
                  <a:cubicBezTo>
                    <a:pt x="1642" y="259"/>
                    <a:pt x="1641" y="261"/>
                    <a:pt x="1640" y="265"/>
                  </a:cubicBezTo>
                  <a:cubicBezTo>
                    <a:pt x="1637" y="282"/>
                    <a:pt x="1633" y="290"/>
                    <a:pt x="1622" y="295"/>
                  </a:cubicBezTo>
                  <a:cubicBezTo>
                    <a:pt x="1611" y="299"/>
                    <a:pt x="1593" y="299"/>
                    <a:pt x="1583" y="299"/>
                  </a:cubicBezTo>
                  <a:cubicBezTo>
                    <a:pt x="1543" y="299"/>
                    <a:pt x="1537" y="294"/>
                    <a:pt x="1535" y="266"/>
                  </a:cubicBezTo>
                  <a:cubicBezTo>
                    <a:pt x="1535" y="257"/>
                    <a:pt x="1535" y="210"/>
                    <a:pt x="1535" y="196"/>
                  </a:cubicBezTo>
                  <a:lnTo>
                    <a:pt x="1535" y="160"/>
                  </a:lnTo>
                  <a:cubicBezTo>
                    <a:pt x="1535" y="158"/>
                    <a:pt x="1536" y="157"/>
                    <a:pt x="1538" y="157"/>
                  </a:cubicBezTo>
                  <a:cubicBezTo>
                    <a:pt x="1545" y="157"/>
                    <a:pt x="1586" y="158"/>
                    <a:pt x="1597" y="159"/>
                  </a:cubicBezTo>
                  <a:cubicBezTo>
                    <a:pt x="1613" y="161"/>
                    <a:pt x="1616" y="168"/>
                    <a:pt x="1618" y="173"/>
                  </a:cubicBezTo>
                  <a:cubicBezTo>
                    <a:pt x="1619" y="179"/>
                    <a:pt x="1619" y="183"/>
                    <a:pt x="1619" y="187"/>
                  </a:cubicBezTo>
                  <a:cubicBezTo>
                    <a:pt x="1619" y="189"/>
                    <a:pt x="1620" y="190"/>
                    <a:pt x="1622" y="190"/>
                  </a:cubicBezTo>
                  <a:cubicBezTo>
                    <a:pt x="1625" y="190"/>
                    <a:pt x="1625" y="186"/>
                    <a:pt x="1625" y="183"/>
                  </a:cubicBezTo>
                  <a:cubicBezTo>
                    <a:pt x="1625" y="180"/>
                    <a:pt x="1626" y="165"/>
                    <a:pt x="1627" y="157"/>
                  </a:cubicBezTo>
                  <a:cubicBezTo>
                    <a:pt x="1628" y="143"/>
                    <a:pt x="1630" y="136"/>
                    <a:pt x="1630" y="134"/>
                  </a:cubicBezTo>
                  <a:cubicBezTo>
                    <a:pt x="1630" y="131"/>
                    <a:pt x="1629" y="130"/>
                    <a:pt x="1628" y="130"/>
                  </a:cubicBezTo>
                  <a:cubicBezTo>
                    <a:pt x="1626" y="130"/>
                    <a:pt x="1625" y="132"/>
                    <a:pt x="1622" y="136"/>
                  </a:cubicBezTo>
                  <a:cubicBezTo>
                    <a:pt x="1618" y="140"/>
                    <a:pt x="1613" y="141"/>
                    <a:pt x="1603" y="141"/>
                  </a:cubicBezTo>
                  <a:cubicBezTo>
                    <a:pt x="1593" y="142"/>
                    <a:pt x="1543" y="142"/>
                    <a:pt x="1538" y="142"/>
                  </a:cubicBezTo>
                  <a:cubicBezTo>
                    <a:pt x="1536" y="142"/>
                    <a:pt x="1535" y="141"/>
                    <a:pt x="1535" y="138"/>
                  </a:cubicBezTo>
                  <a:lnTo>
                    <a:pt x="1535" y="25"/>
                  </a:lnTo>
                  <a:cubicBezTo>
                    <a:pt x="1535" y="23"/>
                    <a:pt x="1536" y="21"/>
                    <a:pt x="1538" y="21"/>
                  </a:cubicBezTo>
                  <a:cubicBezTo>
                    <a:pt x="1542" y="21"/>
                    <a:pt x="1587" y="22"/>
                    <a:pt x="1594" y="23"/>
                  </a:cubicBezTo>
                  <a:cubicBezTo>
                    <a:pt x="1616" y="25"/>
                    <a:pt x="1620" y="30"/>
                    <a:pt x="1623" y="36"/>
                  </a:cubicBezTo>
                  <a:cubicBezTo>
                    <a:pt x="1625" y="41"/>
                    <a:pt x="1625" y="48"/>
                    <a:pt x="1625" y="51"/>
                  </a:cubicBezTo>
                  <a:cubicBezTo>
                    <a:pt x="1625" y="54"/>
                    <a:pt x="1626" y="57"/>
                    <a:pt x="1628" y="57"/>
                  </a:cubicBezTo>
                  <a:cubicBezTo>
                    <a:pt x="1630" y="57"/>
                    <a:pt x="1631" y="54"/>
                    <a:pt x="1631" y="52"/>
                  </a:cubicBezTo>
                  <a:cubicBezTo>
                    <a:pt x="1632" y="47"/>
                    <a:pt x="1633" y="29"/>
                    <a:pt x="1633" y="25"/>
                  </a:cubicBezTo>
                  <a:cubicBezTo>
                    <a:pt x="1635" y="14"/>
                    <a:pt x="1637" y="9"/>
                    <a:pt x="1637" y="6"/>
                  </a:cubicBezTo>
                  <a:cubicBezTo>
                    <a:pt x="1637" y="4"/>
                    <a:pt x="1636" y="2"/>
                    <a:pt x="1635" y="2"/>
                  </a:cubicBezTo>
                  <a:cubicBezTo>
                    <a:pt x="1633" y="2"/>
                    <a:pt x="1631" y="4"/>
                    <a:pt x="1629" y="4"/>
                  </a:cubicBezTo>
                  <a:cubicBezTo>
                    <a:pt x="1626" y="5"/>
                    <a:pt x="1619" y="6"/>
                    <a:pt x="1612" y="6"/>
                  </a:cubicBezTo>
                  <a:cubicBezTo>
                    <a:pt x="1602" y="7"/>
                    <a:pt x="1521" y="7"/>
                    <a:pt x="1518" y="7"/>
                  </a:cubicBezTo>
                  <a:lnTo>
                    <a:pt x="1501" y="6"/>
                  </a:lnTo>
                  <a:cubicBezTo>
                    <a:pt x="1492" y="5"/>
                    <a:pt x="1481" y="5"/>
                    <a:pt x="1472" y="5"/>
                  </a:cubicBezTo>
                  <a:cubicBezTo>
                    <a:pt x="1468" y="5"/>
                    <a:pt x="1465" y="6"/>
                    <a:pt x="1465" y="9"/>
                  </a:cubicBezTo>
                  <a:cubicBezTo>
                    <a:pt x="1465" y="10"/>
                    <a:pt x="1467" y="11"/>
                    <a:pt x="1469" y="11"/>
                  </a:cubicBezTo>
                  <a:cubicBezTo>
                    <a:pt x="1472" y="11"/>
                    <a:pt x="1479" y="12"/>
                    <a:pt x="1483" y="12"/>
                  </a:cubicBezTo>
                  <a:cubicBezTo>
                    <a:pt x="1496" y="15"/>
                    <a:pt x="1499" y="22"/>
                    <a:pt x="1500" y="36"/>
                  </a:cubicBezTo>
                  <a:cubicBezTo>
                    <a:pt x="1501" y="49"/>
                    <a:pt x="1501" y="60"/>
                    <a:pt x="1501" y="124"/>
                  </a:cubicBezTo>
                  <a:lnTo>
                    <a:pt x="1501" y="196"/>
                  </a:lnTo>
                  <a:close/>
                  <a:moveTo>
                    <a:pt x="1882" y="1555"/>
                  </a:moveTo>
                  <a:lnTo>
                    <a:pt x="1882" y="1555"/>
                  </a:lnTo>
                  <a:cubicBezTo>
                    <a:pt x="1882" y="1551"/>
                    <a:pt x="1883" y="1550"/>
                    <a:pt x="1887" y="1550"/>
                  </a:cubicBezTo>
                  <a:cubicBezTo>
                    <a:pt x="1899" y="1550"/>
                    <a:pt x="1940" y="1550"/>
                    <a:pt x="1950" y="1551"/>
                  </a:cubicBezTo>
                  <a:cubicBezTo>
                    <a:pt x="1970" y="1554"/>
                    <a:pt x="1990" y="1556"/>
                    <a:pt x="2018" y="1575"/>
                  </a:cubicBezTo>
                  <a:cubicBezTo>
                    <a:pt x="2081" y="1618"/>
                    <a:pt x="2097" y="1689"/>
                    <a:pt x="2097" y="1738"/>
                  </a:cubicBezTo>
                  <a:cubicBezTo>
                    <a:pt x="2097" y="1831"/>
                    <a:pt x="2026" y="1854"/>
                    <a:pt x="1982" y="1854"/>
                  </a:cubicBezTo>
                  <a:cubicBezTo>
                    <a:pt x="1968" y="1854"/>
                    <a:pt x="1932" y="1853"/>
                    <a:pt x="1910" y="1842"/>
                  </a:cubicBezTo>
                  <a:cubicBezTo>
                    <a:pt x="1885" y="1830"/>
                    <a:pt x="1885" y="1818"/>
                    <a:pt x="1883" y="1778"/>
                  </a:cubicBezTo>
                  <a:cubicBezTo>
                    <a:pt x="1882" y="1766"/>
                    <a:pt x="1882" y="1665"/>
                    <a:pt x="1882" y="1602"/>
                  </a:cubicBezTo>
                  <a:lnTo>
                    <a:pt x="1882" y="1555"/>
                  </a:lnTo>
                  <a:close/>
                  <a:moveTo>
                    <a:pt x="1882" y="1296"/>
                  </a:moveTo>
                  <a:lnTo>
                    <a:pt x="1882" y="1296"/>
                  </a:lnTo>
                  <a:cubicBezTo>
                    <a:pt x="1882" y="1292"/>
                    <a:pt x="1884" y="1289"/>
                    <a:pt x="1892" y="1287"/>
                  </a:cubicBezTo>
                  <a:cubicBezTo>
                    <a:pt x="1905" y="1284"/>
                    <a:pt x="1922" y="1283"/>
                    <a:pt x="1931" y="1283"/>
                  </a:cubicBezTo>
                  <a:cubicBezTo>
                    <a:pt x="2011" y="1283"/>
                    <a:pt x="2041" y="1356"/>
                    <a:pt x="2041" y="1424"/>
                  </a:cubicBezTo>
                  <a:cubicBezTo>
                    <a:pt x="2041" y="1457"/>
                    <a:pt x="2029" y="1487"/>
                    <a:pt x="2012" y="1506"/>
                  </a:cubicBezTo>
                  <a:cubicBezTo>
                    <a:pt x="1994" y="1526"/>
                    <a:pt x="1983" y="1528"/>
                    <a:pt x="1937" y="1528"/>
                  </a:cubicBezTo>
                  <a:cubicBezTo>
                    <a:pt x="1907" y="1528"/>
                    <a:pt x="1892" y="1525"/>
                    <a:pt x="1887" y="1524"/>
                  </a:cubicBezTo>
                  <a:cubicBezTo>
                    <a:pt x="1883" y="1523"/>
                    <a:pt x="1882" y="1521"/>
                    <a:pt x="1882" y="1515"/>
                  </a:cubicBezTo>
                  <a:lnTo>
                    <a:pt x="1882" y="1296"/>
                  </a:lnTo>
                  <a:close/>
                  <a:moveTo>
                    <a:pt x="1816" y="1641"/>
                  </a:moveTo>
                  <a:lnTo>
                    <a:pt x="1816" y="1641"/>
                  </a:lnTo>
                  <a:cubicBezTo>
                    <a:pt x="1816" y="1720"/>
                    <a:pt x="1816" y="1784"/>
                    <a:pt x="1812" y="1818"/>
                  </a:cubicBezTo>
                  <a:cubicBezTo>
                    <a:pt x="1809" y="1842"/>
                    <a:pt x="1805" y="1860"/>
                    <a:pt x="1789" y="1863"/>
                  </a:cubicBezTo>
                  <a:cubicBezTo>
                    <a:pt x="1781" y="1865"/>
                    <a:pt x="1771" y="1867"/>
                    <a:pt x="1764" y="1867"/>
                  </a:cubicBezTo>
                  <a:cubicBezTo>
                    <a:pt x="1759" y="1867"/>
                    <a:pt x="1758" y="1869"/>
                    <a:pt x="1758" y="1872"/>
                  </a:cubicBezTo>
                  <a:cubicBezTo>
                    <a:pt x="1758" y="1877"/>
                    <a:pt x="1762" y="1878"/>
                    <a:pt x="1771" y="1878"/>
                  </a:cubicBezTo>
                  <a:cubicBezTo>
                    <a:pt x="1783" y="1878"/>
                    <a:pt x="1802" y="1877"/>
                    <a:pt x="1818" y="1877"/>
                  </a:cubicBezTo>
                  <a:cubicBezTo>
                    <a:pt x="1835" y="1876"/>
                    <a:pt x="1849" y="1876"/>
                    <a:pt x="1851" y="1876"/>
                  </a:cubicBezTo>
                  <a:cubicBezTo>
                    <a:pt x="1854" y="1876"/>
                    <a:pt x="1877" y="1877"/>
                    <a:pt x="1901" y="1878"/>
                  </a:cubicBezTo>
                  <a:cubicBezTo>
                    <a:pt x="1924" y="1879"/>
                    <a:pt x="1950" y="1881"/>
                    <a:pt x="1959" y="1881"/>
                  </a:cubicBezTo>
                  <a:cubicBezTo>
                    <a:pt x="2099" y="1881"/>
                    <a:pt x="2168" y="1790"/>
                    <a:pt x="2168" y="1702"/>
                  </a:cubicBezTo>
                  <a:cubicBezTo>
                    <a:pt x="2168" y="1607"/>
                    <a:pt x="2087" y="1549"/>
                    <a:pt x="2026" y="1530"/>
                  </a:cubicBezTo>
                  <a:cubicBezTo>
                    <a:pt x="2065" y="1490"/>
                    <a:pt x="2103" y="1450"/>
                    <a:pt x="2103" y="1383"/>
                  </a:cubicBezTo>
                  <a:cubicBezTo>
                    <a:pt x="2103" y="1342"/>
                    <a:pt x="2074" y="1261"/>
                    <a:pt x="1940" y="1261"/>
                  </a:cubicBezTo>
                  <a:cubicBezTo>
                    <a:pt x="1902" y="1261"/>
                    <a:pt x="1870" y="1263"/>
                    <a:pt x="1851" y="1263"/>
                  </a:cubicBezTo>
                  <a:cubicBezTo>
                    <a:pt x="1847" y="1263"/>
                    <a:pt x="1795" y="1261"/>
                    <a:pt x="1758" y="1261"/>
                  </a:cubicBezTo>
                  <a:cubicBezTo>
                    <a:pt x="1749" y="1261"/>
                    <a:pt x="1745" y="1262"/>
                    <a:pt x="1745" y="1267"/>
                  </a:cubicBezTo>
                  <a:cubicBezTo>
                    <a:pt x="1745" y="1270"/>
                    <a:pt x="1749" y="1272"/>
                    <a:pt x="1752" y="1272"/>
                  </a:cubicBezTo>
                  <a:cubicBezTo>
                    <a:pt x="1759" y="1272"/>
                    <a:pt x="1773" y="1273"/>
                    <a:pt x="1780" y="1274"/>
                  </a:cubicBezTo>
                  <a:cubicBezTo>
                    <a:pt x="1807" y="1280"/>
                    <a:pt x="1813" y="1293"/>
                    <a:pt x="1815" y="1321"/>
                  </a:cubicBezTo>
                  <a:cubicBezTo>
                    <a:pt x="1816" y="1347"/>
                    <a:pt x="1816" y="1370"/>
                    <a:pt x="1816" y="1497"/>
                  </a:cubicBezTo>
                  <a:lnTo>
                    <a:pt x="1816" y="1641"/>
                  </a:lnTo>
                  <a:close/>
                  <a:moveTo>
                    <a:pt x="2362" y="1497"/>
                  </a:moveTo>
                  <a:lnTo>
                    <a:pt x="2362" y="1497"/>
                  </a:lnTo>
                  <a:cubicBezTo>
                    <a:pt x="2362" y="1370"/>
                    <a:pt x="2362" y="1347"/>
                    <a:pt x="2364" y="1321"/>
                  </a:cubicBezTo>
                  <a:cubicBezTo>
                    <a:pt x="2365" y="1292"/>
                    <a:pt x="2372" y="1278"/>
                    <a:pt x="2394" y="1274"/>
                  </a:cubicBezTo>
                  <a:cubicBezTo>
                    <a:pt x="2404" y="1273"/>
                    <a:pt x="2409" y="1272"/>
                    <a:pt x="2414" y="1272"/>
                  </a:cubicBezTo>
                  <a:cubicBezTo>
                    <a:pt x="2418" y="1272"/>
                    <a:pt x="2421" y="1270"/>
                    <a:pt x="2421" y="1267"/>
                  </a:cubicBezTo>
                  <a:cubicBezTo>
                    <a:pt x="2421" y="1262"/>
                    <a:pt x="2417" y="1261"/>
                    <a:pt x="2408" y="1261"/>
                  </a:cubicBezTo>
                  <a:cubicBezTo>
                    <a:pt x="2383" y="1261"/>
                    <a:pt x="2332" y="1263"/>
                    <a:pt x="2328" y="1263"/>
                  </a:cubicBezTo>
                  <a:cubicBezTo>
                    <a:pt x="2324" y="1263"/>
                    <a:pt x="2272" y="1261"/>
                    <a:pt x="2245" y="1261"/>
                  </a:cubicBezTo>
                  <a:cubicBezTo>
                    <a:pt x="2236" y="1261"/>
                    <a:pt x="2232" y="1262"/>
                    <a:pt x="2232" y="1267"/>
                  </a:cubicBezTo>
                  <a:cubicBezTo>
                    <a:pt x="2232" y="1270"/>
                    <a:pt x="2236" y="1272"/>
                    <a:pt x="2239" y="1272"/>
                  </a:cubicBezTo>
                  <a:cubicBezTo>
                    <a:pt x="2245" y="1272"/>
                    <a:pt x="2255" y="1273"/>
                    <a:pt x="2264" y="1275"/>
                  </a:cubicBezTo>
                  <a:cubicBezTo>
                    <a:pt x="2282" y="1279"/>
                    <a:pt x="2290" y="1293"/>
                    <a:pt x="2292" y="1321"/>
                  </a:cubicBezTo>
                  <a:cubicBezTo>
                    <a:pt x="2294" y="1347"/>
                    <a:pt x="2294" y="1370"/>
                    <a:pt x="2294" y="1497"/>
                  </a:cubicBezTo>
                  <a:lnTo>
                    <a:pt x="2294" y="1641"/>
                  </a:lnTo>
                  <a:cubicBezTo>
                    <a:pt x="2294" y="1720"/>
                    <a:pt x="2294" y="1784"/>
                    <a:pt x="2290" y="1818"/>
                  </a:cubicBezTo>
                  <a:cubicBezTo>
                    <a:pt x="2286" y="1842"/>
                    <a:pt x="2282" y="1860"/>
                    <a:pt x="2266" y="1863"/>
                  </a:cubicBezTo>
                  <a:cubicBezTo>
                    <a:pt x="2258" y="1865"/>
                    <a:pt x="2249" y="1867"/>
                    <a:pt x="2241" y="1867"/>
                  </a:cubicBezTo>
                  <a:cubicBezTo>
                    <a:pt x="2236" y="1867"/>
                    <a:pt x="2235" y="1869"/>
                    <a:pt x="2235" y="1872"/>
                  </a:cubicBezTo>
                  <a:cubicBezTo>
                    <a:pt x="2235" y="1877"/>
                    <a:pt x="2239" y="1878"/>
                    <a:pt x="2248" y="1878"/>
                  </a:cubicBezTo>
                  <a:cubicBezTo>
                    <a:pt x="2272" y="1878"/>
                    <a:pt x="2324" y="1876"/>
                    <a:pt x="2328" y="1876"/>
                  </a:cubicBezTo>
                  <a:cubicBezTo>
                    <a:pt x="2332" y="1876"/>
                    <a:pt x="2383" y="1878"/>
                    <a:pt x="2428" y="1878"/>
                  </a:cubicBezTo>
                  <a:cubicBezTo>
                    <a:pt x="2437" y="1878"/>
                    <a:pt x="2441" y="1876"/>
                    <a:pt x="2441" y="1872"/>
                  </a:cubicBezTo>
                  <a:cubicBezTo>
                    <a:pt x="2441" y="1869"/>
                    <a:pt x="2440" y="1867"/>
                    <a:pt x="2435" y="1867"/>
                  </a:cubicBezTo>
                  <a:cubicBezTo>
                    <a:pt x="2428" y="1867"/>
                    <a:pt x="2410" y="1865"/>
                    <a:pt x="2398" y="1863"/>
                  </a:cubicBezTo>
                  <a:cubicBezTo>
                    <a:pt x="2374" y="1860"/>
                    <a:pt x="2369" y="1842"/>
                    <a:pt x="2366" y="1818"/>
                  </a:cubicBezTo>
                  <a:cubicBezTo>
                    <a:pt x="2362" y="1784"/>
                    <a:pt x="2362" y="1720"/>
                    <a:pt x="2362" y="1641"/>
                  </a:cubicBezTo>
                  <a:lnTo>
                    <a:pt x="2362" y="1497"/>
                  </a:lnTo>
                  <a:close/>
                  <a:moveTo>
                    <a:pt x="2610" y="1376"/>
                  </a:moveTo>
                  <a:lnTo>
                    <a:pt x="2610" y="1376"/>
                  </a:lnTo>
                  <a:cubicBezTo>
                    <a:pt x="2636" y="1405"/>
                    <a:pt x="2728" y="1508"/>
                    <a:pt x="2823" y="1610"/>
                  </a:cubicBezTo>
                  <a:cubicBezTo>
                    <a:pt x="2909" y="1703"/>
                    <a:pt x="3026" y="1823"/>
                    <a:pt x="3035" y="1832"/>
                  </a:cubicBezTo>
                  <a:cubicBezTo>
                    <a:pt x="3079" y="1875"/>
                    <a:pt x="3089" y="1884"/>
                    <a:pt x="3095" y="1884"/>
                  </a:cubicBezTo>
                  <a:cubicBezTo>
                    <a:pt x="3101" y="1884"/>
                    <a:pt x="3103" y="1880"/>
                    <a:pt x="3103" y="1826"/>
                  </a:cubicBezTo>
                  <a:lnTo>
                    <a:pt x="3104" y="1347"/>
                  </a:lnTo>
                  <a:cubicBezTo>
                    <a:pt x="3104" y="1298"/>
                    <a:pt x="3108" y="1280"/>
                    <a:pt x="3135" y="1274"/>
                  </a:cubicBezTo>
                  <a:cubicBezTo>
                    <a:pt x="3144" y="1272"/>
                    <a:pt x="3150" y="1272"/>
                    <a:pt x="3154" y="1272"/>
                  </a:cubicBezTo>
                  <a:cubicBezTo>
                    <a:pt x="3160" y="1272"/>
                    <a:pt x="3163" y="1269"/>
                    <a:pt x="3163" y="1266"/>
                  </a:cubicBezTo>
                  <a:cubicBezTo>
                    <a:pt x="3163" y="1261"/>
                    <a:pt x="3157" y="1261"/>
                    <a:pt x="3148" y="1261"/>
                  </a:cubicBezTo>
                  <a:cubicBezTo>
                    <a:pt x="3115" y="1261"/>
                    <a:pt x="3088" y="1263"/>
                    <a:pt x="3079" y="1263"/>
                  </a:cubicBezTo>
                  <a:cubicBezTo>
                    <a:pt x="3070" y="1263"/>
                    <a:pt x="3030" y="1261"/>
                    <a:pt x="2994" y="1261"/>
                  </a:cubicBezTo>
                  <a:cubicBezTo>
                    <a:pt x="2984" y="1261"/>
                    <a:pt x="2977" y="1261"/>
                    <a:pt x="2977" y="1266"/>
                  </a:cubicBezTo>
                  <a:cubicBezTo>
                    <a:pt x="2977" y="1269"/>
                    <a:pt x="2978" y="1272"/>
                    <a:pt x="2984" y="1272"/>
                  </a:cubicBezTo>
                  <a:cubicBezTo>
                    <a:pt x="2991" y="1272"/>
                    <a:pt x="3009" y="1273"/>
                    <a:pt x="3024" y="1276"/>
                  </a:cubicBezTo>
                  <a:cubicBezTo>
                    <a:pt x="3049" y="1283"/>
                    <a:pt x="3055" y="1301"/>
                    <a:pt x="3056" y="1354"/>
                  </a:cubicBezTo>
                  <a:lnTo>
                    <a:pt x="3065" y="1769"/>
                  </a:lnTo>
                  <a:cubicBezTo>
                    <a:pt x="3039" y="1742"/>
                    <a:pt x="2950" y="1642"/>
                    <a:pt x="2869" y="1555"/>
                  </a:cubicBezTo>
                  <a:cubicBezTo>
                    <a:pt x="2743" y="1421"/>
                    <a:pt x="2622" y="1289"/>
                    <a:pt x="2610" y="1275"/>
                  </a:cubicBezTo>
                  <a:cubicBezTo>
                    <a:pt x="2601" y="1267"/>
                    <a:pt x="2587" y="1249"/>
                    <a:pt x="2581" y="1249"/>
                  </a:cubicBezTo>
                  <a:cubicBezTo>
                    <a:pt x="2574" y="1249"/>
                    <a:pt x="2572" y="1258"/>
                    <a:pt x="2572" y="1290"/>
                  </a:cubicBezTo>
                  <a:lnTo>
                    <a:pt x="2571" y="1758"/>
                  </a:lnTo>
                  <a:cubicBezTo>
                    <a:pt x="2571" y="1832"/>
                    <a:pt x="2567" y="1856"/>
                    <a:pt x="2546" y="1862"/>
                  </a:cubicBezTo>
                  <a:cubicBezTo>
                    <a:pt x="2534" y="1866"/>
                    <a:pt x="2519" y="1867"/>
                    <a:pt x="2513" y="1867"/>
                  </a:cubicBezTo>
                  <a:cubicBezTo>
                    <a:pt x="2509" y="1867"/>
                    <a:pt x="2506" y="1868"/>
                    <a:pt x="2506" y="1872"/>
                  </a:cubicBezTo>
                  <a:cubicBezTo>
                    <a:pt x="2506" y="1877"/>
                    <a:pt x="2511" y="1878"/>
                    <a:pt x="2519" y="1878"/>
                  </a:cubicBezTo>
                  <a:cubicBezTo>
                    <a:pt x="2556" y="1878"/>
                    <a:pt x="2591" y="1876"/>
                    <a:pt x="2598" y="1876"/>
                  </a:cubicBezTo>
                  <a:cubicBezTo>
                    <a:pt x="2605" y="1876"/>
                    <a:pt x="2638" y="1878"/>
                    <a:pt x="2685" y="1878"/>
                  </a:cubicBezTo>
                  <a:cubicBezTo>
                    <a:pt x="2694" y="1878"/>
                    <a:pt x="2699" y="1877"/>
                    <a:pt x="2699" y="1872"/>
                  </a:cubicBezTo>
                  <a:cubicBezTo>
                    <a:pt x="2699" y="1868"/>
                    <a:pt x="2697" y="1867"/>
                    <a:pt x="2693" y="1867"/>
                  </a:cubicBezTo>
                  <a:cubicBezTo>
                    <a:pt x="2686" y="1867"/>
                    <a:pt x="2668" y="1866"/>
                    <a:pt x="2652" y="1862"/>
                  </a:cubicBezTo>
                  <a:cubicBezTo>
                    <a:pt x="2630" y="1855"/>
                    <a:pt x="2622" y="1834"/>
                    <a:pt x="2620" y="1767"/>
                  </a:cubicBezTo>
                  <a:lnTo>
                    <a:pt x="2610" y="1376"/>
                  </a:lnTo>
                  <a:close/>
                  <a:moveTo>
                    <a:pt x="3692" y="1809"/>
                  </a:moveTo>
                  <a:lnTo>
                    <a:pt x="3692" y="1809"/>
                  </a:lnTo>
                  <a:cubicBezTo>
                    <a:pt x="3692" y="1823"/>
                    <a:pt x="3686" y="1832"/>
                    <a:pt x="3676" y="1837"/>
                  </a:cubicBezTo>
                  <a:cubicBezTo>
                    <a:pt x="3654" y="1849"/>
                    <a:pt x="3612" y="1854"/>
                    <a:pt x="3583" y="1854"/>
                  </a:cubicBezTo>
                  <a:cubicBezTo>
                    <a:pt x="3507" y="1854"/>
                    <a:pt x="3433" y="1830"/>
                    <a:pt x="3369" y="1767"/>
                  </a:cubicBezTo>
                  <a:cubicBezTo>
                    <a:pt x="3340" y="1739"/>
                    <a:pt x="3282" y="1656"/>
                    <a:pt x="3282" y="1541"/>
                  </a:cubicBezTo>
                  <a:cubicBezTo>
                    <a:pt x="3282" y="1445"/>
                    <a:pt x="3315" y="1371"/>
                    <a:pt x="3363" y="1333"/>
                  </a:cubicBezTo>
                  <a:cubicBezTo>
                    <a:pt x="3425" y="1284"/>
                    <a:pt x="3486" y="1279"/>
                    <a:pt x="3538" y="1279"/>
                  </a:cubicBezTo>
                  <a:cubicBezTo>
                    <a:pt x="3643" y="1279"/>
                    <a:pt x="3709" y="1314"/>
                    <a:pt x="3730" y="1345"/>
                  </a:cubicBezTo>
                  <a:cubicBezTo>
                    <a:pt x="3742" y="1365"/>
                    <a:pt x="3746" y="1388"/>
                    <a:pt x="3747" y="1399"/>
                  </a:cubicBezTo>
                  <a:cubicBezTo>
                    <a:pt x="3748" y="1407"/>
                    <a:pt x="3748" y="1412"/>
                    <a:pt x="3753" y="1412"/>
                  </a:cubicBezTo>
                  <a:cubicBezTo>
                    <a:pt x="3758" y="1412"/>
                    <a:pt x="3760" y="1408"/>
                    <a:pt x="3760" y="1394"/>
                  </a:cubicBezTo>
                  <a:cubicBezTo>
                    <a:pt x="3760" y="1313"/>
                    <a:pt x="3766" y="1290"/>
                    <a:pt x="3766" y="1278"/>
                  </a:cubicBezTo>
                  <a:cubicBezTo>
                    <a:pt x="3766" y="1275"/>
                    <a:pt x="3764" y="1272"/>
                    <a:pt x="3756" y="1271"/>
                  </a:cubicBezTo>
                  <a:cubicBezTo>
                    <a:pt x="3735" y="1270"/>
                    <a:pt x="3707" y="1267"/>
                    <a:pt x="3690" y="1263"/>
                  </a:cubicBezTo>
                  <a:cubicBezTo>
                    <a:pt x="3674" y="1260"/>
                    <a:pt x="3616" y="1249"/>
                    <a:pt x="3565" y="1249"/>
                  </a:cubicBezTo>
                  <a:cubicBezTo>
                    <a:pt x="3502" y="1249"/>
                    <a:pt x="3421" y="1255"/>
                    <a:pt x="3347" y="1300"/>
                  </a:cubicBezTo>
                  <a:cubicBezTo>
                    <a:pt x="3275" y="1346"/>
                    <a:pt x="3211" y="1439"/>
                    <a:pt x="3211" y="1569"/>
                  </a:cubicBezTo>
                  <a:cubicBezTo>
                    <a:pt x="3211" y="1671"/>
                    <a:pt x="3258" y="1759"/>
                    <a:pt x="3308" y="1802"/>
                  </a:cubicBezTo>
                  <a:cubicBezTo>
                    <a:pt x="3399" y="1881"/>
                    <a:pt x="3515" y="1890"/>
                    <a:pt x="3577" y="1890"/>
                  </a:cubicBezTo>
                  <a:cubicBezTo>
                    <a:pt x="3624" y="1890"/>
                    <a:pt x="3698" y="1881"/>
                    <a:pt x="3750" y="1853"/>
                  </a:cubicBezTo>
                  <a:cubicBezTo>
                    <a:pt x="3760" y="1847"/>
                    <a:pt x="3761" y="1845"/>
                    <a:pt x="3761" y="1809"/>
                  </a:cubicBezTo>
                  <a:lnTo>
                    <a:pt x="3761" y="1717"/>
                  </a:lnTo>
                  <a:cubicBezTo>
                    <a:pt x="3761" y="1683"/>
                    <a:pt x="3761" y="1658"/>
                    <a:pt x="3762" y="1632"/>
                  </a:cubicBezTo>
                  <a:cubicBezTo>
                    <a:pt x="3764" y="1604"/>
                    <a:pt x="3771" y="1590"/>
                    <a:pt x="3793" y="1586"/>
                  </a:cubicBezTo>
                  <a:cubicBezTo>
                    <a:pt x="3802" y="1584"/>
                    <a:pt x="3807" y="1583"/>
                    <a:pt x="3813" y="1583"/>
                  </a:cubicBezTo>
                  <a:cubicBezTo>
                    <a:pt x="3816" y="1583"/>
                    <a:pt x="3820" y="1582"/>
                    <a:pt x="3820" y="1578"/>
                  </a:cubicBezTo>
                  <a:cubicBezTo>
                    <a:pt x="3820" y="1573"/>
                    <a:pt x="3815" y="1572"/>
                    <a:pt x="3806" y="1572"/>
                  </a:cubicBezTo>
                  <a:cubicBezTo>
                    <a:pt x="3782" y="1572"/>
                    <a:pt x="3730" y="1574"/>
                    <a:pt x="3726" y="1574"/>
                  </a:cubicBezTo>
                  <a:cubicBezTo>
                    <a:pt x="3722" y="1574"/>
                    <a:pt x="3671" y="1572"/>
                    <a:pt x="3634" y="1572"/>
                  </a:cubicBezTo>
                  <a:cubicBezTo>
                    <a:pt x="3625" y="1572"/>
                    <a:pt x="3621" y="1573"/>
                    <a:pt x="3621" y="1578"/>
                  </a:cubicBezTo>
                  <a:cubicBezTo>
                    <a:pt x="3621" y="1582"/>
                    <a:pt x="3624" y="1583"/>
                    <a:pt x="3628" y="1583"/>
                  </a:cubicBezTo>
                  <a:cubicBezTo>
                    <a:pt x="3635" y="1583"/>
                    <a:pt x="3649" y="1584"/>
                    <a:pt x="3655" y="1586"/>
                  </a:cubicBezTo>
                  <a:cubicBezTo>
                    <a:pt x="3688" y="1595"/>
                    <a:pt x="3692" y="1604"/>
                    <a:pt x="3692" y="1670"/>
                  </a:cubicBezTo>
                  <a:lnTo>
                    <a:pt x="3692" y="1809"/>
                  </a:lnTo>
                  <a:close/>
                  <a:moveTo>
                    <a:pt x="3948" y="1641"/>
                  </a:moveTo>
                  <a:lnTo>
                    <a:pt x="3948" y="1641"/>
                  </a:lnTo>
                  <a:cubicBezTo>
                    <a:pt x="3948" y="1720"/>
                    <a:pt x="3948" y="1784"/>
                    <a:pt x="3944" y="1818"/>
                  </a:cubicBezTo>
                  <a:cubicBezTo>
                    <a:pt x="3940" y="1842"/>
                    <a:pt x="3936" y="1860"/>
                    <a:pt x="3920" y="1863"/>
                  </a:cubicBezTo>
                  <a:cubicBezTo>
                    <a:pt x="3913" y="1865"/>
                    <a:pt x="3903" y="1867"/>
                    <a:pt x="3896" y="1867"/>
                  </a:cubicBezTo>
                  <a:cubicBezTo>
                    <a:pt x="3891" y="1867"/>
                    <a:pt x="3889" y="1869"/>
                    <a:pt x="3889" y="1872"/>
                  </a:cubicBezTo>
                  <a:cubicBezTo>
                    <a:pt x="3889" y="1877"/>
                    <a:pt x="3893" y="1878"/>
                    <a:pt x="3902" y="1878"/>
                  </a:cubicBezTo>
                  <a:cubicBezTo>
                    <a:pt x="3914" y="1878"/>
                    <a:pt x="3933" y="1877"/>
                    <a:pt x="3949" y="1877"/>
                  </a:cubicBezTo>
                  <a:cubicBezTo>
                    <a:pt x="3967" y="1876"/>
                    <a:pt x="3980" y="1876"/>
                    <a:pt x="3982" y="1876"/>
                  </a:cubicBezTo>
                  <a:cubicBezTo>
                    <a:pt x="3994" y="1876"/>
                    <a:pt x="4014" y="1877"/>
                    <a:pt x="4046" y="1878"/>
                  </a:cubicBezTo>
                  <a:cubicBezTo>
                    <a:pt x="4078" y="1879"/>
                    <a:pt x="4123" y="1881"/>
                    <a:pt x="4184" y="1881"/>
                  </a:cubicBezTo>
                  <a:cubicBezTo>
                    <a:pt x="4216" y="1881"/>
                    <a:pt x="4222" y="1881"/>
                    <a:pt x="4228" y="1859"/>
                  </a:cubicBezTo>
                  <a:cubicBezTo>
                    <a:pt x="4232" y="1842"/>
                    <a:pt x="4239" y="1787"/>
                    <a:pt x="4239" y="1780"/>
                  </a:cubicBezTo>
                  <a:cubicBezTo>
                    <a:pt x="4239" y="1774"/>
                    <a:pt x="4239" y="1768"/>
                    <a:pt x="4234" y="1768"/>
                  </a:cubicBezTo>
                  <a:cubicBezTo>
                    <a:pt x="4230" y="1768"/>
                    <a:pt x="4228" y="1771"/>
                    <a:pt x="4226" y="1780"/>
                  </a:cubicBezTo>
                  <a:cubicBezTo>
                    <a:pt x="4221" y="1814"/>
                    <a:pt x="4211" y="1830"/>
                    <a:pt x="4190" y="1839"/>
                  </a:cubicBezTo>
                  <a:cubicBezTo>
                    <a:pt x="4168" y="1848"/>
                    <a:pt x="4132" y="1848"/>
                    <a:pt x="4111" y="1848"/>
                  </a:cubicBezTo>
                  <a:cubicBezTo>
                    <a:pt x="4031" y="1848"/>
                    <a:pt x="4019" y="1837"/>
                    <a:pt x="4016" y="1781"/>
                  </a:cubicBezTo>
                  <a:cubicBezTo>
                    <a:pt x="4016" y="1764"/>
                    <a:pt x="4016" y="1669"/>
                    <a:pt x="4016" y="1641"/>
                  </a:cubicBezTo>
                  <a:lnTo>
                    <a:pt x="4016" y="1569"/>
                  </a:lnTo>
                  <a:cubicBezTo>
                    <a:pt x="4016" y="1566"/>
                    <a:pt x="4018" y="1564"/>
                    <a:pt x="4022" y="1564"/>
                  </a:cubicBezTo>
                  <a:cubicBezTo>
                    <a:pt x="4036" y="1564"/>
                    <a:pt x="4117" y="1565"/>
                    <a:pt x="4139" y="1568"/>
                  </a:cubicBezTo>
                  <a:cubicBezTo>
                    <a:pt x="4171" y="1571"/>
                    <a:pt x="4178" y="1585"/>
                    <a:pt x="4181" y="1596"/>
                  </a:cubicBezTo>
                  <a:cubicBezTo>
                    <a:pt x="4185" y="1607"/>
                    <a:pt x="4185" y="1615"/>
                    <a:pt x="4185" y="1623"/>
                  </a:cubicBezTo>
                  <a:cubicBezTo>
                    <a:pt x="4185" y="1627"/>
                    <a:pt x="4186" y="1631"/>
                    <a:pt x="4190" y="1631"/>
                  </a:cubicBezTo>
                  <a:cubicBezTo>
                    <a:pt x="4196" y="1631"/>
                    <a:pt x="4196" y="1622"/>
                    <a:pt x="4196" y="1615"/>
                  </a:cubicBezTo>
                  <a:cubicBezTo>
                    <a:pt x="4196" y="1609"/>
                    <a:pt x="4198" y="1579"/>
                    <a:pt x="4199" y="1563"/>
                  </a:cubicBezTo>
                  <a:cubicBezTo>
                    <a:pt x="4202" y="1536"/>
                    <a:pt x="4206" y="1522"/>
                    <a:pt x="4206" y="1517"/>
                  </a:cubicBezTo>
                  <a:cubicBezTo>
                    <a:pt x="4206" y="1512"/>
                    <a:pt x="4204" y="1510"/>
                    <a:pt x="4202" y="1510"/>
                  </a:cubicBezTo>
                  <a:cubicBezTo>
                    <a:pt x="4199" y="1510"/>
                    <a:pt x="4195" y="1515"/>
                    <a:pt x="4190" y="1521"/>
                  </a:cubicBezTo>
                  <a:cubicBezTo>
                    <a:pt x="4182" y="1529"/>
                    <a:pt x="4171" y="1531"/>
                    <a:pt x="4151" y="1533"/>
                  </a:cubicBezTo>
                  <a:cubicBezTo>
                    <a:pt x="4132" y="1534"/>
                    <a:pt x="4032" y="1534"/>
                    <a:pt x="4021" y="1534"/>
                  </a:cubicBezTo>
                  <a:cubicBezTo>
                    <a:pt x="4017" y="1534"/>
                    <a:pt x="4016" y="1532"/>
                    <a:pt x="4016" y="1526"/>
                  </a:cubicBezTo>
                  <a:lnTo>
                    <a:pt x="4016" y="1301"/>
                  </a:lnTo>
                  <a:cubicBezTo>
                    <a:pt x="4016" y="1295"/>
                    <a:pt x="4018" y="1292"/>
                    <a:pt x="4021" y="1292"/>
                  </a:cubicBezTo>
                  <a:cubicBezTo>
                    <a:pt x="4030" y="1292"/>
                    <a:pt x="4119" y="1293"/>
                    <a:pt x="4133" y="1295"/>
                  </a:cubicBezTo>
                  <a:cubicBezTo>
                    <a:pt x="4177" y="1300"/>
                    <a:pt x="4186" y="1310"/>
                    <a:pt x="4191" y="1323"/>
                  </a:cubicBezTo>
                  <a:cubicBezTo>
                    <a:pt x="4195" y="1332"/>
                    <a:pt x="4196" y="1346"/>
                    <a:pt x="4196" y="1352"/>
                  </a:cubicBezTo>
                  <a:cubicBezTo>
                    <a:pt x="4196" y="1359"/>
                    <a:pt x="4198" y="1363"/>
                    <a:pt x="4203" y="1363"/>
                  </a:cubicBezTo>
                  <a:cubicBezTo>
                    <a:pt x="4206" y="1363"/>
                    <a:pt x="4208" y="1358"/>
                    <a:pt x="4208" y="1354"/>
                  </a:cubicBezTo>
                  <a:cubicBezTo>
                    <a:pt x="4210" y="1344"/>
                    <a:pt x="4212" y="1308"/>
                    <a:pt x="4212" y="1300"/>
                  </a:cubicBezTo>
                  <a:cubicBezTo>
                    <a:pt x="4215" y="1277"/>
                    <a:pt x="4219" y="1267"/>
                    <a:pt x="4219" y="1261"/>
                  </a:cubicBezTo>
                  <a:cubicBezTo>
                    <a:pt x="4219" y="1257"/>
                    <a:pt x="4218" y="1254"/>
                    <a:pt x="4216" y="1254"/>
                  </a:cubicBezTo>
                  <a:cubicBezTo>
                    <a:pt x="4212" y="1254"/>
                    <a:pt x="4208" y="1257"/>
                    <a:pt x="4204" y="1258"/>
                  </a:cubicBezTo>
                  <a:cubicBezTo>
                    <a:pt x="4198" y="1260"/>
                    <a:pt x="4185" y="1261"/>
                    <a:pt x="4169" y="1262"/>
                  </a:cubicBezTo>
                  <a:cubicBezTo>
                    <a:pt x="4150" y="1263"/>
                    <a:pt x="3988" y="1263"/>
                    <a:pt x="3982" y="1263"/>
                  </a:cubicBezTo>
                  <a:lnTo>
                    <a:pt x="3949" y="1261"/>
                  </a:lnTo>
                  <a:cubicBezTo>
                    <a:pt x="3931" y="1261"/>
                    <a:pt x="3909" y="1261"/>
                    <a:pt x="3890" y="1261"/>
                  </a:cubicBezTo>
                  <a:cubicBezTo>
                    <a:pt x="3881" y="1261"/>
                    <a:pt x="3877" y="1262"/>
                    <a:pt x="3877" y="1267"/>
                  </a:cubicBezTo>
                  <a:cubicBezTo>
                    <a:pt x="3877" y="1270"/>
                    <a:pt x="3880" y="1272"/>
                    <a:pt x="3883" y="1272"/>
                  </a:cubicBezTo>
                  <a:cubicBezTo>
                    <a:pt x="3891" y="1272"/>
                    <a:pt x="3904" y="1273"/>
                    <a:pt x="3911" y="1274"/>
                  </a:cubicBezTo>
                  <a:cubicBezTo>
                    <a:pt x="3938" y="1280"/>
                    <a:pt x="3945" y="1293"/>
                    <a:pt x="3946" y="1321"/>
                  </a:cubicBezTo>
                  <a:cubicBezTo>
                    <a:pt x="3948" y="1347"/>
                    <a:pt x="3948" y="1370"/>
                    <a:pt x="3948" y="1497"/>
                  </a:cubicBezTo>
                  <a:lnTo>
                    <a:pt x="3948" y="1641"/>
                  </a:lnTo>
                  <a:close/>
                  <a:moveTo>
                    <a:pt x="4425" y="1376"/>
                  </a:moveTo>
                  <a:lnTo>
                    <a:pt x="4425" y="1376"/>
                  </a:lnTo>
                  <a:cubicBezTo>
                    <a:pt x="4451" y="1405"/>
                    <a:pt x="4543" y="1508"/>
                    <a:pt x="4638" y="1610"/>
                  </a:cubicBezTo>
                  <a:cubicBezTo>
                    <a:pt x="4724" y="1703"/>
                    <a:pt x="4842" y="1823"/>
                    <a:pt x="4851" y="1832"/>
                  </a:cubicBezTo>
                  <a:cubicBezTo>
                    <a:pt x="4894" y="1875"/>
                    <a:pt x="4904" y="1884"/>
                    <a:pt x="4910" y="1884"/>
                  </a:cubicBezTo>
                  <a:cubicBezTo>
                    <a:pt x="4916" y="1884"/>
                    <a:pt x="4918" y="1880"/>
                    <a:pt x="4918" y="1826"/>
                  </a:cubicBezTo>
                  <a:lnTo>
                    <a:pt x="4919" y="1347"/>
                  </a:lnTo>
                  <a:cubicBezTo>
                    <a:pt x="4919" y="1298"/>
                    <a:pt x="4923" y="1280"/>
                    <a:pt x="4950" y="1274"/>
                  </a:cubicBezTo>
                  <a:cubicBezTo>
                    <a:pt x="4960" y="1272"/>
                    <a:pt x="4965" y="1272"/>
                    <a:pt x="4969" y="1272"/>
                  </a:cubicBezTo>
                  <a:cubicBezTo>
                    <a:pt x="4975" y="1272"/>
                    <a:pt x="4978" y="1269"/>
                    <a:pt x="4978" y="1266"/>
                  </a:cubicBezTo>
                  <a:cubicBezTo>
                    <a:pt x="4978" y="1261"/>
                    <a:pt x="4973" y="1261"/>
                    <a:pt x="4964" y="1261"/>
                  </a:cubicBezTo>
                  <a:cubicBezTo>
                    <a:pt x="4930" y="1261"/>
                    <a:pt x="4903" y="1263"/>
                    <a:pt x="4894" y="1263"/>
                  </a:cubicBezTo>
                  <a:cubicBezTo>
                    <a:pt x="4885" y="1263"/>
                    <a:pt x="4846" y="1261"/>
                    <a:pt x="4809" y="1261"/>
                  </a:cubicBezTo>
                  <a:cubicBezTo>
                    <a:pt x="4799" y="1261"/>
                    <a:pt x="4793" y="1261"/>
                    <a:pt x="4793" y="1266"/>
                  </a:cubicBezTo>
                  <a:cubicBezTo>
                    <a:pt x="4793" y="1269"/>
                    <a:pt x="4793" y="1272"/>
                    <a:pt x="4799" y="1272"/>
                  </a:cubicBezTo>
                  <a:cubicBezTo>
                    <a:pt x="4806" y="1272"/>
                    <a:pt x="4824" y="1273"/>
                    <a:pt x="4839" y="1276"/>
                  </a:cubicBezTo>
                  <a:cubicBezTo>
                    <a:pt x="4864" y="1283"/>
                    <a:pt x="4870" y="1301"/>
                    <a:pt x="4871" y="1354"/>
                  </a:cubicBezTo>
                  <a:lnTo>
                    <a:pt x="4880" y="1769"/>
                  </a:lnTo>
                  <a:cubicBezTo>
                    <a:pt x="4854" y="1742"/>
                    <a:pt x="4765" y="1642"/>
                    <a:pt x="4684" y="1555"/>
                  </a:cubicBezTo>
                  <a:cubicBezTo>
                    <a:pt x="4559" y="1421"/>
                    <a:pt x="4437" y="1289"/>
                    <a:pt x="4425" y="1275"/>
                  </a:cubicBezTo>
                  <a:cubicBezTo>
                    <a:pt x="4417" y="1267"/>
                    <a:pt x="4403" y="1249"/>
                    <a:pt x="4396" y="1249"/>
                  </a:cubicBezTo>
                  <a:cubicBezTo>
                    <a:pt x="4389" y="1249"/>
                    <a:pt x="4387" y="1258"/>
                    <a:pt x="4387" y="1290"/>
                  </a:cubicBezTo>
                  <a:lnTo>
                    <a:pt x="4386" y="1758"/>
                  </a:lnTo>
                  <a:cubicBezTo>
                    <a:pt x="4386" y="1832"/>
                    <a:pt x="4382" y="1856"/>
                    <a:pt x="4362" y="1862"/>
                  </a:cubicBezTo>
                  <a:cubicBezTo>
                    <a:pt x="4349" y="1866"/>
                    <a:pt x="4335" y="1867"/>
                    <a:pt x="4328" y="1867"/>
                  </a:cubicBezTo>
                  <a:cubicBezTo>
                    <a:pt x="4324" y="1867"/>
                    <a:pt x="4322" y="1868"/>
                    <a:pt x="4322" y="1872"/>
                  </a:cubicBezTo>
                  <a:cubicBezTo>
                    <a:pt x="4322" y="1877"/>
                    <a:pt x="4326" y="1878"/>
                    <a:pt x="4335" y="1878"/>
                  </a:cubicBezTo>
                  <a:cubicBezTo>
                    <a:pt x="4371" y="1878"/>
                    <a:pt x="4406" y="1876"/>
                    <a:pt x="4413" y="1876"/>
                  </a:cubicBezTo>
                  <a:cubicBezTo>
                    <a:pt x="4421" y="1876"/>
                    <a:pt x="4453" y="1878"/>
                    <a:pt x="4500" y="1878"/>
                  </a:cubicBezTo>
                  <a:cubicBezTo>
                    <a:pt x="4510" y="1878"/>
                    <a:pt x="4515" y="1877"/>
                    <a:pt x="4515" y="1872"/>
                  </a:cubicBezTo>
                  <a:cubicBezTo>
                    <a:pt x="4515" y="1868"/>
                    <a:pt x="4512" y="1867"/>
                    <a:pt x="4508" y="1867"/>
                  </a:cubicBezTo>
                  <a:cubicBezTo>
                    <a:pt x="4501" y="1867"/>
                    <a:pt x="4483" y="1866"/>
                    <a:pt x="4467" y="1862"/>
                  </a:cubicBezTo>
                  <a:cubicBezTo>
                    <a:pt x="4445" y="1855"/>
                    <a:pt x="4437" y="1834"/>
                    <a:pt x="4435" y="1767"/>
                  </a:cubicBezTo>
                  <a:lnTo>
                    <a:pt x="4425" y="1376"/>
                  </a:lnTo>
                  <a:close/>
                  <a:moveTo>
                    <a:pt x="800" y="1296"/>
                  </a:moveTo>
                  <a:lnTo>
                    <a:pt x="800" y="1296"/>
                  </a:lnTo>
                  <a:lnTo>
                    <a:pt x="902" y="1297"/>
                  </a:lnTo>
                  <a:cubicBezTo>
                    <a:pt x="981" y="1299"/>
                    <a:pt x="1000" y="1318"/>
                    <a:pt x="1003" y="1342"/>
                  </a:cubicBezTo>
                  <a:lnTo>
                    <a:pt x="1004" y="1351"/>
                  </a:lnTo>
                  <a:cubicBezTo>
                    <a:pt x="1004" y="1363"/>
                    <a:pt x="1006" y="1365"/>
                    <a:pt x="1010" y="1365"/>
                  </a:cubicBezTo>
                  <a:cubicBezTo>
                    <a:pt x="1014" y="1365"/>
                    <a:pt x="1016" y="1362"/>
                    <a:pt x="1016" y="1354"/>
                  </a:cubicBezTo>
                  <a:cubicBezTo>
                    <a:pt x="1016" y="1345"/>
                    <a:pt x="1019" y="1289"/>
                    <a:pt x="1019" y="1265"/>
                  </a:cubicBezTo>
                  <a:cubicBezTo>
                    <a:pt x="1019" y="1260"/>
                    <a:pt x="1019" y="1255"/>
                    <a:pt x="1014" y="1255"/>
                  </a:cubicBezTo>
                  <a:cubicBezTo>
                    <a:pt x="1011" y="1255"/>
                    <a:pt x="1004" y="1257"/>
                    <a:pt x="991" y="1259"/>
                  </a:cubicBezTo>
                  <a:cubicBezTo>
                    <a:pt x="978" y="1261"/>
                    <a:pt x="960" y="1263"/>
                    <a:pt x="933" y="1263"/>
                  </a:cubicBezTo>
                  <a:lnTo>
                    <a:pt x="627" y="1263"/>
                  </a:lnTo>
                  <a:cubicBezTo>
                    <a:pt x="618" y="1263"/>
                    <a:pt x="586" y="1261"/>
                    <a:pt x="563" y="1259"/>
                  </a:cubicBezTo>
                  <a:cubicBezTo>
                    <a:pt x="541" y="1257"/>
                    <a:pt x="533" y="1249"/>
                    <a:pt x="527" y="1249"/>
                  </a:cubicBezTo>
                  <a:cubicBezTo>
                    <a:pt x="524" y="1249"/>
                    <a:pt x="520" y="1260"/>
                    <a:pt x="519" y="1265"/>
                  </a:cubicBezTo>
                  <a:cubicBezTo>
                    <a:pt x="517" y="1271"/>
                    <a:pt x="501" y="1341"/>
                    <a:pt x="501" y="1350"/>
                  </a:cubicBezTo>
                  <a:cubicBezTo>
                    <a:pt x="501" y="1354"/>
                    <a:pt x="502" y="1357"/>
                    <a:pt x="505" y="1357"/>
                  </a:cubicBezTo>
                  <a:cubicBezTo>
                    <a:pt x="508" y="1357"/>
                    <a:pt x="511" y="1355"/>
                    <a:pt x="513" y="1349"/>
                  </a:cubicBezTo>
                  <a:cubicBezTo>
                    <a:pt x="515" y="1343"/>
                    <a:pt x="518" y="1337"/>
                    <a:pt x="527" y="1323"/>
                  </a:cubicBezTo>
                  <a:cubicBezTo>
                    <a:pt x="540" y="1304"/>
                    <a:pt x="560" y="1298"/>
                    <a:pt x="610" y="1297"/>
                  </a:cubicBezTo>
                  <a:lnTo>
                    <a:pt x="731" y="1296"/>
                  </a:lnTo>
                  <a:lnTo>
                    <a:pt x="731" y="1641"/>
                  </a:lnTo>
                  <a:cubicBezTo>
                    <a:pt x="731" y="1720"/>
                    <a:pt x="731" y="1784"/>
                    <a:pt x="727" y="1818"/>
                  </a:cubicBezTo>
                  <a:cubicBezTo>
                    <a:pt x="724" y="1842"/>
                    <a:pt x="720" y="1860"/>
                    <a:pt x="703" y="1863"/>
                  </a:cubicBezTo>
                  <a:cubicBezTo>
                    <a:pt x="696" y="1865"/>
                    <a:pt x="686" y="1867"/>
                    <a:pt x="679" y="1867"/>
                  </a:cubicBezTo>
                  <a:cubicBezTo>
                    <a:pt x="674" y="1867"/>
                    <a:pt x="672" y="1869"/>
                    <a:pt x="672" y="1872"/>
                  </a:cubicBezTo>
                  <a:cubicBezTo>
                    <a:pt x="672" y="1877"/>
                    <a:pt x="676" y="1878"/>
                    <a:pt x="685" y="1878"/>
                  </a:cubicBezTo>
                  <a:cubicBezTo>
                    <a:pt x="710" y="1878"/>
                    <a:pt x="761" y="1876"/>
                    <a:pt x="765" y="1876"/>
                  </a:cubicBezTo>
                  <a:cubicBezTo>
                    <a:pt x="770" y="1876"/>
                    <a:pt x="821" y="1878"/>
                    <a:pt x="866" y="1878"/>
                  </a:cubicBezTo>
                  <a:cubicBezTo>
                    <a:pt x="875" y="1878"/>
                    <a:pt x="879" y="1876"/>
                    <a:pt x="879" y="1872"/>
                  </a:cubicBezTo>
                  <a:cubicBezTo>
                    <a:pt x="879" y="1869"/>
                    <a:pt x="877" y="1867"/>
                    <a:pt x="872" y="1867"/>
                  </a:cubicBezTo>
                  <a:cubicBezTo>
                    <a:pt x="865" y="1867"/>
                    <a:pt x="847" y="1865"/>
                    <a:pt x="836" y="1863"/>
                  </a:cubicBezTo>
                  <a:cubicBezTo>
                    <a:pt x="811" y="1860"/>
                    <a:pt x="806" y="1842"/>
                    <a:pt x="804" y="1818"/>
                  </a:cubicBezTo>
                  <a:cubicBezTo>
                    <a:pt x="800" y="1784"/>
                    <a:pt x="800" y="1720"/>
                    <a:pt x="800" y="1641"/>
                  </a:cubicBezTo>
                  <a:lnTo>
                    <a:pt x="800" y="1296"/>
                  </a:lnTo>
                  <a:close/>
                  <a:moveTo>
                    <a:pt x="1144" y="1617"/>
                  </a:moveTo>
                  <a:lnTo>
                    <a:pt x="1144" y="1617"/>
                  </a:lnTo>
                  <a:cubicBezTo>
                    <a:pt x="1144" y="1736"/>
                    <a:pt x="1175" y="1793"/>
                    <a:pt x="1215" y="1831"/>
                  </a:cubicBezTo>
                  <a:cubicBezTo>
                    <a:pt x="1273" y="1886"/>
                    <a:pt x="1355" y="1889"/>
                    <a:pt x="1383" y="1889"/>
                  </a:cubicBezTo>
                  <a:cubicBezTo>
                    <a:pt x="1431" y="1889"/>
                    <a:pt x="1492" y="1881"/>
                    <a:pt x="1551" y="1829"/>
                  </a:cubicBezTo>
                  <a:cubicBezTo>
                    <a:pt x="1617" y="1771"/>
                    <a:pt x="1626" y="1673"/>
                    <a:pt x="1626" y="1585"/>
                  </a:cubicBezTo>
                  <a:lnTo>
                    <a:pt x="1626" y="1497"/>
                  </a:lnTo>
                  <a:cubicBezTo>
                    <a:pt x="1626" y="1370"/>
                    <a:pt x="1626" y="1347"/>
                    <a:pt x="1628" y="1321"/>
                  </a:cubicBezTo>
                  <a:cubicBezTo>
                    <a:pt x="1630" y="1292"/>
                    <a:pt x="1636" y="1279"/>
                    <a:pt x="1658" y="1274"/>
                  </a:cubicBezTo>
                  <a:cubicBezTo>
                    <a:pt x="1668" y="1273"/>
                    <a:pt x="1673" y="1272"/>
                    <a:pt x="1679" y="1272"/>
                  </a:cubicBezTo>
                  <a:cubicBezTo>
                    <a:pt x="1682" y="1272"/>
                    <a:pt x="1685" y="1270"/>
                    <a:pt x="1685" y="1267"/>
                  </a:cubicBezTo>
                  <a:cubicBezTo>
                    <a:pt x="1685" y="1262"/>
                    <a:pt x="1681" y="1260"/>
                    <a:pt x="1672" y="1260"/>
                  </a:cubicBezTo>
                  <a:cubicBezTo>
                    <a:pt x="1648" y="1260"/>
                    <a:pt x="1609" y="1263"/>
                    <a:pt x="1604" y="1263"/>
                  </a:cubicBezTo>
                  <a:cubicBezTo>
                    <a:pt x="1599" y="1263"/>
                    <a:pt x="1554" y="1260"/>
                    <a:pt x="1517" y="1260"/>
                  </a:cubicBezTo>
                  <a:cubicBezTo>
                    <a:pt x="1508" y="1260"/>
                    <a:pt x="1504" y="1262"/>
                    <a:pt x="1504" y="1267"/>
                  </a:cubicBezTo>
                  <a:cubicBezTo>
                    <a:pt x="1504" y="1270"/>
                    <a:pt x="1507" y="1272"/>
                    <a:pt x="1510" y="1272"/>
                  </a:cubicBezTo>
                  <a:cubicBezTo>
                    <a:pt x="1518" y="1272"/>
                    <a:pt x="1532" y="1273"/>
                    <a:pt x="1538" y="1274"/>
                  </a:cubicBezTo>
                  <a:cubicBezTo>
                    <a:pt x="1565" y="1280"/>
                    <a:pt x="1572" y="1293"/>
                    <a:pt x="1573" y="1321"/>
                  </a:cubicBezTo>
                  <a:cubicBezTo>
                    <a:pt x="1575" y="1347"/>
                    <a:pt x="1575" y="1370"/>
                    <a:pt x="1575" y="1497"/>
                  </a:cubicBezTo>
                  <a:lnTo>
                    <a:pt x="1575" y="1599"/>
                  </a:lnTo>
                  <a:cubicBezTo>
                    <a:pt x="1575" y="1684"/>
                    <a:pt x="1565" y="1753"/>
                    <a:pt x="1528" y="1800"/>
                  </a:cubicBezTo>
                  <a:cubicBezTo>
                    <a:pt x="1498" y="1835"/>
                    <a:pt x="1449" y="1858"/>
                    <a:pt x="1399" y="1858"/>
                  </a:cubicBezTo>
                  <a:cubicBezTo>
                    <a:pt x="1353" y="1858"/>
                    <a:pt x="1316" y="1851"/>
                    <a:pt x="1276" y="1814"/>
                  </a:cubicBezTo>
                  <a:cubicBezTo>
                    <a:pt x="1241" y="1780"/>
                    <a:pt x="1215" y="1729"/>
                    <a:pt x="1215" y="1612"/>
                  </a:cubicBezTo>
                  <a:lnTo>
                    <a:pt x="1215" y="1497"/>
                  </a:lnTo>
                  <a:cubicBezTo>
                    <a:pt x="1215" y="1370"/>
                    <a:pt x="1215" y="1347"/>
                    <a:pt x="1216" y="1321"/>
                  </a:cubicBezTo>
                  <a:cubicBezTo>
                    <a:pt x="1218" y="1292"/>
                    <a:pt x="1225" y="1278"/>
                    <a:pt x="1247" y="1274"/>
                  </a:cubicBezTo>
                  <a:cubicBezTo>
                    <a:pt x="1256" y="1273"/>
                    <a:pt x="1261" y="1272"/>
                    <a:pt x="1267" y="1272"/>
                  </a:cubicBezTo>
                  <a:cubicBezTo>
                    <a:pt x="1270" y="1272"/>
                    <a:pt x="1274" y="1270"/>
                    <a:pt x="1274" y="1267"/>
                  </a:cubicBezTo>
                  <a:cubicBezTo>
                    <a:pt x="1274" y="1262"/>
                    <a:pt x="1269" y="1260"/>
                    <a:pt x="1260" y="1260"/>
                  </a:cubicBezTo>
                  <a:cubicBezTo>
                    <a:pt x="1236" y="1260"/>
                    <a:pt x="1187" y="1263"/>
                    <a:pt x="1180" y="1263"/>
                  </a:cubicBezTo>
                  <a:cubicBezTo>
                    <a:pt x="1172" y="1263"/>
                    <a:pt x="1122" y="1260"/>
                    <a:pt x="1086" y="1260"/>
                  </a:cubicBezTo>
                  <a:cubicBezTo>
                    <a:pt x="1077" y="1260"/>
                    <a:pt x="1073" y="1262"/>
                    <a:pt x="1073" y="1267"/>
                  </a:cubicBezTo>
                  <a:cubicBezTo>
                    <a:pt x="1073" y="1270"/>
                    <a:pt x="1076" y="1272"/>
                    <a:pt x="1079" y="1272"/>
                  </a:cubicBezTo>
                  <a:cubicBezTo>
                    <a:pt x="1086" y="1272"/>
                    <a:pt x="1100" y="1273"/>
                    <a:pt x="1107" y="1274"/>
                  </a:cubicBezTo>
                  <a:cubicBezTo>
                    <a:pt x="1134" y="1280"/>
                    <a:pt x="1140" y="1293"/>
                    <a:pt x="1142" y="1321"/>
                  </a:cubicBezTo>
                  <a:cubicBezTo>
                    <a:pt x="1144" y="1347"/>
                    <a:pt x="1144" y="1370"/>
                    <a:pt x="1144" y="1497"/>
                  </a:cubicBezTo>
                  <a:lnTo>
                    <a:pt x="1144" y="1617"/>
                  </a:lnTo>
                  <a:close/>
                  <a:moveTo>
                    <a:pt x="1436" y="1472"/>
                  </a:moveTo>
                  <a:lnTo>
                    <a:pt x="1436" y="1472"/>
                  </a:lnTo>
                  <a:cubicBezTo>
                    <a:pt x="1436" y="1450"/>
                    <a:pt x="1419" y="1436"/>
                    <a:pt x="1398" y="1436"/>
                  </a:cubicBezTo>
                  <a:cubicBezTo>
                    <a:pt x="1378" y="1436"/>
                    <a:pt x="1365" y="1452"/>
                    <a:pt x="1365" y="1471"/>
                  </a:cubicBezTo>
                  <a:cubicBezTo>
                    <a:pt x="1365" y="1497"/>
                    <a:pt x="1386" y="1507"/>
                    <a:pt x="1401" y="1507"/>
                  </a:cubicBezTo>
                  <a:cubicBezTo>
                    <a:pt x="1416" y="1507"/>
                    <a:pt x="1436" y="1497"/>
                    <a:pt x="1436" y="1472"/>
                  </a:cubicBezTo>
                  <a:close/>
                  <a:moveTo>
                    <a:pt x="1436" y="1308"/>
                  </a:moveTo>
                  <a:lnTo>
                    <a:pt x="1436" y="1308"/>
                  </a:lnTo>
                  <a:cubicBezTo>
                    <a:pt x="1436" y="1286"/>
                    <a:pt x="1419" y="1272"/>
                    <a:pt x="1398" y="1272"/>
                  </a:cubicBezTo>
                  <a:cubicBezTo>
                    <a:pt x="1378" y="1272"/>
                    <a:pt x="1365" y="1288"/>
                    <a:pt x="1365" y="1307"/>
                  </a:cubicBezTo>
                  <a:cubicBezTo>
                    <a:pt x="1365" y="1333"/>
                    <a:pt x="1386" y="1342"/>
                    <a:pt x="1401" y="1342"/>
                  </a:cubicBezTo>
                  <a:cubicBezTo>
                    <a:pt x="1416" y="1342"/>
                    <a:pt x="1436" y="1333"/>
                    <a:pt x="1436" y="1308"/>
                  </a:cubicBezTo>
                  <a:close/>
                  <a:moveTo>
                    <a:pt x="2999" y="819"/>
                  </a:moveTo>
                  <a:lnTo>
                    <a:pt x="2999" y="819"/>
                  </a:lnTo>
                  <a:cubicBezTo>
                    <a:pt x="3084" y="796"/>
                    <a:pt x="3142" y="724"/>
                    <a:pt x="3142" y="628"/>
                  </a:cubicBezTo>
                  <a:cubicBezTo>
                    <a:pt x="3142" y="583"/>
                    <a:pt x="3118" y="545"/>
                    <a:pt x="3100" y="528"/>
                  </a:cubicBezTo>
                  <a:cubicBezTo>
                    <a:pt x="3086" y="515"/>
                    <a:pt x="3048" y="480"/>
                    <a:pt x="2943" y="480"/>
                  </a:cubicBezTo>
                  <a:cubicBezTo>
                    <a:pt x="2905" y="480"/>
                    <a:pt x="2833" y="482"/>
                    <a:pt x="2811" y="482"/>
                  </a:cubicBezTo>
                  <a:cubicBezTo>
                    <a:pt x="2802" y="482"/>
                    <a:pt x="2756" y="480"/>
                    <a:pt x="2719" y="480"/>
                  </a:cubicBezTo>
                  <a:cubicBezTo>
                    <a:pt x="2710" y="480"/>
                    <a:pt x="2706" y="482"/>
                    <a:pt x="2706" y="486"/>
                  </a:cubicBezTo>
                  <a:cubicBezTo>
                    <a:pt x="2706" y="490"/>
                    <a:pt x="2709" y="491"/>
                    <a:pt x="2712" y="491"/>
                  </a:cubicBezTo>
                  <a:cubicBezTo>
                    <a:pt x="2720" y="491"/>
                    <a:pt x="2733" y="492"/>
                    <a:pt x="2740" y="494"/>
                  </a:cubicBezTo>
                  <a:cubicBezTo>
                    <a:pt x="2767" y="500"/>
                    <a:pt x="2774" y="513"/>
                    <a:pt x="2775" y="541"/>
                  </a:cubicBezTo>
                  <a:cubicBezTo>
                    <a:pt x="2777" y="567"/>
                    <a:pt x="2777" y="590"/>
                    <a:pt x="2777" y="717"/>
                  </a:cubicBezTo>
                  <a:lnTo>
                    <a:pt x="2777" y="861"/>
                  </a:lnTo>
                  <a:cubicBezTo>
                    <a:pt x="2777" y="940"/>
                    <a:pt x="2777" y="1005"/>
                    <a:pt x="2773" y="1039"/>
                  </a:cubicBezTo>
                  <a:cubicBezTo>
                    <a:pt x="2769" y="1063"/>
                    <a:pt x="2765" y="1081"/>
                    <a:pt x="2749" y="1084"/>
                  </a:cubicBezTo>
                  <a:cubicBezTo>
                    <a:pt x="2742" y="1086"/>
                    <a:pt x="2732" y="1087"/>
                    <a:pt x="2724" y="1087"/>
                  </a:cubicBezTo>
                  <a:cubicBezTo>
                    <a:pt x="2720" y="1087"/>
                    <a:pt x="2718" y="1090"/>
                    <a:pt x="2718" y="1092"/>
                  </a:cubicBezTo>
                  <a:cubicBezTo>
                    <a:pt x="2718" y="1097"/>
                    <a:pt x="2722" y="1099"/>
                    <a:pt x="2731" y="1099"/>
                  </a:cubicBezTo>
                  <a:cubicBezTo>
                    <a:pt x="2756" y="1099"/>
                    <a:pt x="2807" y="1096"/>
                    <a:pt x="2808" y="1096"/>
                  </a:cubicBezTo>
                  <a:cubicBezTo>
                    <a:pt x="2812" y="1096"/>
                    <a:pt x="2864" y="1099"/>
                    <a:pt x="2909" y="1099"/>
                  </a:cubicBezTo>
                  <a:cubicBezTo>
                    <a:pt x="2918" y="1099"/>
                    <a:pt x="2922" y="1096"/>
                    <a:pt x="2922" y="1092"/>
                  </a:cubicBezTo>
                  <a:cubicBezTo>
                    <a:pt x="2922" y="1090"/>
                    <a:pt x="2920" y="1087"/>
                    <a:pt x="2915" y="1087"/>
                  </a:cubicBezTo>
                  <a:cubicBezTo>
                    <a:pt x="2908" y="1087"/>
                    <a:pt x="2890" y="1086"/>
                    <a:pt x="2878" y="1084"/>
                  </a:cubicBezTo>
                  <a:cubicBezTo>
                    <a:pt x="2854" y="1081"/>
                    <a:pt x="2849" y="1063"/>
                    <a:pt x="2846" y="1039"/>
                  </a:cubicBezTo>
                  <a:cubicBezTo>
                    <a:pt x="2842" y="1005"/>
                    <a:pt x="2842" y="940"/>
                    <a:pt x="2842" y="861"/>
                  </a:cubicBezTo>
                  <a:lnTo>
                    <a:pt x="2842" y="842"/>
                  </a:lnTo>
                  <a:cubicBezTo>
                    <a:pt x="2842" y="838"/>
                    <a:pt x="2844" y="835"/>
                    <a:pt x="2848" y="835"/>
                  </a:cubicBezTo>
                  <a:lnTo>
                    <a:pt x="2927" y="836"/>
                  </a:lnTo>
                  <a:cubicBezTo>
                    <a:pt x="2932" y="836"/>
                    <a:pt x="2937" y="838"/>
                    <a:pt x="2938" y="842"/>
                  </a:cubicBezTo>
                  <a:cubicBezTo>
                    <a:pt x="2951" y="869"/>
                    <a:pt x="2968" y="915"/>
                    <a:pt x="2993" y="966"/>
                  </a:cubicBezTo>
                  <a:cubicBezTo>
                    <a:pt x="3027" y="1035"/>
                    <a:pt x="3032" y="1066"/>
                    <a:pt x="3068" y="1084"/>
                  </a:cubicBezTo>
                  <a:cubicBezTo>
                    <a:pt x="3089" y="1096"/>
                    <a:pt x="3111" y="1099"/>
                    <a:pt x="3157" y="1099"/>
                  </a:cubicBezTo>
                  <a:lnTo>
                    <a:pt x="3196" y="1099"/>
                  </a:lnTo>
                  <a:cubicBezTo>
                    <a:pt x="3211" y="1099"/>
                    <a:pt x="3216" y="1097"/>
                    <a:pt x="3216" y="1092"/>
                  </a:cubicBezTo>
                  <a:cubicBezTo>
                    <a:pt x="3216" y="1090"/>
                    <a:pt x="3213" y="1087"/>
                    <a:pt x="3209" y="1087"/>
                  </a:cubicBezTo>
                  <a:cubicBezTo>
                    <a:pt x="3201" y="1088"/>
                    <a:pt x="3187" y="1085"/>
                    <a:pt x="3172" y="1083"/>
                  </a:cubicBezTo>
                  <a:cubicBezTo>
                    <a:pt x="3158" y="1080"/>
                    <a:pt x="3120" y="1071"/>
                    <a:pt x="3096" y="1026"/>
                  </a:cubicBezTo>
                  <a:cubicBezTo>
                    <a:pt x="3066" y="970"/>
                    <a:pt x="3031" y="888"/>
                    <a:pt x="2999" y="819"/>
                  </a:cubicBezTo>
                  <a:close/>
                  <a:moveTo>
                    <a:pt x="71" y="837"/>
                  </a:moveTo>
                  <a:lnTo>
                    <a:pt x="71" y="837"/>
                  </a:lnTo>
                  <a:cubicBezTo>
                    <a:pt x="71" y="956"/>
                    <a:pt x="102" y="1014"/>
                    <a:pt x="142" y="1052"/>
                  </a:cubicBezTo>
                  <a:cubicBezTo>
                    <a:pt x="200" y="1107"/>
                    <a:pt x="283" y="1110"/>
                    <a:pt x="311" y="1110"/>
                  </a:cubicBezTo>
                  <a:cubicBezTo>
                    <a:pt x="359" y="1110"/>
                    <a:pt x="421" y="1102"/>
                    <a:pt x="479" y="1050"/>
                  </a:cubicBezTo>
                  <a:cubicBezTo>
                    <a:pt x="545" y="991"/>
                    <a:pt x="555" y="893"/>
                    <a:pt x="555" y="805"/>
                  </a:cubicBezTo>
                  <a:lnTo>
                    <a:pt x="555" y="717"/>
                  </a:lnTo>
                  <a:cubicBezTo>
                    <a:pt x="555" y="589"/>
                    <a:pt x="555" y="566"/>
                    <a:pt x="556" y="540"/>
                  </a:cubicBezTo>
                  <a:cubicBezTo>
                    <a:pt x="558" y="512"/>
                    <a:pt x="565" y="498"/>
                    <a:pt x="587" y="493"/>
                  </a:cubicBezTo>
                  <a:cubicBezTo>
                    <a:pt x="597" y="492"/>
                    <a:pt x="602" y="491"/>
                    <a:pt x="607" y="491"/>
                  </a:cubicBezTo>
                  <a:cubicBezTo>
                    <a:pt x="611" y="491"/>
                    <a:pt x="614" y="489"/>
                    <a:pt x="614" y="486"/>
                  </a:cubicBezTo>
                  <a:cubicBezTo>
                    <a:pt x="614" y="481"/>
                    <a:pt x="610" y="480"/>
                    <a:pt x="601" y="480"/>
                  </a:cubicBezTo>
                  <a:cubicBezTo>
                    <a:pt x="576" y="480"/>
                    <a:pt x="538" y="482"/>
                    <a:pt x="532" y="482"/>
                  </a:cubicBezTo>
                  <a:cubicBezTo>
                    <a:pt x="527" y="482"/>
                    <a:pt x="482" y="480"/>
                    <a:pt x="445" y="480"/>
                  </a:cubicBezTo>
                  <a:cubicBezTo>
                    <a:pt x="436" y="480"/>
                    <a:pt x="432" y="481"/>
                    <a:pt x="432" y="486"/>
                  </a:cubicBezTo>
                  <a:cubicBezTo>
                    <a:pt x="432" y="489"/>
                    <a:pt x="435" y="491"/>
                    <a:pt x="439" y="491"/>
                  </a:cubicBezTo>
                  <a:cubicBezTo>
                    <a:pt x="446" y="491"/>
                    <a:pt x="460" y="492"/>
                    <a:pt x="466" y="493"/>
                  </a:cubicBezTo>
                  <a:cubicBezTo>
                    <a:pt x="493" y="499"/>
                    <a:pt x="500" y="512"/>
                    <a:pt x="502" y="540"/>
                  </a:cubicBezTo>
                  <a:cubicBezTo>
                    <a:pt x="503" y="566"/>
                    <a:pt x="503" y="589"/>
                    <a:pt x="503" y="717"/>
                  </a:cubicBezTo>
                  <a:lnTo>
                    <a:pt x="503" y="819"/>
                  </a:lnTo>
                  <a:cubicBezTo>
                    <a:pt x="503" y="904"/>
                    <a:pt x="493" y="973"/>
                    <a:pt x="456" y="1020"/>
                  </a:cubicBezTo>
                  <a:cubicBezTo>
                    <a:pt x="426" y="1055"/>
                    <a:pt x="377" y="1079"/>
                    <a:pt x="327" y="1079"/>
                  </a:cubicBezTo>
                  <a:cubicBezTo>
                    <a:pt x="280" y="1079"/>
                    <a:pt x="244" y="1072"/>
                    <a:pt x="203" y="1034"/>
                  </a:cubicBezTo>
                  <a:cubicBezTo>
                    <a:pt x="168" y="1001"/>
                    <a:pt x="142" y="950"/>
                    <a:pt x="142" y="832"/>
                  </a:cubicBezTo>
                  <a:lnTo>
                    <a:pt x="142" y="717"/>
                  </a:lnTo>
                  <a:cubicBezTo>
                    <a:pt x="142" y="589"/>
                    <a:pt x="142" y="566"/>
                    <a:pt x="144" y="540"/>
                  </a:cubicBezTo>
                  <a:cubicBezTo>
                    <a:pt x="145" y="512"/>
                    <a:pt x="152" y="497"/>
                    <a:pt x="174" y="493"/>
                  </a:cubicBezTo>
                  <a:cubicBezTo>
                    <a:pt x="184" y="492"/>
                    <a:pt x="189" y="491"/>
                    <a:pt x="194" y="491"/>
                  </a:cubicBezTo>
                  <a:cubicBezTo>
                    <a:pt x="198" y="491"/>
                    <a:pt x="201" y="489"/>
                    <a:pt x="201" y="486"/>
                  </a:cubicBezTo>
                  <a:cubicBezTo>
                    <a:pt x="201" y="481"/>
                    <a:pt x="197" y="480"/>
                    <a:pt x="188" y="480"/>
                  </a:cubicBezTo>
                  <a:cubicBezTo>
                    <a:pt x="163" y="480"/>
                    <a:pt x="114" y="482"/>
                    <a:pt x="107" y="482"/>
                  </a:cubicBezTo>
                  <a:cubicBezTo>
                    <a:pt x="99" y="482"/>
                    <a:pt x="49" y="480"/>
                    <a:pt x="13" y="480"/>
                  </a:cubicBezTo>
                  <a:cubicBezTo>
                    <a:pt x="4" y="480"/>
                    <a:pt x="0" y="481"/>
                    <a:pt x="0" y="486"/>
                  </a:cubicBezTo>
                  <a:cubicBezTo>
                    <a:pt x="0" y="489"/>
                    <a:pt x="3" y="491"/>
                    <a:pt x="6" y="491"/>
                  </a:cubicBezTo>
                  <a:cubicBezTo>
                    <a:pt x="13" y="491"/>
                    <a:pt x="27" y="492"/>
                    <a:pt x="34" y="493"/>
                  </a:cubicBezTo>
                  <a:cubicBezTo>
                    <a:pt x="61" y="499"/>
                    <a:pt x="67" y="512"/>
                    <a:pt x="69" y="540"/>
                  </a:cubicBezTo>
                  <a:cubicBezTo>
                    <a:pt x="71" y="566"/>
                    <a:pt x="71" y="589"/>
                    <a:pt x="71" y="717"/>
                  </a:cubicBezTo>
                  <a:lnTo>
                    <a:pt x="71" y="837"/>
                  </a:lnTo>
                  <a:close/>
                  <a:moveTo>
                    <a:pt x="739" y="595"/>
                  </a:moveTo>
                  <a:lnTo>
                    <a:pt x="739" y="595"/>
                  </a:lnTo>
                  <a:cubicBezTo>
                    <a:pt x="766" y="625"/>
                    <a:pt x="858" y="728"/>
                    <a:pt x="953" y="830"/>
                  </a:cubicBezTo>
                  <a:cubicBezTo>
                    <a:pt x="1039" y="924"/>
                    <a:pt x="1157" y="1044"/>
                    <a:pt x="1166" y="1052"/>
                  </a:cubicBezTo>
                  <a:cubicBezTo>
                    <a:pt x="1210" y="1096"/>
                    <a:pt x="1220" y="1105"/>
                    <a:pt x="1226" y="1105"/>
                  </a:cubicBezTo>
                  <a:cubicBezTo>
                    <a:pt x="1232" y="1105"/>
                    <a:pt x="1234" y="1100"/>
                    <a:pt x="1234" y="1046"/>
                  </a:cubicBezTo>
                  <a:lnTo>
                    <a:pt x="1235" y="566"/>
                  </a:lnTo>
                  <a:cubicBezTo>
                    <a:pt x="1235" y="517"/>
                    <a:pt x="1239" y="499"/>
                    <a:pt x="1266" y="493"/>
                  </a:cubicBezTo>
                  <a:cubicBezTo>
                    <a:pt x="1275" y="491"/>
                    <a:pt x="1281" y="491"/>
                    <a:pt x="1285" y="491"/>
                  </a:cubicBezTo>
                  <a:cubicBezTo>
                    <a:pt x="1291" y="491"/>
                    <a:pt x="1294" y="489"/>
                    <a:pt x="1294" y="485"/>
                  </a:cubicBezTo>
                  <a:cubicBezTo>
                    <a:pt x="1294" y="480"/>
                    <a:pt x="1289" y="480"/>
                    <a:pt x="1280" y="480"/>
                  </a:cubicBezTo>
                  <a:cubicBezTo>
                    <a:pt x="1246" y="480"/>
                    <a:pt x="1219" y="482"/>
                    <a:pt x="1210" y="482"/>
                  </a:cubicBezTo>
                  <a:cubicBezTo>
                    <a:pt x="1201" y="482"/>
                    <a:pt x="1161" y="480"/>
                    <a:pt x="1125" y="480"/>
                  </a:cubicBezTo>
                  <a:cubicBezTo>
                    <a:pt x="1115" y="480"/>
                    <a:pt x="1108" y="480"/>
                    <a:pt x="1108" y="485"/>
                  </a:cubicBezTo>
                  <a:cubicBezTo>
                    <a:pt x="1108" y="489"/>
                    <a:pt x="1109" y="491"/>
                    <a:pt x="1115" y="491"/>
                  </a:cubicBezTo>
                  <a:cubicBezTo>
                    <a:pt x="1121" y="491"/>
                    <a:pt x="1140" y="492"/>
                    <a:pt x="1155" y="495"/>
                  </a:cubicBezTo>
                  <a:cubicBezTo>
                    <a:pt x="1180" y="502"/>
                    <a:pt x="1186" y="520"/>
                    <a:pt x="1187" y="573"/>
                  </a:cubicBezTo>
                  <a:lnTo>
                    <a:pt x="1196" y="989"/>
                  </a:lnTo>
                  <a:cubicBezTo>
                    <a:pt x="1170" y="962"/>
                    <a:pt x="1080" y="862"/>
                    <a:pt x="999" y="775"/>
                  </a:cubicBezTo>
                  <a:cubicBezTo>
                    <a:pt x="873" y="640"/>
                    <a:pt x="752" y="508"/>
                    <a:pt x="739" y="494"/>
                  </a:cubicBezTo>
                  <a:cubicBezTo>
                    <a:pt x="731" y="486"/>
                    <a:pt x="717" y="468"/>
                    <a:pt x="710" y="468"/>
                  </a:cubicBezTo>
                  <a:cubicBezTo>
                    <a:pt x="704" y="468"/>
                    <a:pt x="701" y="477"/>
                    <a:pt x="701" y="509"/>
                  </a:cubicBezTo>
                  <a:lnTo>
                    <a:pt x="701" y="978"/>
                  </a:lnTo>
                  <a:cubicBezTo>
                    <a:pt x="701" y="1053"/>
                    <a:pt x="696" y="1077"/>
                    <a:pt x="676" y="1082"/>
                  </a:cubicBezTo>
                  <a:cubicBezTo>
                    <a:pt x="664" y="1087"/>
                    <a:pt x="649" y="1087"/>
                    <a:pt x="642" y="1087"/>
                  </a:cubicBezTo>
                  <a:cubicBezTo>
                    <a:pt x="638" y="1087"/>
                    <a:pt x="636" y="1089"/>
                    <a:pt x="636" y="1092"/>
                  </a:cubicBezTo>
                  <a:cubicBezTo>
                    <a:pt x="636" y="1098"/>
                    <a:pt x="641" y="1099"/>
                    <a:pt x="649" y="1099"/>
                  </a:cubicBezTo>
                  <a:cubicBezTo>
                    <a:pt x="686" y="1099"/>
                    <a:pt x="720" y="1096"/>
                    <a:pt x="728" y="1096"/>
                  </a:cubicBezTo>
                  <a:cubicBezTo>
                    <a:pt x="735" y="1096"/>
                    <a:pt x="768" y="1099"/>
                    <a:pt x="815" y="1099"/>
                  </a:cubicBezTo>
                  <a:cubicBezTo>
                    <a:pt x="824" y="1099"/>
                    <a:pt x="829" y="1097"/>
                    <a:pt x="829" y="1092"/>
                  </a:cubicBezTo>
                  <a:cubicBezTo>
                    <a:pt x="829" y="1089"/>
                    <a:pt x="827" y="1087"/>
                    <a:pt x="823" y="1087"/>
                  </a:cubicBezTo>
                  <a:cubicBezTo>
                    <a:pt x="815" y="1087"/>
                    <a:pt x="797" y="1087"/>
                    <a:pt x="782" y="1082"/>
                  </a:cubicBezTo>
                  <a:cubicBezTo>
                    <a:pt x="760" y="1076"/>
                    <a:pt x="752" y="1055"/>
                    <a:pt x="750" y="987"/>
                  </a:cubicBezTo>
                  <a:lnTo>
                    <a:pt x="739" y="595"/>
                  </a:lnTo>
                  <a:close/>
                  <a:moveTo>
                    <a:pt x="1484" y="717"/>
                  </a:moveTo>
                  <a:lnTo>
                    <a:pt x="1484" y="717"/>
                  </a:lnTo>
                  <a:cubicBezTo>
                    <a:pt x="1484" y="589"/>
                    <a:pt x="1484" y="566"/>
                    <a:pt x="1485" y="540"/>
                  </a:cubicBezTo>
                  <a:cubicBezTo>
                    <a:pt x="1487" y="512"/>
                    <a:pt x="1494" y="498"/>
                    <a:pt x="1516" y="493"/>
                  </a:cubicBezTo>
                  <a:cubicBezTo>
                    <a:pt x="1526" y="492"/>
                    <a:pt x="1531" y="491"/>
                    <a:pt x="1536" y="491"/>
                  </a:cubicBezTo>
                  <a:cubicBezTo>
                    <a:pt x="1540" y="491"/>
                    <a:pt x="1543" y="489"/>
                    <a:pt x="1543" y="486"/>
                  </a:cubicBezTo>
                  <a:cubicBezTo>
                    <a:pt x="1543" y="481"/>
                    <a:pt x="1539" y="480"/>
                    <a:pt x="1530" y="480"/>
                  </a:cubicBezTo>
                  <a:cubicBezTo>
                    <a:pt x="1505" y="480"/>
                    <a:pt x="1454" y="482"/>
                    <a:pt x="1449" y="482"/>
                  </a:cubicBezTo>
                  <a:cubicBezTo>
                    <a:pt x="1445" y="482"/>
                    <a:pt x="1394" y="480"/>
                    <a:pt x="1367" y="480"/>
                  </a:cubicBezTo>
                  <a:cubicBezTo>
                    <a:pt x="1358" y="480"/>
                    <a:pt x="1354" y="481"/>
                    <a:pt x="1354" y="486"/>
                  </a:cubicBezTo>
                  <a:cubicBezTo>
                    <a:pt x="1354" y="489"/>
                    <a:pt x="1357" y="491"/>
                    <a:pt x="1360" y="491"/>
                  </a:cubicBezTo>
                  <a:cubicBezTo>
                    <a:pt x="1366" y="491"/>
                    <a:pt x="1377" y="492"/>
                    <a:pt x="1386" y="494"/>
                  </a:cubicBezTo>
                  <a:cubicBezTo>
                    <a:pt x="1404" y="498"/>
                    <a:pt x="1412" y="512"/>
                    <a:pt x="1413" y="540"/>
                  </a:cubicBezTo>
                  <a:cubicBezTo>
                    <a:pt x="1415" y="566"/>
                    <a:pt x="1415" y="589"/>
                    <a:pt x="1415" y="717"/>
                  </a:cubicBezTo>
                  <a:lnTo>
                    <a:pt x="1415" y="861"/>
                  </a:lnTo>
                  <a:cubicBezTo>
                    <a:pt x="1415" y="940"/>
                    <a:pt x="1415" y="1005"/>
                    <a:pt x="1411" y="1039"/>
                  </a:cubicBezTo>
                  <a:cubicBezTo>
                    <a:pt x="1408" y="1063"/>
                    <a:pt x="1404" y="1081"/>
                    <a:pt x="1387" y="1084"/>
                  </a:cubicBezTo>
                  <a:cubicBezTo>
                    <a:pt x="1380" y="1086"/>
                    <a:pt x="1370" y="1087"/>
                    <a:pt x="1363" y="1087"/>
                  </a:cubicBezTo>
                  <a:cubicBezTo>
                    <a:pt x="1358" y="1087"/>
                    <a:pt x="1356" y="1090"/>
                    <a:pt x="1356" y="1092"/>
                  </a:cubicBezTo>
                  <a:cubicBezTo>
                    <a:pt x="1356" y="1097"/>
                    <a:pt x="1360" y="1099"/>
                    <a:pt x="1369" y="1099"/>
                  </a:cubicBezTo>
                  <a:cubicBezTo>
                    <a:pt x="1394" y="1099"/>
                    <a:pt x="1445" y="1096"/>
                    <a:pt x="1449" y="1096"/>
                  </a:cubicBezTo>
                  <a:cubicBezTo>
                    <a:pt x="1454" y="1096"/>
                    <a:pt x="1505" y="1099"/>
                    <a:pt x="1550" y="1099"/>
                  </a:cubicBezTo>
                  <a:cubicBezTo>
                    <a:pt x="1559" y="1099"/>
                    <a:pt x="1563" y="1096"/>
                    <a:pt x="1563" y="1092"/>
                  </a:cubicBezTo>
                  <a:cubicBezTo>
                    <a:pt x="1563" y="1090"/>
                    <a:pt x="1562" y="1087"/>
                    <a:pt x="1557" y="1087"/>
                  </a:cubicBezTo>
                  <a:cubicBezTo>
                    <a:pt x="1549" y="1087"/>
                    <a:pt x="1531" y="1086"/>
                    <a:pt x="1520" y="1084"/>
                  </a:cubicBezTo>
                  <a:cubicBezTo>
                    <a:pt x="1495" y="1081"/>
                    <a:pt x="1490" y="1063"/>
                    <a:pt x="1488" y="1039"/>
                  </a:cubicBezTo>
                  <a:cubicBezTo>
                    <a:pt x="1484" y="1005"/>
                    <a:pt x="1484" y="940"/>
                    <a:pt x="1484" y="861"/>
                  </a:cubicBezTo>
                  <a:lnTo>
                    <a:pt x="1484" y="717"/>
                  </a:lnTo>
                  <a:close/>
                  <a:moveTo>
                    <a:pt x="4623" y="556"/>
                  </a:moveTo>
                  <a:lnTo>
                    <a:pt x="4623" y="556"/>
                  </a:lnTo>
                  <a:cubicBezTo>
                    <a:pt x="4645" y="556"/>
                    <a:pt x="4659" y="539"/>
                    <a:pt x="4659" y="518"/>
                  </a:cubicBezTo>
                  <a:cubicBezTo>
                    <a:pt x="4659" y="498"/>
                    <a:pt x="4643" y="485"/>
                    <a:pt x="4624" y="485"/>
                  </a:cubicBezTo>
                  <a:cubicBezTo>
                    <a:pt x="4598" y="485"/>
                    <a:pt x="4589" y="506"/>
                    <a:pt x="4589" y="520"/>
                  </a:cubicBezTo>
                  <a:cubicBezTo>
                    <a:pt x="4589" y="536"/>
                    <a:pt x="4598" y="556"/>
                    <a:pt x="4623" y="556"/>
                  </a:cubicBezTo>
                  <a:close/>
                  <a:moveTo>
                    <a:pt x="4833" y="556"/>
                  </a:moveTo>
                  <a:lnTo>
                    <a:pt x="4833" y="556"/>
                  </a:lnTo>
                  <a:cubicBezTo>
                    <a:pt x="4855" y="556"/>
                    <a:pt x="4869" y="539"/>
                    <a:pt x="4869" y="518"/>
                  </a:cubicBezTo>
                  <a:cubicBezTo>
                    <a:pt x="4869" y="498"/>
                    <a:pt x="4854" y="485"/>
                    <a:pt x="4834" y="485"/>
                  </a:cubicBezTo>
                  <a:cubicBezTo>
                    <a:pt x="4809" y="485"/>
                    <a:pt x="4799" y="506"/>
                    <a:pt x="4799" y="520"/>
                  </a:cubicBezTo>
                  <a:cubicBezTo>
                    <a:pt x="4799" y="536"/>
                    <a:pt x="4809" y="556"/>
                    <a:pt x="4833" y="556"/>
                  </a:cubicBezTo>
                  <a:close/>
                  <a:moveTo>
                    <a:pt x="4634" y="828"/>
                  </a:moveTo>
                  <a:lnTo>
                    <a:pt x="4634" y="828"/>
                  </a:lnTo>
                  <a:cubicBezTo>
                    <a:pt x="4632" y="828"/>
                    <a:pt x="4630" y="826"/>
                    <a:pt x="4632" y="822"/>
                  </a:cubicBezTo>
                  <a:lnTo>
                    <a:pt x="4704" y="601"/>
                  </a:lnTo>
                  <a:cubicBezTo>
                    <a:pt x="4708" y="589"/>
                    <a:pt x="4712" y="589"/>
                    <a:pt x="4716" y="601"/>
                  </a:cubicBezTo>
                  <a:lnTo>
                    <a:pt x="4794" y="822"/>
                  </a:lnTo>
                  <a:cubicBezTo>
                    <a:pt x="4795" y="825"/>
                    <a:pt x="4795" y="828"/>
                    <a:pt x="4791" y="828"/>
                  </a:cubicBezTo>
                  <a:lnTo>
                    <a:pt x="4634" y="828"/>
                  </a:lnTo>
                  <a:close/>
                  <a:moveTo>
                    <a:pt x="4520" y="1009"/>
                  </a:moveTo>
                  <a:lnTo>
                    <a:pt x="4520" y="1009"/>
                  </a:lnTo>
                  <a:cubicBezTo>
                    <a:pt x="4505" y="1050"/>
                    <a:pt x="4488" y="1081"/>
                    <a:pt x="4451" y="1086"/>
                  </a:cubicBezTo>
                  <a:cubicBezTo>
                    <a:pt x="4444" y="1087"/>
                    <a:pt x="4433" y="1087"/>
                    <a:pt x="4427" y="1087"/>
                  </a:cubicBezTo>
                  <a:cubicBezTo>
                    <a:pt x="4423" y="1087"/>
                    <a:pt x="4420" y="1089"/>
                    <a:pt x="4420" y="1092"/>
                  </a:cubicBezTo>
                  <a:cubicBezTo>
                    <a:pt x="4420" y="1097"/>
                    <a:pt x="4425" y="1099"/>
                    <a:pt x="4435" y="1099"/>
                  </a:cubicBezTo>
                  <a:cubicBezTo>
                    <a:pt x="4474" y="1099"/>
                    <a:pt x="4519" y="1096"/>
                    <a:pt x="4528" y="1096"/>
                  </a:cubicBezTo>
                  <a:cubicBezTo>
                    <a:pt x="4537" y="1096"/>
                    <a:pt x="4572" y="1099"/>
                    <a:pt x="4592" y="1099"/>
                  </a:cubicBezTo>
                  <a:cubicBezTo>
                    <a:pt x="4599" y="1099"/>
                    <a:pt x="4604" y="1097"/>
                    <a:pt x="4604" y="1092"/>
                  </a:cubicBezTo>
                  <a:cubicBezTo>
                    <a:pt x="4604" y="1089"/>
                    <a:pt x="4601" y="1087"/>
                    <a:pt x="4596" y="1087"/>
                  </a:cubicBezTo>
                  <a:lnTo>
                    <a:pt x="4588" y="1087"/>
                  </a:lnTo>
                  <a:cubicBezTo>
                    <a:pt x="4574" y="1087"/>
                    <a:pt x="4556" y="1080"/>
                    <a:pt x="4556" y="1064"/>
                  </a:cubicBezTo>
                  <a:cubicBezTo>
                    <a:pt x="4556" y="1049"/>
                    <a:pt x="4561" y="1029"/>
                    <a:pt x="4568" y="1009"/>
                  </a:cubicBezTo>
                  <a:lnTo>
                    <a:pt x="4617" y="864"/>
                  </a:lnTo>
                  <a:cubicBezTo>
                    <a:pt x="4619" y="860"/>
                    <a:pt x="4621" y="857"/>
                    <a:pt x="4625" y="857"/>
                  </a:cubicBezTo>
                  <a:lnTo>
                    <a:pt x="4801" y="857"/>
                  </a:lnTo>
                  <a:cubicBezTo>
                    <a:pt x="4805" y="857"/>
                    <a:pt x="4807" y="859"/>
                    <a:pt x="4809" y="862"/>
                  </a:cubicBezTo>
                  <a:lnTo>
                    <a:pt x="4885" y="1064"/>
                  </a:lnTo>
                  <a:cubicBezTo>
                    <a:pt x="4890" y="1077"/>
                    <a:pt x="4885" y="1084"/>
                    <a:pt x="4880" y="1086"/>
                  </a:cubicBezTo>
                  <a:cubicBezTo>
                    <a:pt x="4877" y="1087"/>
                    <a:pt x="4874" y="1088"/>
                    <a:pt x="4874" y="1091"/>
                  </a:cubicBezTo>
                  <a:cubicBezTo>
                    <a:pt x="4874" y="1096"/>
                    <a:pt x="4883" y="1096"/>
                    <a:pt x="4899" y="1097"/>
                  </a:cubicBezTo>
                  <a:cubicBezTo>
                    <a:pt x="4955" y="1099"/>
                    <a:pt x="5015" y="1099"/>
                    <a:pt x="5027" y="1099"/>
                  </a:cubicBezTo>
                  <a:cubicBezTo>
                    <a:pt x="5036" y="1099"/>
                    <a:pt x="5044" y="1097"/>
                    <a:pt x="5044" y="1092"/>
                  </a:cubicBezTo>
                  <a:cubicBezTo>
                    <a:pt x="5044" y="1088"/>
                    <a:pt x="5041" y="1087"/>
                    <a:pt x="5036" y="1087"/>
                  </a:cubicBezTo>
                  <a:cubicBezTo>
                    <a:pt x="5027" y="1087"/>
                    <a:pt x="5015" y="1087"/>
                    <a:pt x="5003" y="1082"/>
                  </a:cubicBezTo>
                  <a:cubicBezTo>
                    <a:pt x="4986" y="1078"/>
                    <a:pt x="4962" y="1064"/>
                    <a:pt x="4932" y="991"/>
                  </a:cubicBezTo>
                  <a:cubicBezTo>
                    <a:pt x="4882" y="867"/>
                    <a:pt x="4754" y="529"/>
                    <a:pt x="4742" y="498"/>
                  </a:cubicBezTo>
                  <a:cubicBezTo>
                    <a:pt x="4732" y="472"/>
                    <a:pt x="4728" y="468"/>
                    <a:pt x="4724" y="468"/>
                  </a:cubicBezTo>
                  <a:cubicBezTo>
                    <a:pt x="4719" y="468"/>
                    <a:pt x="4715" y="473"/>
                    <a:pt x="4706" y="500"/>
                  </a:cubicBezTo>
                  <a:lnTo>
                    <a:pt x="4520" y="1009"/>
                  </a:lnTo>
                  <a:close/>
                  <a:moveTo>
                    <a:pt x="1769" y="579"/>
                  </a:moveTo>
                  <a:lnTo>
                    <a:pt x="1769" y="579"/>
                  </a:lnTo>
                  <a:cubicBezTo>
                    <a:pt x="1756" y="548"/>
                    <a:pt x="1746" y="522"/>
                    <a:pt x="1746" y="512"/>
                  </a:cubicBezTo>
                  <a:cubicBezTo>
                    <a:pt x="1746" y="506"/>
                    <a:pt x="1748" y="499"/>
                    <a:pt x="1757" y="495"/>
                  </a:cubicBezTo>
                  <a:cubicBezTo>
                    <a:pt x="1764" y="492"/>
                    <a:pt x="1779" y="491"/>
                    <a:pt x="1788" y="491"/>
                  </a:cubicBezTo>
                  <a:cubicBezTo>
                    <a:pt x="1794" y="491"/>
                    <a:pt x="1796" y="489"/>
                    <a:pt x="1796" y="485"/>
                  </a:cubicBezTo>
                  <a:cubicBezTo>
                    <a:pt x="1796" y="481"/>
                    <a:pt x="1789" y="480"/>
                    <a:pt x="1774" y="480"/>
                  </a:cubicBezTo>
                  <a:cubicBezTo>
                    <a:pt x="1743" y="480"/>
                    <a:pt x="1706" y="482"/>
                    <a:pt x="1698" y="482"/>
                  </a:cubicBezTo>
                  <a:cubicBezTo>
                    <a:pt x="1688" y="482"/>
                    <a:pt x="1642" y="480"/>
                    <a:pt x="1602" y="480"/>
                  </a:cubicBezTo>
                  <a:cubicBezTo>
                    <a:pt x="1589" y="480"/>
                    <a:pt x="1581" y="480"/>
                    <a:pt x="1581" y="485"/>
                  </a:cubicBezTo>
                  <a:cubicBezTo>
                    <a:pt x="1581" y="489"/>
                    <a:pt x="1583" y="491"/>
                    <a:pt x="1588" y="491"/>
                  </a:cubicBezTo>
                  <a:cubicBezTo>
                    <a:pt x="1592" y="491"/>
                    <a:pt x="1606" y="491"/>
                    <a:pt x="1619" y="494"/>
                  </a:cubicBezTo>
                  <a:cubicBezTo>
                    <a:pt x="1647" y="502"/>
                    <a:pt x="1660" y="512"/>
                    <a:pt x="1678" y="557"/>
                  </a:cubicBezTo>
                  <a:lnTo>
                    <a:pt x="1878" y="1059"/>
                  </a:lnTo>
                  <a:cubicBezTo>
                    <a:pt x="1894" y="1099"/>
                    <a:pt x="1898" y="1110"/>
                    <a:pt x="1908" y="1110"/>
                  </a:cubicBezTo>
                  <a:cubicBezTo>
                    <a:pt x="1916" y="1110"/>
                    <a:pt x="1919" y="1097"/>
                    <a:pt x="1942" y="1048"/>
                  </a:cubicBezTo>
                  <a:cubicBezTo>
                    <a:pt x="1961" y="1008"/>
                    <a:pt x="1998" y="919"/>
                    <a:pt x="2048" y="800"/>
                  </a:cubicBezTo>
                  <a:cubicBezTo>
                    <a:pt x="2090" y="699"/>
                    <a:pt x="2131" y="601"/>
                    <a:pt x="2140" y="578"/>
                  </a:cubicBezTo>
                  <a:cubicBezTo>
                    <a:pt x="2162" y="522"/>
                    <a:pt x="2174" y="508"/>
                    <a:pt x="2185" y="501"/>
                  </a:cubicBezTo>
                  <a:cubicBezTo>
                    <a:pt x="2200" y="491"/>
                    <a:pt x="2218" y="491"/>
                    <a:pt x="2224" y="491"/>
                  </a:cubicBezTo>
                  <a:cubicBezTo>
                    <a:pt x="2231" y="491"/>
                    <a:pt x="2234" y="489"/>
                    <a:pt x="2234" y="485"/>
                  </a:cubicBezTo>
                  <a:cubicBezTo>
                    <a:pt x="2234" y="481"/>
                    <a:pt x="2229" y="480"/>
                    <a:pt x="2220" y="480"/>
                  </a:cubicBezTo>
                  <a:cubicBezTo>
                    <a:pt x="2196" y="480"/>
                    <a:pt x="2161" y="482"/>
                    <a:pt x="2156" y="482"/>
                  </a:cubicBezTo>
                  <a:cubicBezTo>
                    <a:pt x="2146" y="482"/>
                    <a:pt x="2108" y="480"/>
                    <a:pt x="2076" y="480"/>
                  </a:cubicBezTo>
                  <a:cubicBezTo>
                    <a:pt x="2063" y="480"/>
                    <a:pt x="2058" y="481"/>
                    <a:pt x="2058" y="486"/>
                  </a:cubicBezTo>
                  <a:cubicBezTo>
                    <a:pt x="2058" y="490"/>
                    <a:pt x="2062" y="491"/>
                    <a:pt x="2067" y="491"/>
                  </a:cubicBezTo>
                  <a:cubicBezTo>
                    <a:pt x="2076" y="491"/>
                    <a:pt x="2088" y="491"/>
                    <a:pt x="2098" y="494"/>
                  </a:cubicBezTo>
                  <a:cubicBezTo>
                    <a:pt x="2106" y="498"/>
                    <a:pt x="2108" y="507"/>
                    <a:pt x="2108" y="513"/>
                  </a:cubicBezTo>
                  <a:cubicBezTo>
                    <a:pt x="2108" y="521"/>
                    <a:pt x="2105" y="532"/>
                    <a:pt x="2101" y="544"/>
                  </a:cubicBezTo>
                  <a:cubicBezTo>
                    <a:pt x="2083" y="603"/>
                    <a:pt x="1973" y="889"/>
                    <a:pt x="1926" y="999"/>
                  </a:cubicBezTo>
                  <a:lnTo>
                    <a:pt x="1769" y="579"/>
                  </a:lnTo>
                  <a:close/>
                  <a:moveTo>
                    <a:pt x="2336" y="861"/>
                  </a:moveTo>
                  <a:lnTo>
                    <a:pt x="2336" y="861"/>
                  </a:lnTo>
                  <a:cubicBezTo>
                    <a:pt x="2336" y="940"/>
                    <a:pt x="2336" y="1005"/>
                    <a:pt x="2332" y="1039"/>
                  </a:cubicBezTo>
                  <a:cubicBezTo>
                    <a:pt x="2329" y="1063"/>
                    <a:pt x="2324" y="1081"/>
                    <a:pt x="2308" y="1084"/>
                  </a:cubicBezTo>
                  <a:cubicBezTo>
                    <a:pt x="2301" y="1086"/>
                    <a:pt x="2291" y="1087"/>
                    <a:pt x="2283" y="1087"/>
                  </a:cubicBezTo>
                  <a:cubicBezTo>
                    <a:pt x="2279" y="1087"/>
                    <a:pt x="2277" y="1090"/>
                    <a:pt x="2277" y="1092"/>
                  </a:cubicBezTo>
                  <a:cubicBezTo>
                    <a:pt x="2277" y="1097"/>
                    <a:pt x="2281" y="1099"/>
                    <a:pt x="2290" y="1099"/>
                  </a:cubicBezTo>
                  <a:cubicBezTo>
                    <a:pt x="2302" y="1099"/>
                    <a:pt x="2321" y="1097"/>
                    <a:pt x="2338" y="1097"/>
                  </a:cubicBezTo>
                  <a:cubicBezTo>
                    <a:pt x="2355" y="1096"/>
                    <a:pt x="2369" y="1096"/>
                    <a:pt x="2370" y="1096"/>
                  </a:cubicBezTo>
                  <a:cubicBezTo>
                    <a:pt x="2383" y="1096"/>
                    <a:pt x="2402" y="1097"/>
                    <a:pt x="2434" y="1099"/>
                  </a:cubicBezTo>
                  <a:cubicBezTo>
                    <a:pt x="2466" y="1100"/>
                    <a:pt x="2511" y="1101"/>
                    <a:pt x="2573" y="1101"/>
                  </a:cubicBezTo>
                  <a:cubicBezTo>
                    <a:pt x="2605" y="1101"/>
                    <a:pt x="2611" y="1101"/>
                    <a:pt x="2617" y="1080"/>
                  </a:cubicBezTo>
                  <a:cubicBezTo>
                    <a:pt x="2621" y="1063"/>
                    <a:pt x="2627" y="1007"/>
                    <a:pt x="2627" y="1001"/>
                  </a:cubicBezTo>
                  <a:cubicBezTo>
                    <a:pt x="2627" y="995"/>
                    <a:pt x="2627" y="988"/>
                    <a:pt x="2623" y="988"/>
                  </a:cubicBezTo>
                  <a:cubicBezTo>
                    <a:pt x="2618" y="988"/>
                    <a:pt x="2617" y="991"/>
                    <a:pt x="2615" y="1001"/>
                  </a:cubicBezTo>
                  <a:cubicBezTo>
                    <a:pt x="2609" y="1034"/>
                    <a:pt x="2600" y="1050"/>
                    <a:pt x="2578" y="1059"/>
                  </a:cubicBezTo>
                  <a:cubicBezTo>
                    <a:pt x="2557" y="1068"/>
                    <a:pt x="2521" y="1068"/>
                    <a:pt x="2500" y="1068"/>
                  </a:cubicBezTo>
                  <a:cubicBezTo>
                    <a:pt x="2419" y="1068"/>
                    <a:pt x="2407" y="1058"/>
                    <a:pt x="2405" y="1001"/>
                  </a:cubicBezTo>
                  <a:cubicBezTo>
                    <a:pt x="2404" y="984"/>
                    <a:pt x="2405" y="889"/>
                    <a:pt x="2405" y="861"/>
                  </a:cubicBezTo>
                  <a:lnTo>
                    <a:pt x="2405" y="789"/>
                  </a:lnTo>
                  <a:cubicBezTo>
                    <a:pt x="2405" y="786"/>
                    <a:pt x="2406" y="783"/>
                    <a:pt x="2410" y="783"/>
                  </a:cubicBezTo>
                  <a:cubicBezTo>
                    <a:pt x="2424" y="783"/>
                    <a:pt x="2505" y="785"/>
                    <a:pt x="2528" y="788"/>
                  </a:cubicBezTo>
                  <a:cubicBezTo>
                    <a:pt x="2560" y="791"/>
                    <a:pt x="2567" y="805"/>
                    <a:pt x="2570" y="816"/>
                  </a:cubicBezTo>
                  <a:cubicBezTo>
                    <a:pt x="2573" y="827"/>
                    <a:pt x="2573" y="835"/>
                    <a:pt x="2573" y="843"/>
                  </a:cubicBezTo>
                  <a:cubicBezTo>
                    <a:pt x="2573" y="847"/>
                    <a:pt x="2575" y="851"/>
                    <a:pt x="2579" y="851"/>
                  </a:cubicBezTo>
                  <a:cubicBezTo>
                    <a:pt x="2585" y="851"/>
                    <a:pt x="2585" y="842"/>
                    <a:pt x="2585" y="835"/>
                  </a:cubicBezTo>
                  <a:cubicBezTo>
                    <a:pt x="2585" y="829"/>
                    <a:pt x="2587" y="799"/>
                    <a:pt x="2588" y="783"/>
                  </a:cubicBezTo>
                  <a:cubicBezTo>
                    <a:pt x="2591" y="756"/>
                    <a:pt x="2595" y="742"/>
                    <a:pt x="2595" y="737"/>
                  </a:cubicBezTo>
                  <a:cubicBezTo>
                    <a:pt x="2595" y="732"/>
                    <a:pt x="2593" y="730"/>
                    <a:pt x="2591" y="730"/>
                  </a:cubicBezTo>
                  <a:cubicBezTo>
                    <a:pt x="2587" y="730"/>
                    <a:pt x="2584" y="734"/>
                    <a:pt x="2578" y="741"/>
                  </a:cubicBezTo>
                  <a:cubicBezTo>
                    <a:pt x="2571" y="749"/>
                    <a:pt x="2560" y="751"/>
                    <a:pt x="2540" y="752"/>
                  </a:cubicBezTo>
                  <a:cubicBezTo>
                    <a:pt x="2521" y="754"/>
                    <a:pt x="2420" y="754"/>
                    <a:pt x="2410" y="754"/>
                  </a:cubicBezTo>
                  <a:cubicBezTo>
                    <a:pt x="2406" y="754"/>
                    <a:pt x="2405" y="752"/>
                    <a:pt x="2405" y="746"/>
                  </a:cubicBezTo>
                  <a:lnTo>
                    <a:pt x="2405" y="520"/>
                  </a:lnTo>
                  <a:cubicBezTo>
                    <a:pt x="2405" y="514"/>
                    <a:pt x="2406" y="512"/>
                    <a:pt x="2410" y="512"/>
                  </a:cubicBezTo>
                  <a:cubicBezTo>
                    <a:pt x="2419" y="512"/>
                    <a:pt x="2508" y="512"/>
                    <a:pt x="2522" y="514"/>
                  </a:cubicBezTo>
                  <a:cubicBezTo>
                    <a:pt x="2566" y="519"/>
                    <a:pt x="2574" y="529"/>
                    <a:pt x="2580" y="542"/>
                  </a:cubicBezTo>
                  <a:cubicBezTo>
                    <a:pt x="2584" y="552"/>
                    <a:pt x="2585" y="566"/>
                    <a:pt x="2585" y="571"/>
                  </a:cubicBezTo>
                  <a:cubicBezTo>
                    <a:pt x="2585" y="578"/>
                    <a:pt x="2587" y="582"/>
                    <a:pt x="2591" y="582"/>
                  </a:cubicBezTo>
                  <a:cubicBezTo>
                    <a:pt x="2595" y="582"/>
                    <a:pt x="2596" y="577"/>
                    <a:pt x="2597" y="573"/>
                  </a:cubicBezTo>
                  <a:cubicBezTo>
                    <a:pt x="2599" y="563"/>
                    <a:pt x="2600" y="527"/>
                    <a:pt x="2601" y="519"/>
                  </a:cubicBezTo>
                  <a:cubicBezTo>
                    <a:pt x="2604" y="496"/>
                    <a:pt x="2608" y="486"/>
                    <a:pt x="2608" y="480"/>
                  </a:cubicBezTo>
                  <a:cubicBezTo>
                    <a:pt x="2608" y="476"/>
                    <a:pt x="2607" y="473"/>
                    <a:pt x="2605" y="473"/>
                  </a:cubicBezTo>
                  <a:cubicBezTo>
                    <a:pt x="2600" y="473"/>
                    <a:pt x="2597" y="476"/>
                    <a:pt x="2593" y="477"/>
                  </a:cubicBezTo>
                  <a:cubicBezTo>
                    <a:pt x="2587" y="479"/>
                    <a:pt x="2573" y="480"/>
                    <a:pt x="2558" y="481"/>
                  </a:cubicBezTo>
                  <a:cubicBezTo>
                    <a:pt x="2539" y="482"/>
                    <a:pt x="2376" y="482"/>
                    <a:pt x="2370" y="482"/>
                  </a:cubicBezTo>
                  <a:lnTo>
                    <a:pt x="2337" y="480"/>
                  </a:lnTo>
                  <a:cubicBezTo>
                    <a:pt x="2319" y="480"/>
                    <a:pt x="2297" y="480"/>
                    <a:pt x="2278" y="480"/>
                  </a:cubicBezTo>
                  <a:cubicBezTo>
                    <a:pt x="2269" y="480"/>
                    <a:pt x="2265" y="481"/>
                    <a:pt x="2265" y="486"/>
                  </a:cubicBezTo>
                  <a:cubicBezTo>
                    <a:pt x="2265" y="489"/>
                    <a:pt x="2268" y="491"/>
                    <a:pt x="2271" y="491"/>
                  </a:cubicBezTo>
                  <a:cubicBezTo>
                    <a:pt x="2279" y="491"/>
                    <a:pt x="2292" y="492"/>
                    <a:pt x="2299" y="493"/>
                  </a:cubicBezTo>
                  <a:cubicBezTo>
                    <a:pt x="2326" y="499"/>
                    <a:pt x="2333" y="512"/>
                    <a:pt x="2334" y="540"/>
                  </a:cubicBezTo>
                  <a:cubicBezTo>
                    <a:pt x="2336" y="566"/>
                    <a:pt x="2336" y="589"/>
                    <a:pt x="2336" y="717"/>
                  </a:cubicBezTo>
                  <a:lnTo>
                    <a:pt x="2336" y="861"/>
                  </a:lnTo>
                  <a:close/>
                  <a:moveTo>
                    <a:pt x="3402" y="1110"/>
                  </a:moveTo>
                  <a:lnTo>
                    <a:pt x="3402" y="1110"/>
                  </a:lnTo>
                  <a:cubicBezTo>
                    <a:pt x="3446" y="1110"/>
                    <a:pt x="3490" y="1100"/>
                    <a:pt x="3525" y="1076"/>
                  </a:cubicBezTo>
                  <a:cubicBezTo>
                    <a:pt x="3582" y="1036"/>
                    <a:pt x="3595" y="973"/>
                    <a:pt x="3595" y="940"/>
                  </a:cubicBezTo>
                  <a:cubicBezTo>
                    <a:pt x="3595" y="874"/>
                    <a:pt x="3572" y="824"/>
                    <a:pt x="3475" y="747"/>
                  </a:cubicBezTo>
                  <a:lnTo>
                    <a:pt x="3452" y="729"/>
                  </a:lnTo>
                  <a:cubicBezTo>
                    <a:pt x="3374" y="668"/>
                    <a:pt x="3353" y="638"/>
                    <a:pt x="3353" y="592"/>
                  </a:cubicBezTo>
                  <a:cubicBezTo>
                    <a:pt x="3353" y="532"/>
                    <a:pt x="3397" y="497"/>
                    <a:pt x="3453" y="497"/>
                  </a:cubicBezTo>
                  <a:cubicBezTo>
                    <a:pt x="3529" y="497"/>
                    <a:pt x="3551" y="531"/>
                    <a:pt x="3556" y="540"/>
                  </a:cubicBezTo>
                  <a:cubicBezTo>
                    <a:pt x="3561" y="549"/>
                    <a:pt x="3565" y="571"/>
                    <a:pt x="3566" y="581"/>
                  </a:cubicBezTo>
                  <a:cubicBezTo>
                    <a:pt x="3567" y="588"/>
                    <a:pt x="3568" y="592"/>
                    <a:pt x="3573" y="592"/>
                  </a:cubicBezTo>
                  <a:cubicBezTo>
                    <a:pt x="3577" y="592"/>
                    <a:pt x="3579" y="586"/>
                    <a:pt x="3579" y="573"/>
                  </a:cubicBezTo>
                  <a:cubicBezTo>
                    <a:pt x="3579" y="517"/>
                    <a:pt x="3582" y="490"/>
                    <a:pt x="3582" y="486"/>
                  </a:cubicBezTo>
                  <a:cubicBezTo>
                    <a:pt x="3582" y="482"/>
                    <a:pt x="3580" y="480"/>
                    <a:pt x="3574" y="480"/>
                  </a:cubicBezTo>
                  <a:cubicBezTo>
                    <a:pt x="3567" y="480"/>
                    <a:pt x="3561" y="480"/>
                    <a:pt x="3545" y="476"/>
                  </a:cubicBezTo>
                  <a:cubicBezTo>
                    <a:pt x="3525" y="471"/>
                    <a:pt x="3501" y="468"/>
                    <a:pt x="3469" y="468"/>
                  </a:cubicBezTo>
                  <a:cubicBezTo>
                    <a:pt x="3365" y="468"/>
                    <a:pt x="3299" y="528"/>
                    <a:pt x="3299" y="616"/>
                  </a:cubicBezTo>
                  <a:cubicBezTo>
                    <a:pt x="3299" y="671"/>
                    <a:pt x="3319" y="722"/>
                    <a:pt x="3406" y="793"/>
                  </a:cubicBezTo>
                  <a:lnTo>
                    <a:pt x="3443" y="824"/>
                  </a:lnTo>
                  <a:cubicBezTo>
                    <a:pt x="3513" y="882"/>
                    <a:pt x="3537" y="915"/>
                    <a:pt x="3537" y="971"/>
                  </a:cubicBezTo>
                  <a:cubicBezTo>
                    <a:pt x="3537" y="1023"/>
                    <a:pt x="3498" y="1080"/>
                    <a:pt x="3420" y="1080"/>
                  </a:cubicBezTo>
                  <a:cubicBezTo>
                    <a:pt x="3365" y="1080"/>
                    <a:pt x="3311" y="1057"/>
                    <a:pt x="3298" y="996"/>
                  </a:cubicBezTo>
                  <a:cubicBezTo>
                    <a:pt x="3296" y="985"/>
                    <a:pt x="3296" y="973"/>
                    <a:pt x="3296" y="966"/>
                  </a:cubicBezTo>
                  <a:cubicBezTo>
                    <a:pt x="3296" y="960"/>
                    <a:pt x="3295" y="957"/>
                    <a:pt x="3290" y="957"/>
                  </a:cubicBezTo>
                  <a:cubicBezTo>
                    <a:pt x="3286" y="957"/>
                    <a:pt x="3285" y="961"/>
                    <a:pt x="3284" y="970"/>
                  </a:cubicBezTo>
                  <a:cubicBezTo>
                    <a:pt x="3283" y="983"/>
                    <a:pt x="3280" y="1016"/>
                    <a:pt x="3280" y="1057"/>
                  </a:cubicBezTo>
                  <a:cubicBezTo>
                    <a:pt x="3280" y="1079"/>
                    <a:pt x="3280" y="1082"/>
                    <a:pt x="3292" y="1088"/>
                  </a:cubicBezTo>
                  <a:cubicBezTo>
                    <a:pt x="3325" y="1105"/>
                    <a:pt x="3363" y="1110"/>
                    <a:pt x="3402" y="1110"/>
                  </a:cubicBezTo>
                  <a:close/>
                  <a:moveTo>
                    <a:pt x="3828" y="717"/>
                  </a:moveTo>
                  <a:lnTo>
                    <a:pt x="3828" y="717"/>
                  </a:lnTo>
                  <a:cubicBezTo>
                    <a:pt x="3828" y="589"/>
                    <a:pt x="3828" y="566"/>
                    <a:pt x="3830" y="540"/>
                  </a:cubicBezTo>
                  <a:cubicBezTo>
                    <a:pt x="3831" y="512"/>
                    <a:pt x="3838" y="498"/>
                    <a:pt x="3860" y="493"/>
                  </a:cubicBezTo>
                  <a:cubicBezTo>
                    <a:pt x="3870" y="492"/>
                    <a:pt x="3875" y="491"/>
                    <a:pt x="3880" y="491"/>
                  </a:cubicBezTo>
                  <a:cubicBezTo>
                    <a:pt x="3884" y="491"/>
                    <a:pt x="3887" y="489"/>
                    <a:pt x="3887" y="486"/>
                  </a:cubicBezTo>
                  <a:cubicBezTo>
                    <a:pt x="3887" y="481"/>
                    <a:pt x="3883" y="480"/>
                    <a:pt x="3874" y="480"/>
                  </a:cubicBezTo>
                  <a:cubicBezTo>
                    <a:pt x="3849" y="480"/>
                    <a:pt x="3798" y="482"/>
                    <a:pt x="3794" y="482"/>
                  </a:cubicBezTo>
                  <a:cubicBezTo>
                    <a:pt x="3790" y="482"/>
                    <a:pt x="3738" y="480"/>
                    <a:pt x="3711" y="480"/>
                  </a:cubicBezTo>
                  <a:cubicBezTo>
                    <a:pt x="3702" y="480"/>
                    <a:pt x="3698" y="481"/>
                    <a:pt x="3698" y="486"/>
                  </a:cubicBezTo>
                  <a:cubicBezTo>
                    <a:pt x="3698" y="489"/>
                    <a:pt x="3701" y="491"/>
                    <a:pt x="3704" y="491"/>
                  </a:cubicBezTo>
                  <a:cubicBezTo>
                    <a:pt x="3710" y="491"/>
                    <a:pt x="3721" y="492"/>
                    <a:pt x="3730" y="494"/>
                  </a:cubicBezTo>
                  <a:cubicBezTo>
                    <a:pt x="3748" y="498"/>
                    <a:pt x="3756" y="512"/>
                    <a:pt x="3758" y="540"/>
                  </a:cubicBezTo>
                  <a:cubicBezTo>
                    <a:pt x="3759" y="566"/>
                    <a:pt x="3759" y="589"/>
                    <a:pt x="3759" y="717"/>
                  </a:cubicBezTo>
                  <a:lnTo>
                    <a:pt x="3759" y="861"/>
                  </a:lnTo>
                  <a:cubicBezTo>
                    <a:pt x="3759" y="940"/>
                    <a:pt x="3759" y="1005"/>
                    <a:pt x="3755" y="1039"/>
                  </a:cubicBezTo>
                  <a:cubicBezTo>
                    <a:pt x="3752" y="1063"/>
                    <a:pt x="3748" y="1081"/>
                    <a:pt x="3731" y="1084"/>
                  </a:cubicBezTo>
                  <a:cubicBezTo>
                    <a:pt x="3724" y="1086"/>
                    <a:pt x="3714" y="1087"/>
                    <a:pt x="3707" y="1087"/>
                  </a:cubicBezTo>
                  <a:cubicBezTo>
                    <a:pt x="3702" y="1087"/>
                    <a:pt x="3700" y="1090"/>
                    <a:pt x="3700" y="1092"/>
                  </a:cubicBezTo>
                  <a:cubicBezTo>
                    <a:pt x="3700" y="1097"/>
                    <a:pt x="3704" y="1099"/>
                    <a:pt x="3713" y="1099"/>
                  </a:cubicBezTo>
                  <a:cubicBezTo>
                    <a:pt x="3738" y="1099"/>
                    <a:pt x="3790" y="1096"/>
                    <a:pt x="3794" y="1096"/>
                  </a:cubicBezTo>
                  <a:cubicBezTo>
                    <a:pt x="3798" y="1096"/>
                    <a:pt x="3849" y="1099"/>
                    <a:pt x="3894" y="1099"/>
                  </a:cubicBezTo>
                  <a:cubicBezTo>
                    <a:pt x="3903" y="1099"/>
                    <a:pt x="3907" y="1096"/>
                    <a:pt x="3907" y="1092"/>
                  </a:cubicBezTo>
                  <a:cubicBezTo>
                    <a:pt x="3907" y="1090"/>
                    <a:pt x="3906" y="1087"/>
                    <a:pt x="3901" y="1087"/>
                  </a:cubicBezTo>
                  <a:cubicBezTo>
                    <a:pt x="3894" y="1087"/>
                    <a:pt x="3876" y="1086"/>
                    <a:pt x="3864" y="1084"/>
                  </a:cubicBezTo>
                  <a:cubicBezTo>
                    <a:pt x="3839" y="1081"/>
                    <a:pt x="3835" y="1063"/>
                    <a:pt x="3832" y="1039"/>
                  </a:cubicBezTo>
                  <a:cubicBezTo>
                    <a:pt x="3828" y="1005"/>
                    <a:pt x="3828" y="940"/>
                    <a:pt x="3828" y="861"/>
                  </a:cubicBezTo>
                  <a:lnTo>
                    <a:pt x="3828" y="717"/>
                  </a:lnTo>
                  <a:close/>
                  <a:moveTo>
                    <a:pt x="4251" y="515"/>
                  </a:moveTo>
                  <a:lnTo>
                    <a:pt x="4251" y="515"/>
                  </a:lnTo>
                  <a:lnTo>
                    <a:pt x="4354" y="516"/>
                  </a:lnTo>
                  <a:cubicBezTo>
                    <a:pt x="4432" y="518"/>
                    <a:pt x="4452" y="537"/>
                    <a:pt x="4454" y="561"/>
                  </a:cubicBezTo>
                  <a:lnTo>
                    <a:pt x="4455" y="570"/>
                  </a:lnTo>
                  <a:cubicBezTo>
                    <a:pt x="4456" y="582"/>
                    <a:pt x="4458" y="584"/>
                    <a:pt x="4462" y="584"/>
                  </a:cubicBezTo>
                  <a:cubicBezTo>
                    <a:pt x="4465" y="584"/>
                    <a:pt x="4468" y="581"/>
                    <a:pt x="4468" y="574"/>
                  </a:cubicBezTo>
                  <a:cubicBezTo>
                    <a:pt x="4468" y="565"/>
                    <a:pt x="4470" y="508"/>
                    <a:pt x="4470" y="484"/>
                  </a:cubicBezTo>
                  <a:cubicBezTo>
                    <a:pt x="4470" y="479"/>
                    <a:pt x="4470" y="474"/>
                    <a:pt x="4466" y="474"/>
                  </a:cubicBezTo>
                  <a:cubicBezTo>
                    <a:pt x="4463" y="474"/>
                    <a:pt x="4455" y="476"/>
                    <a:pt x="4443" y="478"/>
                  </a:cubicBezTo>
                  <a:cubicBezTo>
                    <a:pt x="4430" y="480"/>
                    <a:pt x="4411" y="482"/>
                    <a:pt x="4385" y="482"/>
                  </a:cubicBezTo>
                  <a:lnTo>
                    <a:pt x="4078" y="482"/>
                  </a:lnTo>
                  <a:cubicBezTo>
                    <a:pt x="4068" y="482"/>
                    <a:pt x="4037" y="480"/>
                    <a:pt x="4013" y="478"/>
                  </a:cubicBezTo>
                  <a:cubicBezTo>
                    <a:pt x="3991" y="476"/>
                    <a:pt x="3983" y="468"/>
                    <a:pt x="3977" y="468"/>
                  </a:cubicBezTo>
                  <a:cubicBezTo>
                    <a:pt x="3974" y="468"/>
                    <a:pt x="3971" y="479"/>
                    <a:pt x="3969" y="484"/>
                  </a:cubicBezTo>
                  <a:cubicBezTo>
                    <a:pt x="3967" y="490"/>
                    <a:pt x="3951" y="561"/>
                    <a:pt x="3951" y="569"/>
                  </a:cubicBezTo>
                  <a:cubicBezTo>
                    <a:pt x="3951" y="574"/>
                    <a:pt x="3953" y="576"/>
                    <a:pt x="3955" y="576"/>
                  </a:cubicBezTo>
                  <a:cubicBezTo>
                    <a:pt x="3958" y="576"/>
                    <a:pt x="3961" y="575"/>
                    <a:pt x="3963" y="568"/>
                  </a:cubicBezTo>
                  <a:cubicBezTo>
                    <a:pt x="3966" y="562"/>
                    <a:pt x="3968" y="557"/>
                    <a:pt x="3977" y="543"/>
                  </a:cubicBezTo>
                  <a:cubicBezTo>
                    <a:pt x="3990" y="523"/>
                    <a:pt x="4010" y="517"/>
                    <a:pt x="4061" y="516"/>
                  </a:cubicBezTo>
                  <a:lnTo>
                    <a:pt x="4182" y="515"/>
                  </a:lnTo>
                  <a:lnTo>
                    <a:pt x="4182" y="861"/>
                  </a:lnTo>
                  <a:cubicBezTo>
                    <a:pt x="4182" y="940"/>
                    <a:pt x="4182" y="1005"/>
                    <a:pt x="4178" y="1039"/>
                  </a:cubicBezTo>
                  <a:cubicBezTo>
                    <a:pt x="4175" y="1063"/>
                    <a:pt x="4171" y="1081"/>
                    <a:pt x="4154" y="1084"/>
                  </a:cubicBezTo>
                  <a:cubicBezTo>
                    <a:pt x="4147" y="1086"/>
                    <a:pt x="4137" y="1087"/>
                    <a:pt x="4130" y="1087"/>
                  </a:cubicBezTo>
                  <a:cubicBezTo>
                    <a:pt x="4125" y="1087"/>
                    <a:pt x="4123" y="1090"/>
                    <a:pt x="4123" y="1092"/>
                  </a:cubicBezTo>
                  <a:cubicBezTo>
                    <a:pt x="4123" y="1097"/>
                    <a:pt x="4127" y="1099"/>
                    <a:pt x="4136" y="1099"/>
                  </a:cubicBezTo>
                  <a:cubicBezTo>
                    <a:pt x="4161" y="1099"/>
                    <a:pt x="4212" y="1096"/>
                    <a:pt x="4216" y="1096"/>
                  </a:cubicBezTo>
                  <a:cubicBezTo>
                    <a:pt x="4221" y="1096"/>
                    <a:pt x="4272" y="1099"/>
                    <a:pt x="4317" y="1099"/>
                  </a:cubicBezTo>
                  <a:cubicBezTo>
                    <a:pt x="4326" y="1099"/>
                    <a:pt x="4330" y="1096"/>
                    <a:pt x="4330" y="1092"/>
                  </a:cubicBezTo>
                  <a:cubicBezTo>
                    <a:pt x="4330" y="1090"/>
                    <a:pt x="4329" y="1087"/>
                    <a:pt x="4324" y="1087"/>
                  </a:cubicBezTo>
                  <a:cubicBezTo>
                    <a:pt x="4316" y="1087"/>
                    <a:pt x="4298" y="1086"/>
                    <a:pt x="4287" y="1084"/>
                  </a:cubicBezTo>
                  <a:cubicBezTo>
                    <a:pt x="4262" y="1081"/>
                    <a:pt x="4257" y="1063"/>
                    <a:pt x="4255" y="1039"/>
                  </a:cubicBezTo>
                  <a:cubicBezTo>
                    <a:pt x="4251" y="1005"/>
                    <a:pt x="4251" y="940"/>
                    <a:pt x="4251" y="861"/>
                  </a:cubicBezTo>
                  <a:lnTo>
                    <a:pt x="4251" y="515"/>
                  </a:lnTo>
                  <a:close/>
                  <a:moveTo>
                    <a:pt x="5260" y="515"/>
                  </a:moveTo>
                  <a:lnTo>
                    <a:pt x="5260" y="515"/>
                  </a:lnTo>
                  <a:lnTo>
                    <a:pt x="5363" y="516"/>
                  </a:lnTo>
                  <a:cubicBezTo>
                    <a:pt x="5442" y="518"/>
                    <a:pt x="5461" y="537"/>
                    <a:pt x="5464" y="561"/>
                  </a:cubicBezTo>
                  <a:lnTo>
                    <a:pt x="5465" y="570"/>
                  </a:lnTo>
                  <a:cubicBezTo>
                    <a:pt x="5466" y="582"/>
                    <a:pt x="5467" y="584"/>
                    <a:pt x="5471" y="584"/>
                  </a:cubicBezTo>
                  <a:cubicBezTo>
                    <a:pt x="5475" y="584"/>
                    <a:pt x="5477" y="581"/>
                    <a:pt x="5477" y="574"/>
                  </a:cubicBezTo>
                  <a:cubicBezTo>
                    <a:pt x="5477" y="565"/>
                    <a:pt x="5480" y="508"/>
                    <a:pt x="5480" y="484"/>
                  </a:cubicBezTo>
                  <a:cubicBezTo>
                    <a:pt x="5480" y="479"/>
                    <a:pt x="5480" y="474"/>
                    <a:pt x="5476" y="474"/>
                  </a:cubicBezTo>
                  <a:cubicBezTo>
                    <a:pt x="5472" y="474"/>
                    <a:pt x="5465" y="476"/>
                    <a:pt x="5452" y="478"/>
                  </a:cubicBezTo>
                  <a:cubicBezTo>
                    <a:pt x="5439" y="480"/>
                    <a:pt x="5421" y="482"/>
                    <a:pt x="5394" y="482"/>
                  </a:cubicBezTo>
                  <a:lnTo>
                    <a:pt x="5087" y="482"/>
                  </a:lnTo>
                  <a:cubicBezTo>
                    <a:pt x="5078" y="482"/>
                    <a:pt x="5047" y="480"/>
                    <a:pt x="5023" y="478"/>
                  </a:cubicBezTo>
                  <a:cubicBezTo>
                    <a:pt x="5001" y="476"/>
                    <a:pt x="4992" y="468"/>
                    <a:pt x="4987" y="468"/>
                  </a:cubicBezTo>
                  <a:cubicBezTo>
                    <a:pt x="4983" y="468"/>
                    <a:pt x="4980" y="479"/>
                    <a:pt x="4979" y="484"/>
                  </a:cubicBezTo>
                  <a:cubicBezTo>
                    <a:pt x="4977" y="490"/>
                    <a:pt x="4961" y="561"/>
                    <a:pt x="4961" y="569"/>
                  </a:cubicBezTo>
                  <a:cubicBezTo>
                    <a:pt x="4961" y="574"/>
                    <a:pt x="4962" y="576"/>
                    <a:pt x="4965" y="576"/>
                  </a:cubicBezTo>
                  <a:cubicBezTo>
                    <a:pt x="4968" y="576"/>
                    <a:pt x="4970" y="575"/>
                    <a:pt x="4973" y="568"/>
                  </a:cubicBezTo>
                  <a:cubicBezTo>
                    <a:pt x="4975" y="562"/>
                    <a:pt x="4978" y="557"/>
                    <a:pt x="4987" y="543"/>
                  </a:cubicBezTo>
                  <a:cubicBezTo>
                    <a:pt x="5000" y="523"/>
                    <a:pt x="5020" y="517"/>
                    <a:pt x="5070" y="516"/>
                  </a:cubicBezTo>
                  <a:lnTo>
                    <a:pt x="5192" y="515"/>
                  </a:lnTo>
                  <a:lnTo>
                    <a:pt x="5192" y="861"/>
                  </a:lnTo>
                  <a:cubicBezTo>
                    <a:pt x="5192" y="940"/>
                    <a:pt x="5192" y="1005"/>
                    <a:pt x="5187" y="1039"/>
                  </a:cubicBezTo>
                  <a:cubicBezTo>
                    <a:pt x="5184" y="1063"/>
                    <a:pt x="5180" y="1081"/>
                    <a:pt x="5164" y="1084"/>
                  </a:cubicBezTo>
                  <a:cubicBezTo>
                    <a:pt x="5156" y="1086"/>
                    <a:pt x="5146" y="1087"/>
                    <a:pt x="5139" y="1087"/>
                  </a:cubicBezTo>
                  <a:cubicBezTo>
                    <a:pt x="5134" y="1087"/>
                    <a:pt x="5133" y="1090"/>
                    <a:pt x="5133" y="1092"/>
                  </a:cubicBezTo>
                  <a:cubicBezTo>
                    <a:pt x="5133" y="1097"/>
                    <a:pt x="5137" y="1099"/>
                    <a:pt x="5146" y="1099"/>
                  </a:cubicBezTo>
                  <a:cubicBezTo>
                    <a:pt x="5170" y="1099"/>
                    <a:pt x="5222" y="1096"/>
                    <a:pt x="5226" y="1096"/>
                  </a:cubicBezTo>
                  <a:cubicBezTo>
                    <a:pt x="5230" y="1096"/>
                    <a:pt x="5282" y="1099"/>
                    <a:pt x="5327" y="1099"/>
                  </a:cubicBezTo>
                  <a:cubicBezTo>
                    <a:pt x="5336" y="1099"/>
                    <a:pt x="5340" y="1096"/>
                    <a:pt x="5340" y="1092"/>
                  </a:cubicBezTo>
                  <a:cubicBezTo>
                    <a:pt x="5340" y="1090"/>
                    <a:pt x="5338" y="1087"/>
                    <a:pt x="5333" y="1087"/>
                  </a:cubicBezTo>
                  <a:cubicBezTo>
                    <a:pt x="5326" y="1087"/>
                    <a:pt x="5308" y="1086"/>
                    <a:pt x="5296" y="1084"/>
                  </a:cubicBezTo>
                  <a:cubicBezTo>
                    <a:pt x="5272" y="1081"/>
                    <a:pt x="5267" y="1063"/>
                    <a:pt x="5264" y="1039"/>
                  </a:cubicBezTo>
                  <a:cubicBezTo>
                    <a:pt x="5260" y="1005"/>
                    <a:pt x="5260" y="940"/>
                    <a:pt x="5260" y="861"/>
                  </a:cubicBezTo>
                  <a:lnTo>
                    <a:pt x="5260" y="515"/>
                  </a:lnTo>
                  <a:close/>
                  <a:moveTo>
                    <a:pt x="2904" y="506"/>
                  </a:moveTo>
                  <a:lnTo>
                    <a:pt x="2904" y="506"/>
                  </a:lnTo>
                  <a:cubicBezTo>
                    <a:pt x="2929" y="506"/>
                    <a:pt x="2985" y="502"/>
                    <a:pt x="3029" y="547"/>
                  </a:cubicBezTo>
                  <a:cubicBezTo>
                    <a:pt x="3074" y="592"/>
                    <a:pt x="3076" y="649"/>
                    <a:pt x="3076" y="676"/>
                  </a:cubicBezTo>
                  <a:cubicBezTo>
                    <a:pt x="3076" y="754"/>
                    <a:pt x="3013" y="811"/>
                    <a:pt x="2931" y="811"/>
                  </a:cubicBezTo>
                  <a:cubicBezTo>
                    <a:pt x="2897" y="811"/>
                    <a:pt x="2860" y="806"/>
                    <a:pt x="2848" y="798"/>
                  </a:cubicBezTo>
                  <a:cubicBezTo>
                    <a:pt x="2844" y="796"/>
                    <a:pt x="2842" y="793"/>
                    <a:pt x="2842" y="789"/>
                  </a:cubicBezTo>
                  <a:lnTo>
                    <a:pt x="2842" y="521"/>
                  </a:lnTo>
                  <a:cubicBezTo>
                    <a:pt x="2842" y="516"/>
                    <a:pt x="2845" y="513"/>
                    <a:pt x="2849" y="511"/>
                  </a:cubicBezTo>
                  <a:cubicBezTo>
                    <a:pt x="2857" y="509"/>
                    <a:pt x="2879" y="506"/>
                    <a:pt x="2904" y="50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A782FC1-55B0-42ED-8C06-3B62A55753E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72" y="1095"/>
              <a:ext cx="568" cy="1028"/>
            </a:xfrm>
            <a:custGeom>
              <a:avLst/>
              <a:gdLst>
                <a:gd name="T0" fmla="*/ 313925 w 945"/>
                <a:gd name="T1" fmla="*/ 1212689 h 1701"/>
                <a:gd name="T2" fmla="*/ 610675 w 945"/>
                <a:gd name="T3" fmla="*/ 1242431 h 1701"/>
                <a:gd name="T4" fmla="*/ 540066 w 945"/>
                <a:gd name="T5" fmla="*/ 1349885 h 1701"/>
                <a:gd name="T6" fmla="*/ 831091 w 945"/>
                <a:gd name="T7" fmla="*/ 1449663 h 1701"/>
                <a:gd name="T8" fmla="*/ 291979 w 945"/>
                <a:gd name="T9" fmla="*/ 1593574 h 1701"/>
                <a:gd name="T10" fmla="*/ 148852 w 945"/>
                <a:gd name="T11" fmla="*/ 1606046 h 1701"/>
                <a:gd name="T12" fmla="*/ 119272 w 945"/>
                <a:gd name="T13" fmla="*/ 1241472 h 1701"/>
                <a:gd name="T14" fmla="*/ 37213 w 945"/>
                <a:gd name="T15" fmla="*/ 490257 h 1701"/>
                <a:gd name="T16" fmla="*/ 846358 w 945"/>
                <a:gd name="T17" fmla="*/ 543983 h 1701"/>
                <a:gd name="T18" fmla="*/ 712772 w 945"/>
                <a:gd name="T19" fmla="*/ 670625 h 1701"/>
                <a:gd name="T20" fmla="*/ 608767 w 945"/>
                <a:gd name="T21" fmla="*/ 600588 h 1701"/>
                <a:gd name="T22" fmla="*/ 194653 w 945"/>
                <a:gd name="T23" fmla="*/ 492175 h 1701"/>
                <a:gd name="T24" fmla="*/ 362588 w 945"/>
                <a:gd name="T25" fmla="*/ 470109 h 1701"/>
                <a:gd name="T26" fmla="*/ 374039 w 945"/>
                <a:gd name="T27" fmla="*/ 480663 h 1701"/>
                <a:gd name="T28" fmla="*/ 160302 w 945"/>
                <a:gd name="T29" fmla="*/ 443246 h 1701"/>
                <a:gd name="T30" fmla="*/ 116410 w 945"/>
                <a:gd name="T31" fmla="*/ 614020 h 1701"/>
                <a:gd name="T32" fmla="*/ 106868 w 945"/>
                <a:gd name="T33" fmla="*/ 601548 h 1701"/>
                <a:gd name="T34" fmla="*/ 138356 w 945"/>
                <a:gd name="T35" fmla="*/ 360737 h 1701"/>
                <a:gd name="T36" fmla="*/ 156486 w 945"/>
                <a:gd name="T37" fmla="*/ 345386 h 1701"/>
                <a:gd name="T38" fmla="*/ 341596 w 945"/>
                <a:gd name="T39" fmla="*/ 356899 h 1701"/>
                <a:gd name="T40" fmla="*/ 247133 w 945"/>
                <a:gd name="T41" fmla="*/ 286862 h 1701"/>
                <a:gd name="T42" fmla="*/ 233774 w 945"/>
                <a:gd name="T43" fmla="*/ 285903 h 1701"/>
                <a:gd name="T44" fmla="*/ 446556 w 945"/>
                <a:gd name="T45" fmla="*/ 460515 h 1701"/>
                <a:gd name="T46" fmla="*/ 399801 w 945"/>
                <a:gd name="T47" fmla="*/ 475865 h 1701"/>
                <a:gd name="T48" fmla="*/ 349230 w 945"/>
                <a:gd name="T49" fmla="*/ 386641 h 1701"/>
                <a:gd name="T50" fmla="*/ 137402 w 945"/>
                <a:gd name="T51" fmla="*/ 229298 h 1701"/>
                <a:gd name="T52" fmla="*/ 338734 w 945"/>
                <a:gd name="T53" fmla="*/ 145830 h 1701"/>
                <a:gd name="T54" fmla="*/ 422702 w 945"/>
                <a:gd name="T55" fmla="*/ 208191 h 1701"/>
                <a:gd name="T56" fmla="*/ 413160 w 945"/>
                <a:gd name="T57" fmla="*/ 250405 h 1701"/>
                <a:gd name="T58" fmla="*/ 354955 w 945"/>
                <a:gd name="T59" fmla="*/ 638005 h 1701"/>
                <a:gd name="T60" fmla="*/ 266216 w 945"/>
                <a:gd name="T61" fmla="*/ 626492 h 1701"/>
                <a:gd name="T62" fmla="*/ 210874 w 945"/>
                <a:gd name="T63" fmla="*/ 673503 h 1701"/>
                <a:gd name="T64" fmla="*/ 71563 w 945"/>
                <a:gd name="T65" fmla="*/ 325239 h 1701"/>
                <a:gd name="T66" fmla="*/ 205149 w 945"/>
                <a:gd name="T67" fmla="*/ 127601 h 1701"/>
                <a:gd name="T68" fmla="*/ 520982 w 945"/>
                <a:gd name="T69" fmla="*/ 622655 h 1701"/>
                <a:gd name="T70" fmla="*/ 762390 w 945"/>
                <a:gd name="T71" fmla="*/ 523836 h 1701"/>
                <a:gd name="T72" fmla="*/ 666018 w 945"/>
                <a:gd name="T73" fmla="*/ 519039 h 1701"/>
                <a:gd name="T74" fmla="*/ 760481 w 945"/>
                <a:gd name="T75" fmla="*/ 752174 h 1701"/>
                <a:gd name="T76" fmla="*/ 463731 w 945"/>
                <a:gd name="T77" fmla="*/ 541105 h 1701"/>
                <a:gd name="T78" fmla="*/ 594454 w 945"/>
                <a:gd name="T79" fmla="*/ 281106 h 1701"/>
                <a:gd name="T80" fmla="*/ 553424 w 945"/>
                <a:gd name="T81" fmla="*/ 359777 h 1701"/>
                <a:gd name="T82" fmla="*/ 748077 w 945"/>
                <a:gd name="T83" fmla="*/ 279187 h 1701"/>
                <a:gd name="T84" fmla="*/ 859716 w 945"/>
                <a:gd name="T85" fmla="*/ 334833 h 1701"/>
                <a:gd name="T86" fmla="*/ 743306 w 945"/>
                <a:gd name="T87" fmla="*/ 341549 h 1701"/>
                <a:gd name="T88" fmla="*/ 680330 w 945"/>
                <a:gd name="T89" fmla="*/ 314685 h 1701"/>
                <a:gd name="T90" fmla="*/ 482815 w 945"/>
                <a:gd name="T91" fmla="*/ 460515 h 1701"/>
                <a:gd name="T92" fmla="*/ 678422 w 945"/>
                <a:gd name="T93" fmla="*/ 410626 h 1701"/>
                <a:gd name="T94" fmla="*/ 620217 w 945"/>
                <a:gd name="T95" fmla="*/ 465312 h 1701"/>
                <a:gd name="T96" fmla="*/ 750940 w 945"/>
                <a:gd name="T97" fmla="*/ 428855 h 1701"/>
                <a:gd name="T98" fmla="*/ 70609 w 945"/>
                <a:gd name="T99" fmla="*/ 667747 h 1701"/>
                <a:gd name="T100" fmla="*/ 462777 w 945"/>
                <a:gd name="T101" fmla="*/ 220663 h 1701"/>
                <a:gd name="T102" fmla="*/ 583004 w 945"/>
                <a:gd name="T103" fmla="*/ 114169 h 1701"/>
                <a:gd name="T104" fmla="*/ 743306 w 945"/>
                <a:gd name="T105" fmla="*/ 174612 h 1701"/>
                <a:gd name="T106" fmla="*/ 691780 w 945"/>
                <a:gd name="T107" fmla="*/ 183247 h 1701"/>
                <a:gd name="T108" fmla="*/ 581096 w 945"/>
                <a:gd name="T109" fmla="*/ 217785 h 1701"/>
                <a:gd name="T110" fmla="*/ 543883 w 945"/>
                <a:gd name="T111" fmla="*/ 74834 h 1701"/>
                <a:gd name="T112" fmla="*/ 463731 w 945"/>
                <a:gd name="T113" fmla="*/ 166937 h 1701"/>
                <a:gd name="T114" fmla="*/ 105914 w 945"/>
                <a:gd name="T115" fmla="*/ 126642 h 1701"/>
                <a:gd name="T116" fmla="*/ 296750 w 945"/>
                <a:gd name="T117" fmla="*/ 101697 h 1701"/>
                <a:gd name="T118" fmla="*/ 239499 w 945"/>
                <a:gd name="T119" fmla="*/ 684057 h 1701"/>
                <a:gd name="T120" fmla="*/ 635484 w 945"/>
                <a:gd name="T121" fmla="*/ 688854 h 17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45" h="1701">
                  <a:moveTo>
                    <a:pt x="354" y="1663"/>
                  </a:moveTo>
                  <a:lnTo>
                    <a:pt x="354" y="1663"/>
                  </a:lnTo>
                  <a:cubicBezTo>
                    <a:pt x="370" y="1660"/>
                    <a:pt x="379" y="1656"/>
                    <a:pt x="392" y="1646"/>
                  </a:cubicBezTo>
                  <a:cubicBezTo>
                    <a:pt x="411" y="1632"/>
                    <a:pt x="420" y="1620"/>
                    <a:pt x="427" y="1598"/>
                  </a:cubicBezTo>
                  <a:cubicBezTo>
                    <a:pt x="430" y="1624"/>
                    <a:pt x="426" y="1649"/>
                    <a:pt x="402" y="1662"/>
                  </a:cubicBezTo>
                  <a:cubicBezTo>
                    <a:pt x="386" y="1671"/>
                    <a:pt x="371" y="1669"/>
                    <a:pt x="354" y="1663"/>
                  </a:cubicBezTo>
                  <a:close/>
                  <a:moveTo>
                    <a:pt x="295" y="1477"/>
                  </a:moveTo>
                  <a:lnTo>
                    <a:pt x="295" y="1477"/>
                  </a:lnTo>
                  <a:cubicBezTo>
                    <a:pt x="334" y="1439"/>
                    <a:pt x="345" y="1394"/>
                    <a:pt x="329" y="1342"/>
                  </a:cubicBezTo>
                  <a:cubicBezTo>
                    <a:pt x="318" y="1311"/>
                    <a:pt x="305" y="1293"/>
                    <a:pt x="278" y="1274"/>
                  </a:cubicBezTo>
                  <a:cubicBezTo>
                    <a:pt x="285" y="1266"/>
                    <a:pt x="290" y="1261"/>
                    <a:pt x="299" y="1253"/>
                  </a:cubicBezTo>
                  <a:cubicBezTo>
                    <a:pt x="306" y="1247"/>
                    <a:pt x="311" y="1244"/>
                    <a:pt x="319" y="1238"/>
                  </a:cubicBezTo>
                  <a:lnTo>
                    <a:pt x="329" y="1264"/>
                  </a:lnTo>
                  <a:cubicBezTo>
                    <a:pt x="341" y="1297"/>
                    <a:pt x="360" y="1317"/>
                    <a:pt x="361" y="1349"/>
                  </a:cubicBezTo>
                  <a:cubicBezTo>
                    <a:pt x="362" y="1405"/>
                    <a:pt x="327" y="1452"/>
                    <a:pt x="295" y="1477"/>
                  </a:cubicBezTo>
                  <a:close/>
                  <a:moveTo>
                    <a:pt x="865" y="736"/>
                  </a:moveTo>
                  <a:lnTo>
                    <a:pt x="865" y="736"/>
                  </a:lnTo>
                  <a:cubicBezTo>
                    <a:pt x="805" y="839"/>
                    <a:pt x="726" y="889"/>
                    <a:pt x="687" y="888"/>
                  </a:cubicBezTo>
                  <a:cubicBezTo>
                    <a:pt x="694" y="877"/>
                    <a:pt x="696" y="862"/>
                    <a:pt x="696" y="853"/>
                  </a:cubicBezTo>
                  <a:cubicBezTo>
                    <a:pt x="661" y="854"/>
                    <a:pt x="638" y="837"/>
                    <a:pt x="620" y="807"/>
                  </a:cubicBezTo>
                  <a:cubicBezTo>
                    <a:pt x="606" y="783"/>
                    <a:pt x="610" y="737"/>
                    <a:pt x="610" y="737"/>
                  </a:cubicBezTo>
                  <a:cubicBezTo>
                    <a:pt x="579" y="732"/>
                    <a:pt x="560" y="765"/>
                    <a:pt x="560" y="795"/>
                  </a:cubicBezTo>
                  <a:lnTo>
                    <a:pt x="560" y="1093"/>
                  </a:lnTo>
                  <a:cubicBezTo>
                    <a:pt x="560" y="1116"/>
                    <a:pt x="563" y="1131"/>
                    <a:pt x="571" y="1147"/>
                  </a:cubicBezTo>
                  <a:cubicBezTo>
                    <a:pt x="603" y="1210"/>
                    <a:pt x="676" y="1249"/>
                    <a:pt x="736" y="1241"/>
                  </a:cubicBezTo>
                  <a:cubicBezTo>
                    <a:pt x="710" y="1270"/>
                    <a:pt x="683" y="1291"/>
                    <a:pt x="640" y="1295"/>
                  </a:cubicBezTo>
                  <a:cubicBezTo>
                    <a:pt x="615" y="1298"/>
                    <a:pt x="600" y="1296"/>
                    <a:pt x="577" y="1288"/>
                  </a:cubicBezTo>
                  <a:cubicBezTo>
                    <a:pt x="607" y="1315"/>
                    <a:pt x="637" y="1329"/>
                    <a:pt x="677" y="1321"/>
                  </a:cubicBezTo>
                  <a:cubicBezTo>
                    <a:pt x="719" y="1314"/>
                    <a:pt x="742" y="1277"/>
                    <a:pt x="764" y="1272"/>
                  </a:cubicBezTo>
                  <a:cubicBezTo>
                    <a:pt x="777" y="1268"/>
                    <a:pt x="788" y="1270"/>
                    <a:pt x="803" y="1273"/>
                  </a:cubicBezTo>
                  <a:cubicBezTo>
                    <a:pt x="784" y="1275"/>
                    <a:pt x="771" y="1285"/>
                    <a:pt x="761" y="1298"/>
                  </a:cubicBezTo>
                  <a:cubicBezTo>
                    <a:pt x="754" y="1308"/>
                    <a:pt x="752" y="1326"/>
                    <a:pt x="751" y="1337"/>
                  </a:cubicBezTo>
                  <a:cubicBezTo>
                    <a:pt x="765" y="1340"/>
                    <a:pt x="780" y="1341"/>
                    <a:pt x="796" y="1335"/>
                  </a:cubicBezTo>
                  <a:cubicBezTo>
                    <a:pt x="808" y="1330"/>
                    <a:pt x="815" y="1325"/>
                    <a:pt x="824" y="1315"/>
                  </a:cubicBezTo>
                  <a:cubicBezTo>
                    <a:pt x="843" y="1328"/>
                    <a:pt x="855" y="1359"/>
                    <a:pt x="855" y="1359"/>
                  </a:cubicBezTo>
                  <a:cubicBezTo>
                    <a:pt x="837" y="1351"/>
                    <a:pt x="818" y="1351"/>
                    <a:pt x="801" y="1356"/>
                  </a:cubicBezTo>
                  <a:cubicBezTo>
                    <a:pt x="749" y="1374"/>
                    <a:pt x="729" y="1407"/>
                    <a:pt x="631" y="1390"/>
                  </a:cubicBezTo>
                  <a:cubicBezTo>
                    <a:pt x="588" y="1382"/>
                    <a:pt x="574" y="1352"/>
                    <a:pt x="540" y="1347"/>
                  </a:cubicBezTo>
                  <a:cubicBezTo>
                    <a:pt x="551" y="1354"/>
                    <a:pt x="558" y="1363"/>
                    <a:pt x="563" y="1378"/>
                  </a:cubicBezTo>
                  <a:cubicBezTo>
                    <a:pt x="567" y="1389"/>
                    <a:pt x="567" y="1395"/>
                    <a:pt x="566" y="1407"/>
                  </a:cubicBezTo>
                  <a:cubicBezTo>
                    <a:pt x="622" y="1393"/>
                    <a:pt x="656" y="1425"/>
                    <a:pt x="694" y="1427"/>
                  </a:cubicBezTo>
                  <a:cubicBezTo>
                    <a:pt x="743" y="1431"/>
                    <a:pt x="749" y="1387"/>
                    <a:pt x="828" y="1388"/>
                  </a:cubicBezTo>
                  <a:cubicBezTo>
                    <a:pt x="853" y="1388"/>
                    <a:pt x="888" y="1406"/>
                    <a:pt x="899" y="1433"/>
                  </a:cubicBezTo>
                  <a:cubicBezTo>
                    <a:pt x="872" y="1420"/>
                    <a:pt x="833" y="1424"/>
                    <a:pt x="813" y="1430"/>
                  </a:cubicBezTo>
                  <a:cubicBezTo>
                    <a:pt x="780" y="1439"/>
                    <a:pt x="761" y="1450"/>
                    <a:pt x="738" y="1475"/>
                  </a:cubicBezTo>
                  <a:cubicBezTo>
                    <a:pt x="761" y="1484"/>
                    <a:pt x="776" y="1486"/>
                    <a:pt x="801" y="1486"/>
                  </a:cubicBezTo>
                  <a:cubicBezTo>
                    <a:pt x="823" y="1485"/>
                    <a:pt x="835" y="1483"/>
                    <a:pt x="855" y="1475"/>
                  </a:cubicBezTo>
                  <a:cubicBezTo>
                    <a:pt x="827" y="1502"/>
                    <a:pt x="800" y="1516"/>
                    <a:pt x="757" y="1531"/>
                  </a:cubicBezTo>
                  <a:cubicBezTo>
                    <a:pt x="727" y="1541"/>
                    <a:pt x="708" y="1538"/>
                    <a:pt x="678" y="1531"/>
                  </a:cubicBezTo>
                  <a:cubicBezTo>
                    <a:pt x="687" y="1527"/>
                    <a:pt x="692" y="1518"/>
                    <a:pt x="692" y="1518"/>
                  </a:cubicBezTo>
                  <a:cubicBezTo>
                    <a:pt x="647" y="1510"/>
                    <a:pt x="643" y="1484"/>
                    <a:pt x="608" y="1476"/>
                  </a:cubicBezTo>
                  <a:cubicBezTo>
                    <a:pt x="598" y="1474"/>
                    <a:pt x="592" y="1474"/>
                    <a:pt x="583" y="1473"/>
                  </a:cubicBezTo>
                  <a:cubicBezTo>
                    <a:pt x="619" y="1541"/>
                    <a:pt x="701" y="1580"/>
                    <a:pt x="766" y="1564"/>
                  </a:cubicBezTo>
                  <a:cubicBezTo>
                    <a:pt x="798" y="1557"/>
                    <a:pt x="839" y="1544"/>
                    <a:pt x="871" y="1511"/>
                  </a:cubicBezTo>
                  <a:cubicBezTo>
                    <a:pt x="861" y="1558"/>
                    <a:pt x="844" y="1582"/>
                    <a:pt x="806" y="1599"/>
                  </a:cubicBezTo>
                  <a:cubicBezTo>
                    <a:pt x="754" y="1622"/>
                    <a:pt x="715" y="1626"/>
                    <a:pt x="662" y="1606"/>
                  </a:cubicBezTo>
                  <a:cubicBezTo>
                    <a:pt x="686" y="1627"/>
                    <a:pt x="712" y="1635"/>
                    <a:pt x="748" y="1641"/>
                  </a:cubicBezTo>
                  <a:cubicBezTo>
                    <a:pt x="771" y="1646"/>
                    <a:pt x="785" y="1646"/>
                    <a:pt x="809" y="1644"/>
                  </a:cubicBezTo>
                  <a:cubicBezTo>
                    <a:pt x="748" y="1681"/>
                    <a:pt x="648" y="1661"/>
                    <a:pt x="583" y="1612"/>
                  </a:cubicBezTo>
                  <a:cubicBezTo>
                    <a:pt x="536" y="1578"/>
                    <a:pt x="510" y="1543"/>
                    <a:pt x="490" y="1486"/>
                  </a:cubicBezTo>
                  <a:cubicBezTo>
                    <a:pt x="498" y="1548"/>
                    <a:pt x="511" y="1615"/>
                    <a:pt x="573" y="1654"/>
                  </a:cubicBezTo>
                  <a:cubicBezTo>
                    <a:pt x="602" y="1673"/>
                    <a:pt x="630" y="1685"/>
                    <a:pt x="657" y="1682"/>
                  </a:cubicBezTo>
                  <a:cubicBezTo>
                    <a:pt x="635" y="1697"/>
                    <a:pt x="602" y="1701"/>
                    <a:pt x="576" y="1701"/>
                  </a:cubicBezTo>
                  <a:cubicBezTo>
                    <a:pt x="524" y="1701"/>
                    <a:pt x="475" y="1652"/>
                    <a:pt x="453" y="1595"/>
                  </a:cubicBezTo>
                  <a:cubicBezTo>
                    <a:pt x="458" y="1659"/>
                    <a:pt x="432" y="1701"/>
                    <a:pt x="387" y="1701"/>
                  </a:cubicBezTo>
                  <a:cubicBezTo>
                    <a:pt x="362" y="1701"/>
                    <a:pt x="349" y="1690"/>
                    <a:pt x="324" y="1690"/>
                  </a:cubicBezTo>
                  <a:cubicBezTo>
                    <a:pt x="309" y="1689"/>
                    <a:pt x="298" y="1693"/>
                    <a:pt x="283" y="1699"/>
                  </a:cubicBezTo>
                  <a:cubicBezTo>
                    <a:pt x="290" y="1683"/>
                    <a:pt x="293" y="1673"/>
                    <a:pt x="306" y="1661"/>
                  </a:cubicBezTo>
                  <a:cubicBezTo>
                    <a:pt x="332" y="1636"/>
                    <a:pt x="382" y="1636"/>
                    <a:pt x="401" y="1595"/>
                  </a:cubicBezTo>
                  <a:cubicBezTo>
                    <a:pt x="413" y="1568"/>
                    <a:pt x="411" y="1550"/>
                    <a:pt x="408" y="1521"/>
                  </a:cubicBezTo>
                  <a:cubicBezTo>
                    <a:pt x="389" y="1574"/>
                    <a:pt x="354" y="1598"/>
                    <a:pt x="296" y="1625"/>
                  </a:cubicBezTo>
                  <a:cubicBezTo>
                    <a:pt x="264" y="1640"/>
                    <a:pt x="247" y="1671"/>
                    <a:pt x="240" y="1698"/>
                  </a:cubicBezTo>
                  <a:cubicBezTo>
                    <a:pt x="237" y="1662"/>
                    <a:pt x="239" y="1638"/>
                    <a:pt x="258" y="1607"/>
                  </a:cubicBezTo>
                  <a:cubicBezTo>
                    <a:pt x="281" y="1571"/>
                    <a:pt x="335" y="1560"/>
                    <a:pt x="357" y="1522"/>
                  </a:cubicBezTo>
                  <a:cubicBezTo>
                    <a:pt x="374" y="1493"/>
                    <a:pt x="378" y="1472"/>
                    <a:pt x="378" y="1438"/>
                  </a:cubicBezTo>
                  <a:cubicBezTo>
                    <a:pt x="366" y="1478"/>
                    <a:pt x="349" y="1507"/>
                    <a:pt x="328" y="1521"/>
                  </a:cubicBezTo>
                  <a:cubicBezTo>
                    <a:pt x="283" y="1552"/>
                    <a:pt x="236" y="1565"/>
                    <a:pt x="214" y="1603"/>
                  </a:cubicBezTo>
                  <a:cubicBezTo>
                    <a:pt x="196" y="1634"/>
                    <a:pt x="195" y="1658"/>
                    <a:pt x="201" y="1693"/>
                  </a:cubicBezTo>
                  <a:cubicBezTo>
                    <a:pt x="177" y="1671"/>
                    <a:pt x="168" y="1646"/>
                    <a:pt x="173" y="1613"/>
                  </a:cubicBezTo>
                  <a:cubicBezTo>
                    <a:pt x="178" y="1585"/>
                    <a:pt x="189" y="1568"/>
                    <a:pt x="212" y="1552"/>
                  </a:cubicBezTo>
                  <a:cubicBezTo>
                    <a:pt x="179" y="1555"/>
                    <a:pt x="156" y="1574"/>
                    <a:pt x="146" y="1606"/>
                  </a:cubicBezTo>
                  <a:cubicBezTo>
                    <a:pt x="137" y="1632"/>
                    <a:pt x="141" y="1652"/>
                    <a:pt x="156" y="1674"/>
                  </a:cubicBezTo>
                  <a:cubicBezTo>
                    <a:pt x="100" y="1660"/>
                    <a:pt x="104" y="1581"/>
                    <a:pt x="139" y="1543"/>
                  </a:cubicBezTo>
                  <a:cubicBezTo>
                    <a:pt x="201" y="1477"/>
                    <a:pt x="309" y="1481"/>
                    <a:pt x="264" y="1361"/>
                  </a:cubicBezTo>
                  <a:cubicBezTo>
                    <a:pt x="258" y="1406"/>
                    <a:pt x="251" y="1433"/>
                    <a:pt x="216" y="1457"/>
                  </a:cubicBezTo>
                  <a:cubicBezTo>
                    <a:pt x="162" y="1495"/>
                    <a:pt x="79" y="1491"/>
                    <a:pt x="64" y="1581"/>
                  </a:cubicBezTo>
                  <a:cubicBezTo>
                    <a:pt x="59" y="1512"/>
                    <a:pt x="80" y="1489"/>
                    <a:pt x="121" y="1451"/>
                  </a:cubicBezTo>
                  <a:cubicBezTo>
                    <a:pt x="145" y="1428"/>
                    <a:pt x="192" y="1417"/>
                    <a:pt x="189" y="1350"/>
                  </a:cubicBezTo>
                  <a:cubicBezTo>
                    <a:pt x="174" y="1386"/>
                    <a:pt x="152" y="1401"/>
                    <a:pt x="121" y="1414"/>
                  </a:cubicBezTo>
                  <a:cubicBezTo>
                    <a:pt x="86" y="1430"/>
                    <a:pt x="64" y="1423"/>
                    <a:pt x="35" y="1460"/>
                  </a:cubicBezTo>
                  <a:cubicBezTo>
                    <a:pt x="34" y="1433"/>
                    <a:pt x="43" y="1407"/>
                    <a:pt x="68" y="1392"/>
                  </a:cubicBezTo>
                  <a:cubicBezTo>
                    <a:pt x="92" y="1378"/>
                    <a:pt x="117" y="1382"/>
                    <a:pt x="134" y="1355"/>
                  </a:cubicBezTo>
                  <a:cubicBezTo>
                    <a:pt x="134" y="1355"/>
                    <a:pt x="114" y="1347"/>
                    <a:pt x="85" y="1358"/>
                  </a:cubicBezTo>
                  <a:cubicBezTo>
                    <a:pt x="113" y="1323"/>
                    <a:pt x="133" y="1332"/>
                    <a:pt x="161" y="1319"/>
                  </a:cubicBezTo>
                  <a:cubicBezTo>
                    <a:pt x="178" y="1311"/>
                    <a:pt x="185" y="1304"/>
                    <a:pt x="197" y="1291"/>
                  </a:cubicBezTo>
                  <a:cubicBezTo>
                    <a:pt x="173" y="1288"/>
                    <a:pt x="150" y="1288"/>
                    <a:pt x="125" y="1294"/>
                  </a:cubicBezTo>
                  <a:cubicBezTo>
                    <a:pt x="96" y="1301"/>
                    <a:pt x="65" y="1325"/>
                    <a:pt x="65" y="1325"/>
                  </a:cubicBezTo>
                  <a:cubicBezTo>
                    <a:pt x="83" y="1275"/>
                    <a:pt x="153" y="1233"/>
                    <a:pt x="221" y="1214"/>
                  </a:cubicBezTo>
                  <a:cubicBezTo>
                    <a:pt x="315" y="1188"/>
                    <a:pt x="352" y="1178"/>
                    <a:pt x="370" y="1146"/>
                  </a:cubicBezTo>
                  <a:cubicBezTo>
                    <a:pt x="382" y="1124"/>
                    <a:pt x="384" y="1117"/>
                    <a:pt x="384" y="1065"/>
                  </a:cubicBezTo>
                  <a:lnTo>
                    <a:pt x="384" y="770"/>
                  </a:lnTo>
                  <a:cubicBezTo>
                    <a:pt x="384" y="736"/>
                    <a:pt x="330" y="747"/>
                    <a:pt x="315" y="762"/>
                  </a:cubicBezTo>
                  <a:cubicBezTo>
                    <a:pt x="300" y="777"/>
                    <a:pt x="296" y="794"/>
                    <a:pt x="307" y="817"/>
                  </a:cubicBezTo>
                  <a:cubicBezTo>
                    <a:pt x="240" y="818"/>
                    <a:pt x="222" y="765"/>
                    <a:pt x="222" y="765"/>
                  </a:cubicBezTo>
                  <a:cubicBezTo>
                    <a:pt x="221" y="771"/>
                    <a:pt x="221" y="777"/>
                    <a:pt x="221" y="783"/>
                  </a:cubicBezTo>
                  <a:cubicBezTo>
                    <a:pt x="197" y="771"/>
                    <a:pt x="185" y="760"/>
                    <a:pt x="171" y="737"/>
                  </a:cubicBezTo>
                  <a:cubicBezTo>
                    <a:pt x="162" y="723"/>
                    <a:pt x="159" y="714"/>
                    <a:pt x="156" y="697"/>
                  </a:cubicBezTo>
                  <a:cubicBezTo>
                    <a:pt x="135" y="714"/>
                    <a:pt x="79" y="719"/>
                    <a:pt x="70" y="713"/>
                  </a:cubicBezTo>
                  <a:cubicBezTo>
                    <a:pt x="48" y="696"/>
                    <a:pt x="35" y="654"/>
                    <a:pt x="29" y="612"/>
                  </a:cubicBezTo>
                  <a:cubicBezTo>
                    <a:pt x="23" y="572"/>
                    <a:pt x="26" y="548"/>
                    <a:pt x="39" y="511"/>
                  </a:cubicBezTo>
                  <a:cubicBezTo>
                    <a:pt x="7" y="454"/>
                    <a:pt x="0" y="388"/>
                    <a:pt x="0" y="322"/>
                  </a:cubicBezTo>
                  <a:cubicBezTo>
                    <a:pt x="0" y="266"/>
                    <a:pt x="34" y="195"/>
                    <a:pt x="80" y="149"/>
                  </a:cubicBezTo>
                  <a:cubicBezTo>
                    <a:pt x="99" y="56"/>
                    <a:pt x="200" y="0"/>
                    <a:pt x="273" y="0"/>
                  </a:cubicBezTo>
                  <a:cubicBezTo>
                    <a:pt x="343" y="0"/>
                    <a:pt x="401" y="40"/>
                    <a:pt x="435" y="115"/>
                  </a:cubicBezTo>
                  <a:cubicBezTo>
                    <a:pt x="467" y="41"/>
                    <a:pt x="543" y="0"/>
                    <a:pt x="620" y="0"/>
                  </a:cubicBezTo>
                  <a:cubicBezTo>
                    <a:pt x="693" y="0"/>
                    <a:pt x="743" y="28"/>
                    <a:pt x="785" y="87"/>
                  </a:cubicBezTo>
                  <a:cubicBezTo>
                    <a:pt x="818" y="94"/>
                    <a:pt x="840" y="102"/>
                    <a:pt x="864" y="127"/>
                  </a:cubicBezTo>
                  <a:cubicBezTo>
                    <a:pt x="895" y="161"/>
                    <a:pt x="918" y="191"/>
                    <a:pt x="920" y="247"/>
                  </a:cubicBezTo>
                  <a:cubicBezTo>
                    <a:pt x="920" y="263"/>
                    <a:pt x="913" y="271"/>
                    <a:pt x="905" y="284"/>
                  </a:cubicBezTo>
                  <a:cubicBezTo>
                    <a:pt x="932" y="323"/>
                    <a:pt x="945" y="352"/>
                    <a:pt x="945" y="400"/>
                  </a:cubicBezTo>
                  <a:cubicBezTo>
                    <a:pt x="945" y="449"/>
                    <a:pt x="940" y="474"/>
                    <a:pt x="918" y="515"/>
                  </a:cubicBezTo>
                  <a:cubicBezTo>
                    <a:pt x="921" y="519"/>
                    <a:pt x="922" y="522"/>
                    <a:pt x="923" y="527"/>
                  </a:cubicBezTo>
                  <a:cubicBezTo>
                    <a:pt x="925" y="535"/>
                    <a:pt x="925" y="539"/>
                    <a:pt x="925" y="547"/>
                  </a:cubicBezTo>
                  <a:cubicBezTo>
                    <a:pt x="909" y="552"/>
                    <a:pt x="892" y="551"/>
                    <a:pt x="887" y="567"/>
                  </a:cubicBezTo>
                  <a:cubicBezTo>
                    <a:pt x="884" y="581"/>
                    <a:pt x="913" y="649"/>
                    <a:pt x="865" y="736"/>
                  </a:cubicBezTo>
                  <a:close/>
                  <a:moveTo>
                    <a:pt x="571" y="730"/>
                  </a:moveTo>
                  <a:lnTo>
                    <a:pt x="571" y="730"/>
                  </a:lnTo>
                  <a:cubicBezTo>
                    <a:pt x="574" y="701"/>
                    <a:pt x="587" y="674"/>
                    <a:pt x="605" y="653"/>
                  </a:cubicBezTo>
                  <a:cubicBezTo>
                    <a:pt x="615" y="656"/>
                    <a:pt x="622" y="659"/>
                    <a:pt x="632" y="666"/>
                  </a:cubicBezTo>
                  <a:cubicBezTo>
                    <a:pt x="638" y="671"/>
                    <a:pt x="643" y="675"/>
                    <a:pt x="647" y="681"/>
                  </a:cubicBezTo>
                  <a:cubicBezTo>
                    <a:pt x="616" y="686"/>
                    <a:pt x="585" y="705"/>
                    <a:pt x="571" y="730"/>
                  </a:cubicBezTo>
                  <a:close/>
                  <a:moveTo>
                    <a:pt x="751" y="690"/>
                  </a:moveTo>
                  <a:lnTo>
                    <a:pt x="751" y="690"/>
                  </a:lnTo>
                  <a:cubicBezTo>
                    <a:pt x="756" y="726"/>
                    <a:pt x="749" y="768"/>
                    <a:pt x="731" y="797"/>
                  </a:cubicBezTo>
                  <a:cubicBezTo>
                    <a:pt x="735" y="773"/>
                    <a:pt x="734" y="744"/>
                    <a:pt x="725" y="721"/>
                  </a:cubicBezTo>
                  <a:cubicBezTo>
                    <a:pt x="735" y="716"/>
                    <a:pt x="741" y="710"/>
                    <a:pt x="747" y="699"/>
                  </a:cubicBezTo>
                  <a:cubicBezTo>
                    <a:pt x="749" y="696"/>
                    <a:pt x="750" y="693"/>
                    <a:pt x="751" y="690"/>
                  </a:cubicBezTo>
                  <a:close/>
                  <a:moveTo>
                    <a:pt x="691" y="614"/>
                  </a:moveTo>
                  <a:lnTo>
                    <a:pt x="691" y="614"/>
                  </a:lnTo>
                  <a:cubicBezTo>
                    <a:pt x="694" y="615"/>
                    <a:pt x="697" y="615"/>
                    <a:pt x="701" y="616"/>
                  </a:cubicBezTo>
                  <a:cubicBezTo>
                    <a:pt x="721" y="621"/>
                    <a:pt x="735" y="638"/>
                    <a:pt x="743" y="659"/>
                  </a:cubicBezTo>
                  <a:cubicBezTo>
                    <a:pt x="731" y="664"/>
                    <a:pt x="723" y="670"/>
                    <a:pt x="713" y="681"/>
                  </a:cubicBezTo>
                  <a:cubicBezTo>
                    <a:pt x="709" y="685"/>
                    <a:pt x="706" y="688"/>
                    <a:pt x="704" y="691"/>
                  </a:cubicBezTo>
                  <a:cubicBezTo>
                    <a:pt x="699" y="687"/>
                    <a:pt x="693" y="684"/>
                    <a:pt x="686" y="682"/>
                  </a:cubicBezTo>
                  <a:cubicBezTo>
                    <a:pt x="682" y="681"/>
                    <a:pt x="678" y="680"/>
                    <a:pt x="674" y="680"/>
                  </a:cubicBezTo>
                  <a:cubicBezTo>
                    <a:pt x="675" y="663"/>
                    <a:pt x="677" y="653"/>
                    <a:pt x="682" y="636"/>
                  </a:cubicBezTo>
                  <a:cubicBezTo>
                    <a:pt x="685" y="627"/>
                    <a:pt x="687" y="621"/>
                    <a:pt x="691" y="614"/>
                  </a:cubicBezTo>
                  <a:close/>
                  <a:moveTo>
                    <a:pt x="638" y="626"/>
                  </a:moveTo>
                  <a:lnTo>
                    <a:pt x="638" y="626"/>
                  </a:lnTo>
                  <a:cubicBezTo>
                    <a:pt x="652" y="618"/>
                    <a:pt x="667" y="614"/>
                    <a:pt x="682" y="614"/>
                  </a:cubicBezTo>
                  <a:cubicBezTo>
                    <a:pt x="677" y="619"/>
                    <a:pt x="674" y="624"/>
                    <a:pt x="670" y="632"/>
                  </a:cubicBezTo>
                  <a:cubicBezTo>
                    <a:pt x="667" y="637"/>
                    <a:pt x="666" y="641"/>
                    <a:pt x="665" y="646"/>
                  </a:cubicBezTo>
                  <a:cubicBezTo>
                    <a:pt x="660" y="640"/>
                    <a:pt x="657" y="636"/>
                    <a:pt x="650" y="632"/>
                  </a:cubicBezTo>
                  <a:cubicBezTo>
                    <a:pt x="646" y="629"/>
                    <a:pt x="642" y="627"/>
                    <a:pt x="638" y="626"/>
                  </a:cubicBezTo>
                  <a:close/>
                  <a:moveTo>
                    <a:pt x="209" y="479"/>
                  </a:moveTo>
                  <a:lnTo>
                    <a:pt x="209" y="479"/>
                  </a:lnTo>
                  <a:cubicBezTo>
                    <a:pt x="213" y="476"/>
                    <a:pt x="218" y="473"/>
                    <a:pt x="222" y="470"/>
                  </a:cubicBezTo>
                  <a:cubicBezTo>
                    <a:pt x="225" y="474"/>
                    <a:pt x="227" y="478"/>
                    <a:pt x="229" y="483"/>
                  </a:cubicBezTo>
                  <a:cubicBezTo>
                    <a:pt x="235" y="494"/>
                    <a:pt x="237" y="502"/>
                    <a:pt x="238" y="513"/>
                  </a:cubicBezTo>
                  <a:cubicBezTo>
                    <a:pt x="227" y="518"/>
                    <a:pt x="218" y="524"/>
                    <a:pt x="209" y="532"/>
                  </a:cubicBezTo>
                  <a:cubicBezTo>
                    <a:pt x="206" y="526"/>
                    <a:pt x="205" y="521"/>
                    <a:pt x="204" y="513"/>
                  </a:cubicBezTo>
                  <a:cubicBezTo>
                    <a:pt x="203" y="500"/>
                    <a:pt x="204" y="490"/>
                    <a:pt x="209" y="479"/>
                  </a:cubicBezTo>
                  <a:close/>
                  <a:moveTo>
                    <a:pt x="228" y="467"/>
                  </a:moveTo>
                  <a:lnTo>
                    <a:pt x="228" y="467"/>
                  </a:lnTo>
                  <a:cubicBezTo>
                    <a:pt x="250" y="455"/>
                    <a:pt x="274" y="449"/>
                    <a:pt x="303" y="453"/>
                  </a:cubicBezTo>
                  <a:lnTo>
                    <a:pt x="305" y="454"/>
                  </a:lnTo>
                  <a:cubicBezTo>
                    <a:pt x="299" y="464"/>
                    <a:pt x="294" y="471"/>
                    <a:pt x="286" y="481"/>
                  </a:cubicBezTo>
                  <a:cubicBezTo>
                    <a:pt x="279" y="489"/>
                    <a:pt x="275" y="493"/>
                    <a:pt x="268" y="500"/>
                  </a:cubicBezTo>
                  <a:cubicBezTo>
                    <a:pt x="260" y="493"/>
                    <a:pt x="256" y="489"/>
                    <a:pt x="248" y="482"/>
                  </a:cubicBezTo>
                  <a:cubicBezTo>
                    <a:pt x="240" y="476"/>
                    <a:pt x="235" y="472"/>
                    <a:pt x="228" y="467"/>
                  </a:cubicBezTo>
                  <a:close/>
                  <a:moveTo>
                    <a:pt x="322" y="458"/>
                  </a:moveTo>
                  <a:lnTo>
                    <a:pt x="322" y="458"/>
                  </a:lnTo>
                  <a:cubicBezTo>
                    <a:pt x="344" y="464"/>
                    <a:pt x="363" y="474"/>
                    <a:pt x="380" y="490"/>
                  </a:cubicBezTo>
                  <a:cubicBezTo>
                    <a:pt x="378" y="499"/>
                    <a:pt x="376" y="510"/>
                    <a:pt x="375" y="519"/>
                  </a:cubicBezTo>
                  <a:cubicBezTo>
                    <a:pt x="373" y="533"/>
                    <a:pt x="372" y="542"/>
                    <a:pt x="372" y="554"/>
                  </a:cubicBezTo>
                  <a:cubicBezTo>
                    <a:pt x="353" y="531"/>
                    <a:pt x="331" y="514"/>
                    <a:pt x="305" y="507"/>
                  </a:cubicBezTo>
                  <a:lnTo>
                    <a:pt x="322" y="458"/>
                  </a:lnTo>
                  <a:close/>
                  <a:moveTo>
                    <a:pt x="392" y="501"/>
                  </a:moveTo>
                  <a:lnTo>
                    <a:pt x="392" y="501"/>
                  </a:lnTo>
                  <a:cubicBezTo>
                    <a:pt x="413" y="525"/>
                    <a:pt x="428" y="556"/>
                    <a:pt x="436" y="594"/>
                  </a:cubicBezTo>
                  <a:cubicBezTo>
                    <a:pt x="430" y="589"/>
                    <a:pt x="423" y="585"/>
                    <a:pt x="413" y="582"/>
                  </a:cubicBezTo>
                  <a:cubicBezTo>
                    <a:pt x="404" y="579"/>
                    <a:pt x="398" y="578"/>
                    <a:pt x="390" y="579"/>
                  </a:cubicBezTo>
                  <a:lnTo>
                    <a:pt x="384" y="570"/>
                  </a:lnTo>
                  <a:cubicBezTo>
                    <a:pt x="387" y="561"/>
                    <a:pt x="388" y="553"/>
                    <a:pt x="390" y="541"/>
                  </a:cubicBezTo>
                  <a:cubicBezTo>
                    <a:pt x="392" y="526"/>
                    <a:pt x="393" y="515"/>
                    <a:pt x="392" y="501"/>
                  </a:cubicBezTo>
                  <a:close/>
                  <a:moveTo>
                    <a:pt x="437" y="601"/>
                  </a:moveTo>
                  <a:lnTo>
                    <a:pt x="437" y="601"/>
                  </a:lnTo>
                  <a:cubicBezTo>
                    <a:pt x="442" y="624"/>
                    <a:pt x="443" y="651"/>
                    <a:pt x="441" y="679"/>
                  </a:cubicBezTo>
                  <a:cubicBezTo>
                    <a:pt x="430" y="654"/>
                    <a:pt x="418" y="627"/>
                    <a:pt x="405" y="603"/>
                  </a:cubicBezTo>
                  <a:lnTo>
                    <a:pt x="437" y="601"/>
                  </a:lnTo>
                  <a:close/>
                  <a:moveTo>
                    <a:pt x="194" y="548"/>
                  </a:moveTo>
                  <a:lnTo>
                    <a:pt x="194" y="548"/>
                  </a:lnTo>
                  <a:cubicBezTo>
                    <a:pt x="192" y="550"/>
                    <a:pt x="190" y="553"/>
                    <a:pt x="188" y="556"/>
                  </a:cubicBezTo>
                  <a:lnTo>
                    <a:pt x="168" y="531"/>
                  </a:lnTo>
                  <a:lnTo>
                    <a:pt x="148" y="523"/>
                  </a:lnTo>
                  <a:cubicBezTo>
                    <a:pt x="151" y="515"/>
                    <a:pt x="158" y="502"/>
                    <a:pt x="162" y="497"/>
                  </a:cubicBezTo>
                  <a:cubicBezTo>
                    <a:pt x="154" y="493"/>
                    <a:pt x="144" y="472"/>
                    <a:pt x="140" y="461"/>
                  </a:cubicBezTo>
                  <a:cubicBezTo>
                    <a:pt x="151" y="463"/>
                    <a:pt x="157" y="463"/>
                    <a:pt x="168" y="462"/>
                  </a:cubicBezTo>
                  <a:cubicBezTo>
                    <a:pt x="175" y="461"/>
                    <a:pt x="179" y="460"/>
                    <a:pt x="186" y="458"/>
                  </a:cubicBezTo>
                  <a:lnTo>
                    <a:pt x="167" y="391"/>
                  </a:lnTo>
                  <a:cubicBezTo>
                    <a:pt x="184" y="396"/>
                    <a:pt x="193" y="401"/>
                    <a:pt x="209" y="410"/>
                  </a:cubicBezTo>
                  <a:cubicBezTo>
                    <a:pt x="221" y="418"/>
                    <a:pt x="232" y="421"/>
                    <a:pt x="238" y="434"/>
                  </a:cubicBezTo>
                  <a:cubicBezTo>
                    <a:pt x="240" y="438"/>
                    <a:pt x="241" y="440"/>
                    <a:pt x="241" y="444"/>
                  </a:cubicBezTo>
                  <a:cubicBezTo>
                    <a:pt x="219" y="454"/>
                    <a:pt x="201" y="470"/>
                    <a:pt x="192" y="492"/>
                  </a:cubicBezTo>
                  <a:cubicBezTo>
                    <a:pt x="191" y="502"/>
                    <a:pt x="191" y="507"/>
                    <a:pt x="191" y="517"/>
                  </a:cubicBezTo>
                  <a:cubicBezTo>
                    <a:pt x="191" y="529"/>
                    <a:pt x="192" y="537"/>
                    <a:pt x="194" y="548"/>
                  </a:cubicBezTo>
                  <a:close/>
                  <a:moveTo>
                    <a:pt x="173" y="583"/>
                  </a:moveTo>
                  <a:lnTo>
                    <a:pt x="173" y="583"/>
                  </a:lnTo>
                  <a:cubicBezTo>
                    <a:pt x="158" y="616"/>
                    <a:pt x="152" y="654"/>
                    <a:pt x="154" y="685"/>
                  </a:cubicBezTo>
                  <a:cubicBezTo>
                    <a:pt x="133" y="675"/>
                    <a:pt x="117" y="661"/>
                    <a:pt x="105" y="645"/>
                  </a:cubicBezTo>
                  <a:cubicBezTo>
                    <a:pt x="110" y="644"/>
                    <a:pt x="115" y="642"/>
                    <a:pt x="122" y="640"/>
                  </a:cubicBezTo>
                  <a:cubicBezTo>
                    <a:pt x="131" y="636"/>
                    <a:pt x="137" y="634"/>
                    <a:pt x="146" y="630"/>
                  </a:cubicBezTo>
                  <a:cubicBezTo>
                    <a:pt x="144" y="615"/>
                    <a:pt x="142" y="607"/>
                    <a:pt x="135" y="595"/>
                  </a:cubicBezTo>
                  <a:cubicBezTo>
                    <a:pt x="131" y="587"/>
                    <a:pt x="124" y="584"/>
                    <a:pt x="121" y="575"/>
                  </a:cubicBezTo>
                  <a:cubicBezTo>
                    <a:pt x="119" y="570"/>
                    <a:pt x="119" y="566"/>
                    <a:pt x="119" y="560"/>
                  </a:cubicBezTo>
                  <a:cubicBezTo>
                    <a:pt x="127" y="559"/>
                    <a:pt x="132" y="559"/>
                    <a:pt x="139" y="562"/>
                  </a:cubicBezTo>
                  <a:cubicBezTo>
                    <a:pt x="146" y="564"/>
                    <a:pt x="149" y="566"/>
                    <a:pt x="155" y="570"/>
                  </a:cubicBezTo>
                  <a:cubicBezTo>
                    <a:pt x="163" y="575"/>
                    <a:pt x="167" y="578"/>
                    <a:pt x="173" y="583"/>
                  </a:cubicBezTo>
                  <a:close/>
                  <a:moveTo>
                    <a:pt x="96" y="633"/>
                  </a:moveTo>
                  <a:lnTo>
                    <a:pt x="96" y="633"/>
                  </a:lnTo>
                  <a:cubicBezTo>
                    <a:pt x="85" y="614"/>
                    <a:pt x="79" y="592"/>
                    <a:pt x="78" y="568"/>
                  </a:cubicBezTo>
                  <a:cubicBezTo>
                    <a:pt x="89" y="575"/>
                    <a:pt x="96" y="581"/>
                    <a:pt x="105" y="591"/>
                  </a:cubicBezTo>
                  <a:cubicBezTo>
                    <a:pt x="114" y="602"/>
                    <a:pt x="118" y="608"/>
                    <a:pt x="123" y="621"/>
                  </a:cubicBezTo>
                  <a:cubicBezTo>
                    <a:pt x="119" y="624"/>
                    <a:pt x="117" y="625"/>
                    <a:pt x="112" y="627"/>
                  </a:cubicBezTo>
                  <a:cubicBezTo>
                    <a:pt x="106" y="630"/>
                    <a:pt x="101" y="632"/>
                    <a:pt x="96" y="633"/>
                  </a:cubicBezTo>
                  <a:close/>
                  <a:moveTo>
                    <a:pt x="79" y="546"/>
                  </a:moveTo>
                  <a:lnTo>
                    <a:pt x="79" y="546"/>
                  </a:lnTo>
                  <a:cubicBezTo>
                    <a:pt x="80" y="530"/>
                    <a:pt x="83" y="519"/>
                    <a:pt x="90" y="503"/>
                  </a:cubicBezTo>
                  <a:cubicBezTo>
                    <a:pt x="90" y="486"/>
                    <a:pt x="94" y="467"/>
                    <a:pt x="101" y="449"/>
                  </a:cubicBezTo>
                  <a:lnTo>
                    <a:pt x="128" y="495"/>
                  </a:lnTo>
                  <a:lnTo>
                    <a:pt x="117" y="522"/>
                  </a:lnTo>
                  <a:cubicBezTo>
                    <a:pt x="107" y="527"/>
                    <a:pt x="102" y="530"/>
                    <a:pt x="93" y="536"/>
                  </a:cubicBezTo>
                  <a:cubicBezTo>
                    <a:pt x="87" y="540"/>
                    <a:pt x="83" y="542"/>
                    <a:pt x="79" y="546"/>
                  </a:cubicBezTo>
                  <a:close/>
                  <a:moveTo>
                    <a:pt x="105" y="440"/>
                  </a:moveTo>
                  <a:lnTo>
                    <a:pt x="105" y="440"/>
                  </a:lnTo>
                  <a:cubicBezTo>
                    <a:pt x="116" y="413"/>
                    <a:pt x="131" y="389"/>
                    <a:pt x="145" y="376"/>
                  </a:cubicBezTo>
                  <a:cubicBezTo>
                    <a:pt x="147" y="386"/>
                    <a:pt x="149" y="394"/>
                    <a:pt x="152" y="406"/>
                  </a:cubicBezTo>
                  <a:cubicBezTo>
                    <a:pt x="156" y="420"/>
                    <a:pt x="158" y="428"/>
                    <a:pt x="164" y="442"/>
                  </a:cubicBezTo>
                  <a:cubicBezTo>
                    <a:pt x="155" y="440"/>
                    <a:pt x="150" y="440"/>
                    <a:pt x="141" y="440"/>
                  </a:cubicBezTo>
                  <a:cubicBezTo>
                    <a:pt x="133" y="441"/>
                    <a:pt x="129" y="444"/>
                    <a:pt x="121" y="443"/>
                  </a:cubicBezTo>
                  <a:cubicBezTo>
                    <a:pt x="114" y="443"/>
                    <a:pt x="110" y="442"/>
                    <a:pt x="105" y="440"/>
                  </a:cubicBezTo>
                  <a:close/>
                  <a:moveTo>
                    <a:pt x="164" y="360"/>
                  </a:moveTo>
                  <a:lnTo>
                    <a:pt x="164" y="360"/>
                  </a:lnTo>
                  <a:cubicBezTo>
                    <a:pt x="186" y="344"/>
                    <a:pt x="213" y="333"/>
                    <a:pt x="240" y="329"/>
                  </a:cubicBezTo>
                  <a:cubicBezTo>
                    <a:pt x="237" y="347"/>
                    <a:pt x="236" y="359"/>
                    <a:pt x="233" y="379"/>
                  </a:cubicBezTo>
                  <a:lnTo>
                    <a:pt x="229" y="404"/>
                  </a:lnTo>
                  <a:lnTo>
                    <a:pt x="217" y="403"/>
                  </a:lnTo>
                  <a:cubicBezTo>
                    <a:pt x="209" y="398"/>
                    <a:pt x="205" y="395"/>
                    <a:pt x="198" y="390"/>
                  </a:cubicBezTo>
                  <a:cubicBezTo>
                    <a:pt x="184" y="379"/>
                    <a:pt x="176" y="372"/>
                    <a:pt x="164" y="360"/>
                  </a:cubicBezTo>
                  <a:close/>
                  <a:moveTo>
                    <a:pt x="261" y="327"/>
                  </a:moveTo>
                  <a:lnTo>
                    <a:pt x="261" y="327"/>
                  </a:lnTo>
                  <a:cubicBezTo>
                    <a:pt x="283" y="325"/>
                    <a:pt x="304" y="328"/>
                    <a:pt x="325" y="335"/>
                  </a:cubicBezTo>
                  <a:cubicBezTo>
                    <a:pt x="321" y="329"/>
                    <a:pt x="316" y="324"/>
                    <a:pt x="310" y="319"/>
                  </a:cubicBezTo>
                  <a:lnTo>
                    <a:pt x="310" y="298"/>
                  </a:lnTo>
                  <a:cubicBezTo>
                    <a:pt x="312" y="291"/>
                    <a:pt x="313" y="287"/>
                    <a:pt x="314" y="280"/>
                  </a:cubicBezTo>
                  <a:cubicBezTo>
                    <a:pt x="315" y="274"/>
                    <a:pt x="316" y="270"/>
                    <a:pt x="317" y="265"/>
                  </a:cubicBezTo>
                  <a:lnTo>
                    <a:pt x="319" y="265"/>
                  </a:lnTo>
                  <a:cubicBezTo>
                    <a:pt x="326" y="266"/>
                    <a:pt x="332" y="268"/>
                    <a:pt x="338" y="269"/>
                  </a:cubicBezTo>
                  <a:cubicBezTo>
                    <a:pt x="342" y="279"/>
                    <a:pt x="350" y="295"/>
                    <a:pt x="354" y="300"/>
                  </a:cubicBezTo>
                  <a:cubicBezTo>
                    <a:pt x="358" y="304"/>
                    <a:pt x="360" y="306"/>
                    <a:pt x="364" y="310"/>
                  </a:cubicBezTo>
                  <a:cubicBezTo>
                    <a:pt x="364" y="310"/>
                    <a:pt x="355" y="326"/>
                    <a:pt x="353" y="333"/>
                  </a:cubicBezTo>
                  <a:cubicBezTo>
                    <a:pt x="350" y="348"/>
                    <a:pt x="352" y="361"/>
                    <a:pt x="358" y="372"/>
                  </a:cubicBezTo>
                  <a:lnTo>
                    <a:pt x="330" y="352"/>
                  </a:lnTo>
                  <a:cubicBezTo>
                    <a:pt x="327" y="360"/>
                    <a:pt x="325" y="368"/>
                    <a:pt x="325" y="372"/>
                  </a:cubicBezTo>
                  <a:cubicBezTo>
                    <a:pt x="329" y="388"/>
                    <a:pt x="330" y="398"/>
                    <a:pt x="329" y="414"/>
                  </a:cubicBezTo>
                  <a:cubicBezTo>
                    <a:pt x="329" y="422"/>
                    <a:pt x="328" y="427"/>
                    <a:pt x="326" y="434"/>
                  </a:cubicBezTo>
                  <a:cubicBezTo>
                    <a:pt x="299" y="429"/>
                    <a:pt x="270" y="432"/>
                    <a:pt x="247" y="441"/>
                  </a:cubicBezTo>
                  <a:cubicBezTo>
                    <a:pt x="245" y="433"/>
                    <a:pt x="245" y="426"/>
                    <a:pt x="247" y="417"/>
                  </a:cubicBezTo>
                  <a:cubicBezTo>
                    <a:pt x="248" y="405"/>
                    <a:pt x="253" y="400"/>
                    <a:pt x="255" y="388"/>
                  </a:cubicBezTo>
                  <a:cubicBezTo>
                    <a:pt x="256" y="380"/>
                    <a:pt x="254" y="375"/>
                    <a:pt x="256" y="366"/>
                  </a:cubicBezTo>
                  <a:cubicBezTo>
                    <a:pt x="257" y="360"/>
                    <a:pt x="259" y="339"/>
                    <a:pt x="261" y="327"/>
                  </a:cubicBezTo>
                  <a:close/>
                  <a:moveTo>
                    <a:pt x="295" y="309"/>
                  </a:moveTo>
                  <a:lnTo>
                    <a:pt x="295" y="309"/>
                  </a:lnTo>
                  <a:cubicBezTo>
                    <a:pt x="289" y="306"/>
                    <a:pt x="282" y="303"/>
                    <a:pt x="275" y="301"/>
                  </a:cubicBezTo>
                  <a:cubicBezTo>
                    <a:pt x="269" y="300"/>
                    <a:pt x="264" y="300"/>
                    <a:pt x="259" y="299"/>
                  </a:cubicBezTo>
                  <a:cubicBezTo>
                    <a:pt x="261" y="293"/>
                    <a:pt x="261" y="288"/>
                    <a:pt x="261" y="281"/>
                  </a:cubicBezTo>
                  <a:cubicBezTo>
                    <a:pt x="260" y="275"/>
                    <a:pt x="260" y="270"/>
                    <a:pt x="258" y="265"/>
                  </a:cubicBezTo>
                  <a:cubicBezTo>
                    <a:pt x="266" y="263"/>
                    <a:pt x="275" y="263"/>
                    <a:pt x="283" y="263"/>
                  </a:cubicBezTo>
                  <a:lnTo>
                    <a:pt x="297" y="277"/>
                  </a:lnTo>
                  <a:cubicBezTo>
                    <a:pt x="300" y="287"/>
                    <a:pt x="300" y="293"/>
                    <a:pt x="297" y="302"/>
                  </a:cubicBezTo>
                  <a:cubicBezTo>
                    <a:pt x="297" y="305"/>
                    <a:pt x="296" y="307"/>
                    <a:pt x="295" y="309"/>
                  </a:cubicBezTo>
                  <a:close/>
                  <a:moveTo>
                    <a:pt x="245" y="298"/>
                  </a:moveTo>
                  <a:lnTo>
                    <a:pt x="245" y="298"/>
                  </a:lnTo>
                  <a:cubicBezTo>
                    <a:pt x="210" y="297"/>
                    <a:pt x="182" y="308"/>
                    <a:pt x="158" y="322"/>
                  </a:cubicBezTo>
                  <a:cubicBezTo>
                    <a:pt x="177" y="294"/>
                    <a:pt x="207" y="276"/>
                    <a:pt x="243" y="268"/>
                  </a:cubicBezTo>
                  <a:cubicBezTo>
                    <a:pt x="245" y="272"/>
                    <a:pt x="245" y="277"/>
                    <a:pt x="246" y="283"/>
                  </a:cubicBezTo>
                  <a:cubicBezTo>
                    <a:pt x="246" y="289"/>
                    <a:pt x="246" y="293"/>
                    <a:pt x="245" y="298"/>
                  </a:cubicBezTo>
                  <a:close/>
                  <a:moveTo>
                    <a:pt x="386" y="288"/>
                  </a:moveTo>
                  <a:lnTo>
                    <a:pt x="386" y="288"/>
                  </a:lnTo>
                  <a:cubicBezTo>
                    <a:pt x="413" y="303"/>
                    <a:pt x="433" y="326"/>
                    <a:pt x="447" y="356"/>
                  </a:cubicBezTo>
                  <a:cubicBezTo>
                    <a:pt x="445" y="361"/>
                    <a:pt x="443" y="365"/>
                    <a:pt x="439" y="369"/>
                  </a:cubicBezTo>
                  <a:cubicBezTo>
                    <a:pt x="437" y="372"/>
                    <a:pt x="435" y="374"/>
                    <a:pt x="432" y="376"/>
                  </a:cubicBezTo>
                  <a:lnTo>
                    <a:pt x="404" y="352"/>
                  </a:lnTo>
                  <a:cubicBezTo>
                    <a:pt x="406" y="344"/>
                    <a:pt x="404" y="337"/>
                    <a:pt x="399" y="330"/>
                  </a:cubicBezTo>
                  <a:cubicBezTo>
                    <a:pt x="394" y="325"/>
                    <a:pt x="391" y="322"/>
                    <a:pt x="384" y="320"/>
                  </a:cubicBezTo>
                  <a:cubicBezTo>
                    <a:pt x="383" y="312"/>
                    <a:pt x="383" y="308"/>
                    <a:pt x="384" y="300"/>
                  </a:cubicBezTo>
                  <a:cubicBezTo>
                    <a:pt x="384" y="295"/>
                    <a:pt x="385" y="291"/>
                    <a:pt x="386" y="288"/>
                  </a:cubicBezTo>
                  <a:close/>
                  <a:moveTo>
                    <a:pt x="468" y="464"/>
                  </a:moveTo>
                  <a:lnTo>
                    <a:pt x="468" y="464"/>
                  </a:lnTo>
                  <a:cubicBezTo>
                    <a:pt x="468" y="469"/>
                    <a:pt x="468" y="475"/>
                    <a:pt x="468" y="480"/>
                  </a:cubicBezTo>
                  <a:cubicBezTo>
                    <a:pt x="468" y="507"/>
                    <a:pt x="469" y="531"/>
                    <a:pt x="469" y="554"/>
                  </a:cubicBezTo>
                  <a:lnTo>
                    <a:pt x="441" y="543"/>
                  </a:lnTo>
                  <a:cubicBezTo>
                    <a:pt x="438" y="534"/>
                    <a:pt x="434" y="525"/>
                    <a:pt x="431" y="517"/>
                  </a:cubicBezTo>
                  <a:cubicBezTo>
                    <a:pt x="432" y="510"/>
                    <a:pt x="433" y="504"/>
                    <a:pt x="436" y="496"/>
                  </a:cubicBezTo>
                  <a:cubicBezTo>
                    <a:pt x="440" y="483"/>
                    <a:pt x="443" y="476"/>
                    <a:pt x="449" y="465"/>
                  </a:cubicBezTo>
                  <a:lnTo>
                    <a:pt x="468" y="464"/>
                  </a:lnTo>
                  <a:close/>
                  <a:moveTo>
                    <a:pt x="470" y="574"/>
                  </a:moveTo>
                  <a:lnTo>
                    <a:pt x="470" y="574"/>
                  </a:lnTo>
                  <a:cubicBezTo>
                    <a:pt x="471" y="604"/>
                    <a:pt x="471" y="636"/>
                    <a:pt x="471" y="675"/>
                  </a:cubicBezTo>
                  <a:cubicBezTo>
                    <a:pt x="465" y="634"/>
                    <a:pt x="458" y="600"/>
                    <a:pt x="450" y="572"/>
                  </a:cubicBezTo>
                  <a:lnTo>
                    <a:pt x="470" y="574"/>
                  </a:lnTo>
                  <a:close/>
                  <a:moveTo>
                    <a:pt x="419" y="496"/>
                  </a:moveTo>
                  <a:lnTo>
                    <a:pt x="419" y="496"/>
                  </a:lnTo>
                  <a:cubicBezTo>
                    <a:pt x="407" y="477"/>
                    <a:pt x="394" y="463"/>
                    <a:pt x="380" y="454"/>
                  </a:cubicBezTo>
                  <a:cubicBezTo>
                    <a:pt x="391" y="443"/>
                    <a:pt x="398" y="436"/>
                    <a:pt x="410" y="426"/>
                  </a:cubicBezTo>
                  <a:cubicBezTo>
                    <a:pt x="420" y="418"/>
                    <a:pt x="425" y="414"/>
                    <a:pt x="435" y="406"/>
                  </a:cubicBezTo>
                  <a:cubicBezTo>
                    <a:pt x="434" y="425"/>
                    <a:pt x="432" y="435"/>
                    <a:pt x="429" y="453"/>
                  </a:cubicBezTo>
                  <a:cubicBezTo>
                    <a:pt x="426" y="470"/>
                    <a:pt x="423" y="481"/>
                    <a:pt x="419" y="496"/>
                  </a:cubicBezTo>
                  <a:close/>
                  <a:moveTo>
                    <a:pt x="371" y="448"/>
                  </a:moveTo>
                  <a:lnTo>
                    <a:pt x="371" y="448"/>
                  </a:lnTo>
                  <a:cubicBezTo>
                    <a:pt x="364" y="444"/>
                    <a:pt x="356" y="441"/>
                    <a:pt x="349" y="439"/>
                  </a:cubicBezTo>
                  <a:cubicBezTo>
                    <a:pt x="346" y="430"/>
                    <a:pt x="345" y="423"/>
                    <a:pt x="343" y="413"/>
                  </a:cubicBezTo>
                  <a:cubicBezTo>
                    <a:pt x="342" y="403"/>
                    <a:pt x="341" y="397"/>
                    <a:pt x="342" y="386"/>
                  </a:cubicBezTo>
                  <a:cubicBezTo>
                    <a:pt x="348" y="389"/>
                    <a:pt x="351" y="391"/>
                    <a:pt x="356" y="395"/>
                  </a:cubicBezTo>
                  <a:cubicBezTo>
                    <a:pt x="360" y="398"/>
                    <a:pt x="363" y="400"/>
                    <a:pt x="366" y="403"/>
                  </a:cubicBezTo>
                  <a:cubicBezTo>
                    <a:pt x="375" y="400"/>
                    <a:pt x="381" y="399"/>
                    <a:pt x="390" y="400"/>
                  </a:cubicBezTo>
                  <a:cubicBezTo>
                    <a:pt x="397" y="400"/>
                    <a:pt x="401" y="401"/>
                    <a:pt x="408" y="404"/>
                  </a:cubicBezTo>
                  <a:cubicBezTo>
                    <a:pt x="397" y="412"/>
                    <a:pt x="392" y="418"/>
                    <a:pt x="384" y="428"/>
                  </a:cubicBezTo>
                  <a:cubicBezTo>
                    <a:pt x="378" y="436"/>
                    <a:pt x="375" y="441"/>
                    <a:pt x="371" y="448"/>
                  </a:cubicBezTo>
                  <a:close/>
                  <a:moveTo>
                    <a:pt x="91" y="387"/>
                  </a:moveTo>
                  <a:lnTo>
                    <a:pt x="91" y="387"/>
                  </a:lnTo>
                  <a:cubicBezTo>
                    <a:pt x="92" y="333"/>
                    <a:pt x="103" y="296"/>
                    <a:pt x="132" y="254"/>
                  </a:cubicBezTo>
                  <a:lnTo>
                    <a:pt x="140" y="257"/>
                  </a:lnTo>
                  <a:cubicBezTo>
                    <a:pt x="142" y="265"/>
                    <a:pt x="144" y="270"/>
                    <a:pt x="148" y="278"/>
                  </a:cubicBezTo>
                  <a:cubicBezTo>
                    <a:pt x="151" y="285"/>
                    <a:pt x="154" y="289"/>
                    <a:pt x="159" y="294"/>
                  </a:cubicBezTo>
                  <a:cubicBezTo>
                    <a:pt x="129" y="320"/>
                    <a:pt x="106" y="354"/>
                    <a:pt x="91" y="387"/>
                  </a:cubicBezTo>
                  <a:close/>
                  <a:moveTo>
                    <a:pt x="144" y="239"/>
                  </a:moveTo>
                  <a:lnTo>
                    <a:pt x="144" y="239"/>
                  </a:lnTo>
                  <a:cubicBezTo>
                    <a:pt x="157" y="222"/>
                    <a:pt x="172" y="206"/>
                    <a:pt x="187" y="194"/>
                  </a:cubicBezTo>
                  <a:cubicBezTo>
                    <a:pt x="189" y="202"/>
                    <a:pt x="191" y="208"/>
                    <a:pt x="193" y="215"/>
                  </a:cubicBezTo>
                  <a:lnTo>
                    <a:pt x="219" y="241"/>
                  </a:lnTo>
                  <a:lnTo>
                    <a:pt x="228" y="254"/>
                  </a:lnTo>
                  <a:cubicBezTo>
                    <a:pt x="207" y="261"/>
                    <a:pt x="188" y="271"/>
                    <a:pt x="171" y="284"/>
                  </a:cubicBezTo>
                  <a:cubicBezTo>
                    <a:pt x="166" y="277"/>
                    <a:pt x="158" y="265"/>
                    <a:pt x="157" y="260"/>
                  </a:cubicBezTo>
                  <a:cubicBezTo>
                    <a:pt x="156" y="256"/>
                    <a:pt x="150" y="245"/>
                    <a:pt x="144" y="239"/>
                  </a:cubicBezTo>
                  <a:close/>
                  <a:moveTo>
                    <a:pt x="205" y="180"/>
                  </a:moveTo>
                  <a:lnTo>
                    <a:pt x="205" y="180"/>
                  </a:lnTo>
                  <a:cubicBezTo>
                    <a:pt x="237" y="159"/>
                    <a:pt x="273" y="148"/>
                    <a:pt x="315" y="148"/>
                  </a:cubicBezTo>
                  <a:cubicBezTo>
                    <a:pt x="330" y="148"/>
                    <a:pt x="343" y="149"/>
                    <a:pt x="355" y="152"/>
                  </a:cubicBezTo>
                  <a:lnTo>
                    <a:pt x="355" y="161"/>
                  </a:lnTo>
                  <a:cubicBezTo>
                    <a:pt x="353" y="174"/>
                    <a:pt x="351" y="182"/>
                    <a:pt x="345" y="194"/>
                  </a:cubicBezTo>
                  <a:cubicBezTo>
                    <a:pt x="341" y="203"/>
                    <a:pt x="338" y="208"/>
                    <a:pt x="333" y="216"/>
                  </a:cubicBezTo>
                  <a:cubicBezTo>
                    <a:pt x="328" y="212"/>
                    <a:pt x="281" y="178"/>
                    <a:pt x="275" y="177"/>
                  </a:cubicBezTo>
                  <a:cubicBezTo>
                    <a:pt x="271" y="191"/>
                    <a:pt x="252" y="236"/>
                    <a:pt x="243" y="249"/>
                  </a:cubicBezTo>
                  <a:lnTo>
                    <a:pt x="240" y="250"/>
                  </a:lnTo>
                  <a:cubicBezTo>
                    <a:pt x="237" y="237"/>
                    <a:pt x="232" y="229"/>
                    <a:pt x="223" y="219"/>
                  </a:cubicBezTo>
                  <a:cubicBezTo>
                    <a:pt x="216" y="210"/>
                    <a:pt x="210" y="206"/>
                    <a:pt x="200" y="201"/>
                  </a:cubicBezTo>
                  <a:lnTo>
                    <a:pt x="204" y="191"/>
                  </a:lnTo>
                  <a:lnTo>
                    <a:pt x="205" y="180"/>
                  </a:lnTo>
                  <a:close/>
                  <a:moveTo>
                    <a:pt x="382" y="162"/>
                  </a:moveTo>
                  <a:lnTo>
                    <a:pt x="382" y="162"/>
                  </a:lnTo>
                  <a:cubicBezTo>
                    <a:pt x="409" y="174"/>
                    <a:pt x="429" y="194"/>
                    <a:pt x="443" y="217"/>
                  </a:cubicBezTo>
                  <a:cubicBezTo>
                    <a:pt x="441" y="220"/>
                    <a:pt x="439" y="222"/>
                    <a:pt x="437" y="225"/>
                  </a:cubicBezTo>
                  <a:cubicBezTo>
                    <a:pt x="434" y="229"/>
                    <a:pt x="432" y="232"/>
                    <a:pt x="428" y="235"/>
                  </a:cubicBezTo>
                  <a:cubicBezTo>
                    <a:pt x="424" y="233"/>
                    <a:pt x="421" y="231"/>
                    <a:pt x="418" y="227"/>
                  </a:cubicBezTo>
                  <a:cubicBezTo>
                    <a:pt x="410" y="217"/>
                    <a:pt x="396" y="185"/>
                    <a:pt x="390" y="176"/>
                  </a:cubicBezTo>
                  <a:cubicBezTo>
                    <a:pt x="387" y="170"/>
                    <a:pt x="384" y="166"/>
                    <a:pt x="382" y="162"/>
                  </a:cubicBezTo>
                  <a:close/>
                  <a:moveTo>
                    <a:pt x="452" y="237"/>
                  </a:moveTo>
                  <a:lnTo>
                    <a:pt x="452" y="237"/>
                  </a:lnTo>
                  <a:cubicBezTo>
                    <a:pt x="464" y="268"/>
                    <a:pt x="466" y="302"/>
                    <a:pt x="459" y="330"/>
                  </a:cubicBezTo>
                  <a:cubicBezTo>
                    <a:pt x="427" y="285"/>
                    <a:pt x="391" y="259"/>
                    <a:pt x="343" y="249"/>
                  </a:cubicBezTo>
                  <a:lnTo>
                    <a:pt x="363" y="178"/>
                  </a:lnTo>
                  <a:cubicBezTo>
                    <a:pt x="379" y="190"/>
                    <a:pt x="387" y="199"/>
                    <a:pt x="398" y="216"/>
                  </a:cubicBezTo>
                  <a:cubicBezTo>
                    <a:pt x="405" y="228"/>
                    <a:pt x="417" y="254"/>
                    <a:pt x="427" y="277"/>
                  </a:cubicBezTo>
                  <a:cubicBezTo>
                    <a:pt x="428" y="272"/>
                    <a:pt x="430" y="267"/>
                    <a:pt x="433" y="261"/>
                  </a:cubicBezTo>
                  <a:cubicBezTo>
                    <a:pt x="439" y="251"/>
                    <a:pt x="444" y="244"/>
                    <a:pt x="452" y="237"/>
                  </a:cubicBezTo>
                  <a:close/>
                  <a:moveTo>
                    <a:pt x="323" y="245"/>
                  </a:moveTo>
                  <a:lnTo>
                    <a:pt x="323" y="245"/>
                  </a:lnTo>
                  <a:cubicBezTo>
                    <a:pt x="314" y="244"/>
                    <a:pt x="304" y="243"/>
                    <a:pt x="293" y="243"/>
                  </a:cubicBezTo>
                  <a:cubicBezTo>
                    <a:pt x="280" y="243"/>
                    <a:pt x="268" y="244"/>
                    <a:pt x="256" y="246"/>
                  </a:cubicBezTo>
                  <a:lnTo>
                    <a:pt x="276" y="212"/>
                  </a:lnTo>
                  <a:lnTo>
                    <a:pt x="286" y="199"/>
                  </a:lnTo>
                  <a:cubicBezTo>
                    <a:pt x="295" y="206"/>
                    <a:pt x="300" y="211"/>
                    <a:pt x="308" y="221"/>
                  </a:cubicBezTo>
                  <a:cubicBezTo>
                    <a:pt x="315" y="230"/>
                    <a:pt x="319" y="236"/>
                    <a:pt x="323" y="245"/>
                  </a:cubicBezTo>
                  <a:close/>
                  <a:moveTo>
                    <a:pt x="394" y="684"/>
                  </a:moveTo>
                  <a:lnTo>
                    <a:pt x="394" y="684"/>
                  </a:lnTo>
                  <a:cubicBezTo>
                    <a:pt x="388" y="676"/>
                    <a:pt x="380" y="670"/>
                    <a:pt x="372" y="665"/>
                  </a:cubicBezTo>
                  <a:cubicBezTo>
                    <a:pt x="366" y="646"/>
                    <a:pt x="358" y="625"/>
                    <a:pt x="355" y="619"/>
                  </a:cubicBezTo>
                  <a:cubicBezTo>
                    <a:pt x="350" y="609"/>
                    <a:pt x="345" y="604"/>
                    <a:pt x="338" y="598"/>
                  </a:cubicBezTo>
                  <a:cubicBezTo>
                    <a:pt x="330" y="603"/>
                    <a:pt x="324" y="605"/>
                    <a:pt x="317" y="613"/>
                  </a:cubicBezTo>
                  <a:cubicBezTo>
                    <a:pt x="312" y="617"/>
                    <a:pt x="301" y="627"/>
                    <a:pt x="297" y="633"/>
                  </a:cubicBezTo>
                  <a:cubicBezTo>
                    <a:pt x="294" y="626"/>
                    <a:pt x="291" y="622"/>
                    <a:pt x="286" y="615"/>
                  </a:cubicBezTo>
                  <a:cubicBezTo>
                    <a:pt x="276" y="601"/>
                    <a:pt x="269" y="594"/>
                    <a:pt x="254" y="585"/>
                  </a:cubicBezTo>
                  <a:cubicBezTo>
                    <a:pt x="250" y="589"/>
                    <a:pt x="248" y="592"/>
                    <a:pt x="247" y="598"/>
                  </a:cubicBezTo>
                  <a:cubicBezTo>
                    <a:pt x="246" y="602"/>
                    <a:pt x="245" y="605"/>
                    <a:pt x="246" y="609"/>
                  </a:cubicBezTo>
                  <a:cubicBezTo>
                    <a:pt x="236" y="608"/>
                    <a:pt x="230" y="606"/>
                    <a:pt x="220" y="602"/>
                  </a:cubicBezTo>
                  <a:cubicBezTo>
                    <a:pt x="211" y="597"/>
                    <a:pt x="205" y="593"/>
                    <a:pt x="200" y="587"/>
                  </a:cubicBezTo>
                  <a:cubicBezTo>
                    <a:pt x="205" y="580"/>
                    <a:pt x="210" y="575"/>
                    <a:pt x="217" y="570"/>
                  </a:cubicBezTo>
                  <a:cubicBezTo>
                    <a:pt x="315" y="499"/>
                    <a:pt x="397" y="593"/>
                    <a:pt x="394" y="684"/>
                  </a:cubicBezTo>
                  <a:close/>
                  <a:moveTo>
                    <a:pt x="279" y="653"/>
                  </a:moveTo>
                  <a:lnTo>
                    <a:pt x="279" y="653"/>
                  </a:lnTo>
                  <a:cubicBezTo>
                    <a:pt x="277" y="654"/>
                    <a:pt x="276" y="654"/>
                    <a:pt x="274" y="655"/>
                  </a:cubicBezTo>
                  <a:cubicBezTo>
                    <a:pt x="259" y="662"/>
                    <a:pt x="246" y="671"/>
                    <a:pt x="236" y="682"/>
                  </a:cubicBezTo>
                  <a:lnTo>
                    <a:pt x="177" y="689"/>
                  </a:lnTo>
                  <a:cubicBezTo>
                    <a:pt x="173" y="664"/>
                    <a:pt x="175" y="635"/>
                    <a:pt x="185" y="612"/>
                  </a:cubicBezTo>
                  <a:cubicBezTo>
                    <a:pt x="206" y="614"/>
                    <a:pt x="219" y="617"/>
                    <a:pt x="239" y="627"/>
                  </a:cubicBezTo>
                  <a:cubicBezTo>
                    <a:pt x="256" y="635"/>
                    <a:pt x="266" y="641"/>
                    <a:pt x="279" y="653"/>
                  </a:cubicBezTo>
                  <a:close/>
                  <a:moveTo>
                    <a:pt x="221" y="702"/>
                  </a:moveTo>
                  <a:lnTo>
                    <a:pt x="221" y="702"/>
                  </a:lnTo>
                  <a:cubicBezTo>
                    <a:pt x="213" y="717"/>
                    <a:pt x="208" y="734"/>
                    <a:pt x="208" y="752"/>
                  </a:cubicBezTo>
                  <a:cubicBezTo>
                    <a:pt x="196" y="742"/>
                    <a:pt x="187" y="727"/>
                    <a:pt x="182" y="709"/>
                  </a:cubicBezTo>
                  <a:lnTo>
                    <a:pt x="221" y="702"/>
                  </a:lnTo>
                  <a:close/>
                  <a:moveTo>
                    <a:pt x="58" y="423"/>
                  </a:moveTo>
                  <a:lnTo>
                    <a:pt x="58" y="423"/>
                  </a:lnTo>
                  <a:cubicBezTo>
                    <a:pt x="48" y="403"/>
                    <a:pt x="40" y="383"/>
                    <a:pt x="35" y="364"/>
                  </a:cubicBezTo>
                  <a:cubicBezTo>
                    <a:pt x="39" y="362"/>
                    <a:pt x="43" y="361"/>
                    <a:pt x="49" y="360"/>
                  </a:cubicBezTo>
                  <a:cubicBezTo>
                    <a:pt x="57" y="359"/>
                    <a:pt x="63" y="358"/>
                    <a:pt x="69" y="359"/>
                  </a:cubicBezTo>
                  <a:cubicBezTo>
                    <a:pt x="65" y="378"/>
                    <a:pt x="61" y="399"/>
                    <a:pt x="58" y="423"/>
                  </a:cubicBezTo>
                  <a:close/>
                  <a:moveTo>
                    <a:pt x="32" y="349"/>
                  </a:moveTo>
                  <a:lnTo>
                    <a:pt x="32" y="349"/>
                  </a:lnTo>
                  <a:cubicBezTo>
                    <a:pt x="27" y="316"/>
                    <a:pt x="32" y="283"/>
                    <a:pt x="52" y="249"/>
                  </a:cubicBezTo>
                  <a:cubicBezTo>
                    <a:pt x="54" y="246"/>
                    <a:pt x="55" y="243"/>
                    <a:pt x="57" y="240"/>
                  </a:cubicBezTo>
                  <a:cubicBezTo>
                    <a:pt x="60" y="247"/>
                    <a:pt x="63" y="253"/>
                    <a:pt x="68" y="260"/>
                  </a:cubicBezTo>
                  <a:cubicBezTo>
                    <a:pt x="73" y="266"/>
                    <a:pt x="89" y="276"/>
                    <a:pt x="99" y="282"/>
                  </a:cubicBezTo>
                  <a:cubicBezTo>
                    <a:pt x="88" y="302"/>
                    <a:pt x="81" y="320"/>
                    <a:pt x="75" y="339"/>
                  </a:cubicBezTo>
                  <a:lnTo>
                    <a:pt x="32" y="349"/>
                  </a:lnTo>
                  <a:close/>
                  <a:moveTo>
                    <a:pt x="69" y="224"/>
                  </a:moveTo>
                  <a:lnTo>
                    <a:pt x="69" y="224"/>
                  </a:lnTo>
                  <a:cubicBezTo>
                    <a:pt x="84" y="205"/>
                    <a:pt x="103" y="188"/>
                    <a:pt x="123" y="174"/>
                  </a:cubicBezTo>
                  <a:cubicBezTo>
                    <a:pt x="123" y="177"/>
                    <a:pt x="124" y="180"/>
                    <a:pt x="125" y="184"/>
                  </a:cubicBezTo>
                  <a:cubicBezTo>
                    <a:pt x="127" y="190"/>
                    <a:pt x="135" y="205"/>
                    <a:pt x="141" y="214"/>
                  </a:cubicBezTo>
                  <a:cubicBezTo>
                    <a:pt x="130" y="229"/>
                    <a:pt x="121" y="244"/>
                    <a:pt x="111" y="260"/>
                  </a:cubicBezTo>
                  <a:cubicBezTo>
                    <a:pt x="103" y="252"/>
                    <a:pt x="98" y="247"/>
                    <a:pt x="89" y="239"/>
                  </a:cubicBezTo>
                  <a:cubicBezTo>
                    <a:pt x="86" y="236"/>
                    <a:pt x="75" y="228"/>
                    <a:pt x="69" y="224"/>
                  </a:cubicBezTo>
                  <a:close/>
                  <a:moveTo>
                    <a:pt x="147" y="157"/>
                  </a:moveTo>
                  <a:lnTo>
                    <a:pt x="147" y="157"/>
                  </a:lnTo>
                  <a:cubicBezTo>
                    <a:pt x="172" y="143"/>
                    <a:pt x="197" y="133"/>
                    <a:pt x="215" y="133"/>
                  </a:cubicBezTo>
                  <a:cubicBezTo>
                    <a:pt x="192" y="152"/>
                    <a:pt x="174" y="172"/>
                    <a:pt x="158" y="192"/>
                  </a:cubicBezTo>
                  <a:cubicBezTo>
                    <a:pt x="157" y="187"/>
                    <a:pt x="157" y="183"/>
                    <a:pt x="156" y="177"/>
                  </a:cubicBezTo>
                  <a:cubicBezTo>
                    <a:pt x="155" y="173"/>
                    <a:pt x="151" y="165"/>
                    <a:pt x="147" y="157"/>
                  </a:cubicBezTo>
                  <a:close/>
                  <a:moveTo>
                    <a:pt x="550" y="723"/>
                  </a:moveTo>
                  <a:lnTo>
                    <a:pt x="550" y="723"/>
                  </a:lnTo>
                  <a:cubicBezTo>
                    <a:pt x="543" y="711"/>
                    <a:pt x="537" y="703"/>
                    <a:pt x="538" y="689"/>
                  </a:cubicBezTo>
                  <a:cubicBezTo>
                    <a:pt x="539" y="680"/>
                    <a:pt x="541" y="671"/>
                    <a:pt x="543" y="660"/>
                  </a:cubicBezTo>
                  <a:cubicBezTo>
                    <a:pt x="546" y="663"/>
                    <a:pt x="548" y="664"/>
                    <a:pt x="551" y="667"/>
                  </a:cubicBezTo>
                  <a:cubicBezTo>
                    <a:pt x="557" y="670"/>
                    <a:pt x="561" y="672"/>
                    <a:pt x="567" y="673"/>
                  </a:cubicBezTo>
                  <a:cubicBezTo>
                    <a:pt x="558" y="692"/>
                    <a:pt x="553" y="711"/>
                    <a:pt x="550" y="723"/>
                  </a:cubicBezTo>
                  <a:close/>
                  <a:moveTo>
                    <a:pt x="546" y="649"/>
                  </a:moveTo>
                  <a:lnTo>
                    <a:pt x="546" y="649"/>
                  </a:lnTo>
                  <a:cubicBezTo>
                    <a:pt x="553" y="630"/>
                    <a:pt x="562" y="608"/>
                    <a:pt x="574" y="589"/>
                  </a:cubicBezTo>
                  <a:cubicBezTo>
                    <a:pt x="599" y="549"/>
                    <a:pt x="629" y="517"/>
                    <a:pt x="669" y="502"/>
                  </a:cubicBezTo>
                  <a:cubicBezTo>
                    <a:pt x="673" y="516"/>
                    <a:pt x="686" y="550"/>
                    <a:pt x="686" y="550"/>
                  </a:cubicBezTo>
                  <a:cubicBezTo>
                    <a:pt x="685" y="557"/>
                    <a:pt x="685" y="575"/>
                    <a:pt x="685" y="587"/>
                  </a:cubicBezTo>
                  <a:cubicBezTo>
                    <a:pt x="645" y="584"/>
                    <a:pt x="617" y="608"/>
                    <a:pt x="588" y="640"/>
                  </a:cubicBezTo>
                  <a:cubicBezTo>
                    <a:pt x="583" y="645"/>
                    <a:pt x="579" y="651"/>
                    <a:pt x="575" y="657"/>
                  </a:cubicBezTo>
                  <a:cubicBezTo>
                    <a:pt x="568" y="658"/>
                    <a:pt x="561" y="657"/>
                    <a:pt x="554" y="653"/>
                  </a:cubicBezTo>
                  <a:cubicBezTo>
                    <a:pt x="551" y="652"/>
                    <a:pt x="549" y="651"/>
                    <a:pt x="546" y="649"/>
                  </a:cubicBezTo>
                  <a:close/>
                  <a:moveTo>
                    <a:pt x="686" y="497"/>
                  </a:moveTo>
                  <a:lnTo>
                    <a:pt x="686" y="497"/>
                  </a:lnTo>
                  <a:cubicBezTo>
                    <a:pt x="699" y="494"/>
                    <a:pt x="712" y="493"/>
                    <a:pt x="726" y="494"/>
                  </a:cubicBezTo>
                  <a:cubicBezTo>
                    <a:pt x="751" y="495"/>
                    <a:pt x="778" y="506"/>
                    <a:pt x="800" y="523"/>
                  </a:cubicBezTo>
                  <a:cubicBezTo>
                    <a:pt x="801" y="530"/>
                    <a:pt x="802" y="536"/>
                    <a:pt x="799" y="546"/>
                  </a:cubicBezTo>
                  <a:cubicBezTo>
                    <a:pt x="796" y="558"/>
                    <a:pt x="794" y="567"/>
                    <a:pt x="786" y="579"/>
                  </a:cubicBezTo>
                  <a:cubicBezTo>
                    <a:pt x="781" y="563"/>
                    <a:pt x="774" y="538"/>
                    <a:pt x="770" y="538"/>
                  </a:cubicBezTo>
                  <a:cubicBezTo>
                    <a:pt x="764" y="537"/>
                    <a:pt x="734" y="548"/>
                    <a:pt x="723" y="550"/>
                  </a:cubicBezTo>
                  <a:cubicBezTo>
                    <a:pt x="724" y="556"/>
                    <a:pt x="725" y="561"/>
                    <a:pt x="726" y="568"/>
                  </a:cubicBezTo>
                  <a:cubicBezTo>
                    <a:pt x="733" y="566"/>
                    <a:pt x="755" y="559"/>
                    <a:pt x="762" y="556"/>
                  </a:cubicBezTo>
                  <a:cubicBezTo>
                    <a:pt x="766" y="566"/>
                    <a:pt x="776" y="599"/>
                    <a:pt x="776" y="611"/>
                  </a:cubicBezTo>
                  <a:cubicBezTo>
                    <a:pt x="784" y="607"/>
                    <a:pt x="784" y="607"/>
                    <a:pt x="793" y="606"/>
                  </a:cubicBezTo>
                  <a:cubicBezTo>
                    <a:pt x="798" y="606"/>
                    <a:pt x="807" y="607"/>
                    <a:pt x="812" y="608"/>
                  </a:cubicBezTo>
                  <a:cubicBezTo>
                    <a:pt x="809" y="614"/>
                    <a:pt x="808" y="622"/>
                    <a:pt x="805" y="629"/>
                  </a:cubicBezTo>
                  <a:cubicBezTo>
                    <a:pt x="799" y="640"/>
                    <a:pt x="794" y="646"/>
                    <a:pt x="785" y="655"/>
                  </a:cubicBezTo>
                  <a:cubicBezTo>
                    <a:pt x="781" y="657"/>
                    <a:pt x="779" y="659"/>
                    <a:pt x="776" y="661"/>
                  </a:cubicBezTo>
                  <a:lnTo>
                    <a:pt x="774" y="656"/>
                  </a:lnTo>
                  <a:cubicBezTo>
                    <a:pt x="764" y="616"/>
                    <a:pt x="738" y="597"/>
                    <a:pt x="701" y="589"/>
                  </a:cubicBezTo>
                  <a:cubicBezTo>
                    <a:pt x="702" y="571"/>
                    <a:pt x="701" y="560"/>
                    <a:pt x="698" y="541"/>
                  </a:cubicBezTo>
                  <a:cubicBezTo>
                    <a:pt x="696" y="523"/>
                    <a:pt x="693" y="513"/>
                    <a:pt x="686" y="497"/>
                  </a:cubicBezTo>
                  <a:close/>
                  <a:moveTo>
                    <a:pt x="861" y="651"/>
                  </a:moveTo>
                  <a:lnTo>
                    <a:pt x="861" y="651"/>
                  </a:lnTo>
                  <a:cubicBezTo>
                    <a:pt x="861" y="657"/>
                    <a:pt x="860" y="663"/>
                    <a:pt x="858" y="670"/>
                  </a:cubicBezTo>
                  <a:cubicBezTo>
                    <a:pt x="853" y="699"/>
                    <a:pt x="837" y="730"/>
                    <a:pt x="817" y="758"/>
                  </a:cubicBezTo>
                  <a:cubicBezTo>
                    <a:pt x="815" y="746"/>
                    <a:pt x="810" y="727"/>
                    <a:pt x="800" y="709"/>
                  </a:cubicBezTo>
                  <a:cubicBezTo>
                    <a:pt x="794" y="698"/>
                    <a:pt x="786" y="692"/>
                    <a:pt x="779" y="689"/>
                  </a:cubicBezTo>
                  <a:cubicBezTo>
                    <a:pt x="779" y="683"/>
                    <a:pt x="778" y="678"/>
                    <a:pt x="778" y="672"/>
                  </a:cubicBezTo>
                  <a:cubicBezTo>
                    <a:pt x="792" y="661"/>
                    <a:pt x="803" y="656"/>
                    <a:pt x="822" y="652"/>
                  </a:cubicBezTo>
                  <a:cubicBezTo>
                    <a:pt x="837" y="649"/>
                    <a:pt x="847" y="649"/>
                    <a:pt x="861" y="651"/>
                  </a:cubicBezTo>
                  <a:close/>
                  <a:moveTo>
                    <a:pt x="797" y="784"/>
                  </a:moveTo>
                  <a:lnTo>
                    <a:pt x="797" y="784"/>
                  </a:lnTo>
                  <a:cubicBezTo>
                    <a:pt x="776" y="810"/>
                    <a:pt x="753" y="833"/>
                    <a:pt x="735" y="847"/>
                  </a:cubicBezTo>
                  <a:cubicBezTo>
                    <a:pt x="756" y="816"/>
                    <a:pt x="764" y="796"/>
                    <a:pt x="772" y="759"/>
                  </a:cubicBezTo>
                  <a:cubicBezTo>
                    <a:pt x="776" y="743"/>
                    <a:pt x="778" y="728"/>
                    <a:pt x="779" y="714"/>
                  </a:cubicBezTo>
                  <a:cubicBezTo>
                    <a:pt x="787" y="720"/>
                    <a:pt x="792" y="727"/>
                    <a:pt x="795" y="737"/>
                  </a:cubicBezTo>
                  <a:cubicBezTo>
                    <a:pt x="799" y="748"/>
                    <a:pt x="796" y="755"/>
                    <a:pt x="796" y="767"/>
                  </a:cubicBezTo>
                  <a:cubicBezTo>
                    <a:pt x="797" y="774"/>
                    <a:pt x="797" y="779"/>
                    <a:pt x="797" y="784"/>
                  </a:cubicBezTo>
                  <a:close/>
                  <a:moveTo>
                    <a:pt x="492" y="631"/>
                  </a:moveTo>
                  <a:lnTo>
                    <a:pt x="492" y="631"/>
                  </a:lnTo>
                  <a:cubicBezTo>
                    <a:pt x="490" y="611"/>
                    <a:pt x="488" y="591"/>
                    <a:pt x="487" y="573"/>
                  </a:cubicBezTo>
                  <a:lnTo>
                    <a:pt x="513" y="570"/>
                  </a:lnTo>
                  <a:cubicBezTo>
                    <a:pt x="504" y="595"/>
                    <a:pt x="498" y="617"/>
                    <a:pt x="492" y="631"/>
                  </a:cubicBezTo>
                  <a:close/>
                  <a:moveTo>
                    <a:pt x="486" y="564"/>
                  </a:moveTo>
                  <a:lnTo>
                    <a:pt x="486" y="564"/>
                  </a:lnTo>
                  <a:cubicBezTo>
                    <a:pt x="485" y="545"/>
                    <a:pt x="484" y="526"/>
                    <a:pt x="484" y="507"/>
                  </a:cubicBezTo>
                  <a:cubicBezTo>
                    <a:pt x="494" y="510"/>
                    <a:pt x="499" y="514"/>
                    <a:pt x="506" y="520"/>
                  </a:cubicBezTo>
                  <a:cubicBezTo>
                    <a:pt x="512" y="525"/>
                    <a:pt x="514" y="529"/>
                    <a:pt x="518" y="535"/>
                  </a:cubicBezTo>
                  <a:cubicBezTo>
                    <a:pt x="514" y="541"/>
                    <a:pt x="512" y="544"/>
                    <a:pt x="507" y="549"/>
                  </a:cubicBezTo>
                  <a:cubicBezTo>
                    <a:pt x="500" y="556"/>
                    <a:pt x="494" y="560"/>
                    <a:pt x="486" y="564"/>
                  </a:cubicBezTo>
                  <a:close/>
                  <a:moveTo>
                    <a:pt x="488" y="455"/>
                  </a:moveTo>
                  <a:lnTo>
                    <a:pt x="488" y="455"/>
                  </a:lnTo>
                  <a:cubicBezTo>
                    <a:pt x="488" y="450"/>
                    <a:pt x="489" y="445"/>
                    <a:pt x="489" y="440"/>
                  </a:cubicBezTo>
                  <a:cubicBezTo>
                    <a:pt x="495" y="399"/>
                    <a:pt x="536" y="332"/>
                    <a:pt x="580" y="298"/>
                  </a:cubicBezTo>
                  <a:cubicBezTo>
                    <a:pt x="586" y="300"/>
                    <a:pt x="591" y="301"/>
                    <a:pt x="598" y="304"/>
                  </a:cubicBezTo>
                  <a:cubicBezTo>
                    <a:pt x="609" y="308"/>
                    <a:pt x="614" y="311"/>
                    <a:pt x="624" y="317"/>
                  </a:cubicBezTo>
                  <a:cubicBezTo>
                    <a:pt x="624" y="308"/>
                    <a:pt x="624" y="303"/>
                    <a:pt x="623" y="293"/>
                  </a:cubicBezTo>
                  <a:cubicBezTo>
                    <a:pt x="623" y="285"/>
                    <a:pt x="622" y="280"/>
                    <a:pt x="621" y="273"/>
                  </a:cubicBezTo>
                  <a:cubicBezTo>
                    <a:pt x="632" y="268"/>
                    <a:pt x="644" y="263"/>
                    <a:pt x="655" y="259"/>
                  </a:cubicBezTo>
                  <a:cubicBezTo>
                    <a:pt x="661" y="261"/>
                    <a:pt x="665" y="264"/>
                    <a:pt x="671" y="268"/>
                  </a:cubicBezTo>
                  <a:cubicBezTo>
                    <a:pt x="680" y="274"/>
                    <a:pt x="684" y="279"/>
                    <a:pt x="691" y="287"/>
                  </a:cubicBezTo>
                  <a:lnTo>
                    <a:pt x="706" y="249"/>
                  </a:lnTo>
                  <a:lnTo>
                    <a:pt x="711" y="248"/>
                  </a:lnTo>
                  <a:cubicBezTo>
                    <a:pt x="713" y="265"/>
                    <a:pt x="712" y="276"/>
                    <a:pt x="709" y="294"/>
                  </a:cubicBezTo>
                  <a:cubicBezTo>
                    <a:pt x="708" y="306"/>
                    <a:pt x="706" y="313"/>
                    <a:pt x="702" y="325"/>
                  </a:cubicBezTo>
                  <a:lnTo>
                    <a:pt x="652" y="289"/>
                  </a:lnTo>
                  <a:lnTo>
                    <a:pt x="643" y="339"/>
                  </a:lnTo>
                  <a:cubicBezTo>
                    <a:pt x="630" y="336"/>
                    <a:pt x="623" y="335"/>
                    <a:pt x="610" y="333"/>
                  </a:cubicBezTo>
                  <a:cubicBezTo>
                    <a:pt x="597" y="331"/>
                    <a:pt x="589" y="330"/>
                    <a:pt x="576" y="329"/>
                  </a:cubicBezTo>
                  <a:cubicBezTo>
                    <a:pt x="576" y="338"/>
                    <a:pt x="576" y="343"/>
                    <a:pt x="577" y="352"/>
                  </a:cubicBezTo>
                  <a:cubicBezTo>
                    <a:pt x="578" y="361"/>
                    <a:pt x="578" y="366"/>
                    <a:pt x="580" y="375"/>
                  </a:cubicBezTo>
                  <a:cubicBezTo>
                    <a:pt x="568" y="382"/>
                    <a:pt x="561" y="385"/>
                    <a:pt x="548" y="389"/>
                  </a:cubicBezTo>
                  <a:cubicBezTo>
                    <a:pt x="537" y="392"/>
                    <a:pt x="531" y="394"/>
                    <a:pt x="519" y="395"/>
                  </a:cubicBezTo>
                  <a:cubicBezTo>
                    <a:pt x="517" y="401"/>
                    <a:pt x="524" y="403"/>
                    <a:pt x="532" y="409"/>
                  </a:cubicBezTo>
                  <a:cubicBezTo>
                    <a:pt x="537" y="412"/>
                    <a:pt x="538" y="417"/>
                    <a:pt x="542" y="423"/>
                  </a:cubicBezTo>
                  <a:cubicBezTo>
                    <a:pt x="542" y="427"/>
                    <a:pt x="543" y="430"/>
                    <a:pt x="540" y="432"/>
                  </a:cubicBezTo>
                  <a:cubicBezTo>
                    <a:pt x="528" y="437"/>
                    <a:pt x="523" y="439"/>
                    <a:pt x="512" y="444"/>
                  </a:cubicBezTo>
                  <a:lnTo>
                    <a:pt x="488" y="455"/>
                  </a:lnTo>
                  <a:close/>
                  <a:moveTo>
                    <a:pt x="719" y="248"/>
                  </a:moveTo>
                  <a:lnTo>
                    <a:pt x="719" y="248"/>
                  </a:lnTo>
                  <a:cubicBezTo>
                    <a:pt x="742" y="248"/>
                    <a:pt x="767" y="251"/>
                    <a:pt x="793" y="259"/>
                  </a:cubicBezTo>
                  <a:lnTo>
                    <a:pt x="801" y="261"/>
                  </a:lnTo>
                  <a:lnTo>
                    <a:pt x="811" y="270"/>
                  </a:lnTo>
                  <a:cubicBezTo>
                    <a:pt x="800" y="277"/>
                    <a:pt x="794" y="282"/>
                    <a:pt x="784" y="291"/>
                  </a:cubicBezTo>
                  <a:cubicBezTo>
                    <a:pt x="774" y="301"/>
                    <a:pt x="769" y="307"/>
                    <a:pt x="761" y="319"/>
                  </a:cubicBezTo>
                  <a:cubicBezTo>
                    <a:pt x="751" y="304"/>
                    <a:pt x="746" y="296"/>
                    <a:pt x="737" y="281"/>
                  </a:cubicBezTo>
                  <a:cubicBezTo>
                    <a:pt x="730" y="268"/>
                    <a:pt x="725" y="260"/>
                    <a:pt x="719" y="248"/>
                  </a:cubicBezTo>
                  <a:close/>
                  <a:moveTo>
                    <a:pt x="827" y="272"/>
                  </a:moveTo>
                  <a:lnTo>
                    <a:pt x="827" y="272"/>
                  </a:lnTo>
                  <a:cubicBezTo>
                    <a:pt x="854" y="286"/>
                    <a:pt x="874" y="305"/>
                    <a:pt x="890" y="330"/>
                  </a:cubicBezTo>
                  <a:cubicBezTo>
                    <a:pt x="887" y="336"/>
                    <a:pt x="884" y="341"/>
                    <a:pt x="881" y="346"/>
                  </a:cubicBezTo>
                  <a:cubicBezTo>
                    <a:pt x="873" y="357"/>
                    <a:pt x="867" y="362"/>
                    <a:pt x="857" y="370"/>
                  </a:cubicBezTo>
                  <a:cubicBezTo>
                    <a:pt x="857" y="360"/>
                    <a:pt x="852" y="351"/>
                    <a:pt x="850" y="342"/>
                  </a:cubicBezTo>
                  <a:cubicBezTo>
                    <a:pt x="846" y="331"/>
                    <a:pt x="844" y="329"/>
                    <a:pt x="839" y="318"/>
                  </a:cubicBezTo>
                  <a:cubicBezTo>
                    <a:pt x="832" y="301"/>
                    <a:pt x="829" y="289"/>
                    <a:pt x="827" y="272"/>
                  </a:cubicBezTo>
                  <a:close/>
                  <a:moveTo>
                    <a:pt x="901" y="349"/>
                  </a:moveTo>
                  <a:lnTo>
                    <a:pt x="901" y="349"/>
                  </a:lnTo>
                  <a:cubicBezTo>
                    <a:pt x="906" y="359"/>
                    <a:pt x="911" y="370"/>
                    <a:pt x="915" y="381"/>
                  </a:cubicBezTo>
                  <a:cubicBezTo>
                    <a:pt x="932" y="429"/>
                    <a:pt x="936" y="462"/>
                    <a:pt x="906" y="512"/>
                  </a:cubicBezTo>
                  <a:cubicBezTo>
                    <a:pt x="901" y="482"/>
                    <a:pt x="892" y="458"/>
                    <a:pt x="877" y="437"/>
                  </a:cubicBezTo>
                  <a:cubicBezTo>
                    <a:pt x="877" y="427"/>
                    <a:pt x="878" y="418"/>
                    <a:pt x="881" y="405"/>
                  </a:cubicBezTo>
                  <a:cubicBezTo>
                    <a:pt x="884" y="388"/>
                    <a:pt x="893" y="367"/>
                    <a:pt x="901" y="349"/>
                  </a:cubicBezTo>
                  <a:close/>
                  <a:moveTo>
                    <a:pt x="843" y="403"/>
                  </a:moveTo>
                  <a:lnTo>
                    <a:pt x="843" y="403"/>
                  </a:lnTo>
                  <a:lnTo>
                    <a:pt x="836" y="398"/>
                  </a:lnTo>
                  <a:cubicBezTo>
                    <a:pt x="826" y="390"/>
                    <a:pt x="815" y="383"/>
                    <a:pt x="804" y="378"/>
                  </a:cubicBezTo>
                  <a:cubicBezTo>
                    <a:pt x="804" y="369"/>
                    <a:pt x="802" y="363"/>
                    <a:pt x="799" y="353"/>
                  </a:cubicBezTo>
                  <a:cubicBezTo>
                    <a:pt x="796" y="344"/>
                    <a:pt x="793" y="338"/>
                    <a:pt x="787" y="330"/>
                  </a:cubicBezTo>
                  <a:cubicBezTo>
                    <a:pt x="784" y="340"/>
                    <a:pt x="783" y="346"/>
                    <a:pt x="779" y="356"/>
                  </a:cubicBezTo>
                  <a:lnTo>
                    <a:pt x="776" y="367"/>
                  </a:lnTo>
                  <a:cubicBezTo>
                    <a:pt x="738" y="356"/>
                    <a:pt x="698" y="361"/>
                    <a:pt x="655" y="377"/>
                  </a:cubicBezTo>
                  <a:cubicBezTo>
                    <a:pt x="621" y="391"/>
                    <a:pt x="595" y="412"/>
                    <a:pt x="575" y="436"/>
                  </a:cubicBezTo>
                  <a:cubicBezTo>
                    <a:pt x="568" y="432"/>
                    <a:pt x="564" y="429"/>
                    <a:pt x="559" y="423"/>
                  </a:cubicBezTo>
                  <a:cubicBezTo>
                    <a:pt x="551" y="415"/>
                    <a:pt x="547" y="410"/>
                    <a:pt x="543" y="400"/>
                  </a:cubicBezTo>
                  <a:cubicBezTo>
                    <a:pt x="554" y="396"/>
                    <a:pt x="561" y="394"/>
                    <a:pt x="574" y="392"/>
                  </a:cubicBezTo>
                  <a:cubicBezTo>
                    <a:pt x="583" y="391"/>
                    <a:pt x="588" y="391"/>
                    <a:pt x="597" y="391"/>
                  </a:cubicBezTo>
                  <a:cubicBezTo>
                    <a:pt x="597" y="383"/>
                    <a:pt x="596" y="379"/>
                    <a:pt x="596" y="371"/>
                  </a:cubicBezTo>
                  <a:cubicBezTo>
                    <a:pt x="595" y="363"/>
                    <a:pt x="595" y="359"/>
                    <a:pt x="595" y="351"/>
                  </a:cubicBezTo>
                  <a:cubicBezTo>
                    <a:pt x="606" y="350"/>
                    <a:pt x="613" y="351"/>
                    <a:pt x="624" y="352"/>
                  </a:cubicBezTo>
                  <a:cubicBezTo>
                    <a:pt x="634" y="354"/>
                    <a:pt x="640" y="356"/>
                    <a:pt x="649" y="359"/>
                  </a:cubicBezTo>
                  <a:cubicBezTo>
                    <a:pt x="652" y="352"/>
                    <a:pt x="658" y="315"/>
                    <a:pt x="659" y="310"/>
                  </a:cubicBezTo>
                  <a:cubicBezTo>
                    <a:pt x="664" y="314"/>
                    <a:pt x="704" y="346"/>
                    <a:pt x="711" y="348"/>
                  </a:cubicBezTo>
                  <a:cubicBezTo>
                    <a:pt x="711" y="340"/>
                    <a:pt x="711" y="336"/>
                    <a:pt x="713" y="328"/>
                  </a:cubicBezTo>
                  <a:cubicBezTo>
                    <a:pt x="715" y="314"/>
                    <a:pt x="717" y="306"/>
                    <a:pt x="723" y="293"/>
                  </a:cubicBezTo>
                  <a:cubicBezTo>
                    <a:pt x="729" y="299"/>
                    <a:pt x="732" y="302"/>
                    <a:pt x="737" y="309"/>
                  </a:cubicBezTo>
                  <a:cubicBezTo>
                    <a:pt x="743" y="318"/>
                    <a:pt x="752" y="340"/>
                    <a:pt x="752" y="344"/>
                  </a:cubicBezTo>
                  <a:cubicBezTo>
                    <a:pt x="761" y="335"/>
                    <a:pt x="765" y="330"/>
                    <a:pt x="773" y="322"/>
                  </a:cubicBezTo>
                  <a:cubicBezTo>
                    <a:pt x="781" y="313"/>
                    <a:pt x="786" y="308"/>
                    <a:pt x="794" y="299"/>
                  </a:cubicBezTo>
                  <a:cubicBezTo>
                    <a:pt x="802" y="306"/>
                    <a:pt x="817" y="324"/>
                    <a:pt x="823" y="334"/>
                  </a:cubicBezTo>
                  <a:cubicBezTo>
                    <a:pt x="829" y="347"/>
                    <a:pt x="841" y="396"/>
                    <a:pt x="843" y="403"/>
                  </a:cubicBezTo>
                  <a:close/>
                  <a:moveTo>
                    <a:pt x="573" y="439"/>
                  </a:moveTo>
                  <a:lnTo>
                    <a:pt x="573" y="439"/>
                  </a:lnTo>
                  <a:cubicBezTo>
                    <a:pt x="563" y="452"/>
                    <a:pt x="555" y="465"/>
                    <a:pt x="548" y="478"/>
                  </a:cubicBezTo>
                  <a:cubicBezTo>
                    <a:pt x="541" y="493"/>
                    <a:pt x="535" y="508"/>
                    <a:pt x="529" y="522"/>
                  </a:cubicBezTo>
                  <a:lnTo>
                    <a:pt x="497" y="497"/>
                  </a:lnTo>
                  <a:lnTo>
                    <a:pt x="506" y="480"/>
                  </a:lnTo>
                  <a:lnTo>
                    <a:pt x="526" y="472"/>
                  </a:lnTo>
                  <a:lnTo>
                    <a:pt x="515" y="455"/>
                  </a:lnTo>
                  <a:cubicBezTo>
                    <a:pt x="525" y="449"/>
                    <a:pt x="530" y="447"/>
                    <a:pt x="541" y="443"/>
                  </a:cubicBezTo>
                  <a:cubicBezTo>
                    <a:pt x="550" y="440"/>
                    <a:pt x="555" y="436"/>
                    <a:pt x="564" y="437"/>
                  </a:cubicBezTo>
                  <a:cubicBezTo>
                    <a:pt x="568" y="437"/>
                    <a:pt x="570" y="438"/>
                    <a:pt x="573" y="439"/>
                  </a:cubicBezTo>
                  <a:close/>
                  <a:moveTo>
                    <a:pt x="761" y="472"/>
                  </a:moveTo>
                  <a:lnTo>
                    <a:pt x="761" y="472"/>
                  </a:lnTo>
                  <a:cubicBezTo>
                    <a:pt x="732" y="464"/>
                    <a:pt x="704" y="465"/>
                    <a:pt x="678" y="473"/>
                  </a:cubicBezTo>
                  <a:cubicBezTo>
                    <a:pt x="670" y="464"/>
                    <a:pt x="652" y="455"/>
                    <a:pt x="652" y="455"/>
                  </a:cubicBezTo>
                  <a:cubicBezTo>
                    <a:pt x="644" y="451"/>
                    <a:pt x="622" y="442"/>
                    <a:pt x="609" y="438"/>
                  </a:cubicBezTo>
                  <a:cubicBezTo>
                    <a:pt x="629" y="418"/>
                    <a:pt x="652" y="403"/>
                    <a:pt x="676" y="394"/>
                  </a:cubicBezTo>
                  <a:cubicBezTo>
                    <a:pt x="682" y="397"/>
                    <a:pt x="687" y="401"/>
                    <a:pt x="693" y="406"/>
                  </a:cubicBezTo>
                  <a:cubicBezTo>
                    <a:pt x="701" y="413"/>
                    <a:pt x="705" y="418"/>
                    <a:pt x="711" y="428"/>
                  </a:cubicBezTo>
                  <a:cubicBezTo>
                    <a:pt x="715" y="419"/>
                    <a:pt x="717" y="414"/>
                    <a:pt x="721" y="405"/>
                  </a:cubicBezTo>
                  <a:cubicBezTo>
                    <a:pt x="724" y="397"/>
                    <a:pt x="726" y="392"/>
                    <a:pt x="728" y="385"/>
                  </a:cubicBezTo>
                  <a:cubicBezTo>
                    <a:pt x="734" y="385"/>
                    <a:pt x="740" y="385"/>
                    <a:pt x="745" y="386"/>
                  </a:cubicBezTo>
                  <a:cubicBezTo>
                    <a:pt x="753" y="401"/>
                    <a:pt x="762" y="424"/>
                    <a:pt x="762" y="424"/>
                  </a:cubicBezTo>
                  <a:lnTo>
                    <a:pt x="780" y="479"/>
                  </a:lnTo>
                  <a:cubicBezTo>
                    <a:pt x="774" y="476"/>
                    <a:pt x="768" y="473"/>
                    <a:pt x="761" y="472"/>
                  </a:cubicBezTo>
                  <a:close/>
                  <a:moveTo>
                    <a:pt x="650" y="485"/>
                  </a:moveTo>
                  <a:lnTo>
                    <a:pt x="650" y="485"/>
                  </a:lnTo>
                  <a:cubicBezTo>
                    <a:pt x="619" y="501"/>
                    <a:pt x="591" y="527"/>
                    <a:pt x="568" y="558"/>
                  </a:cubicBezTo>
                  <a:lnTo>
                    <a:pt x="546" y="538"/>
                  </a:lnTo>
                  <a:cubicBezTo>
                    <a:pt x="559" y="505"/>
                    <a:pt x="576" y="476"/>
                    <a:pt x="596" y="452"/>
                  </a:cubicBezTo>
                  <a:lnTo>
                    <a:pt x="650" y="485"/>
                  </a:lnTo>
                  <a:close/>
                  <a:moveTo>
                    <a:pt x="563" y="566"/>
                  </a:moveTo>
                  <a:lnTo>
                    <a:pt x="563" y="566"/>
                  </a:lnTo>
                  <a:cubicBezTo>
                    <a:pt x="545" y="593"/>
                    <a:pt x="530" y="624"/>
                    <a:pt x="521" y="657"/>
                  </a:cubicBezTo>
                  <a:cubicBezTo>
                    <a:pt x="523" y="620"/>
                    <a:pt x="530" y="585"/>
                    <a:pt x="540" y="553"/>
                  </a:cubicBezTo>
                  <a:lnTo>
                    <a:pt x="563" y="566"/>
                  </a:lnTo>
                  <a:close/>
                  <a:moveTo>
                    <a:pt x="765" y="389"/>
                  </a:moveTo>
                  <a:lnTo>
                    <a:pt x="765" y="389"/>
                  </a:lnTo>
                  <a:cubicBezTo>
                    <a:pt x="771" y="390"/>
                    <a:pt x="776" y="392"/>
                    <a:pt x="782" y="394"/>
                  </a:cubicBezTo>
                  <a:cubicBezTo>
                    <a:pt x="810" y="404"/>
                    <a:pt x="832" y="423"/>
                    <a:pt x="848" y="446"/>
                  </a:cubicBezTo>
                  <a:cubicBezTo>
                    <a:pt x="845" y="451"/>
                    <a:pt x="842" y="455"/>
                    <a:pt x="837" y="460"/>
                  </a:cubicBezTo>
                  <a:cubicBezTo>
                    <a:pt x="825" y="473"/>
                    <a:pt x="815" y="481"/>
                    <a:pt x="798" y="490"/>
                  </a:cubicBezTo>
                  <a:cubicBezTo>
                    <a:pt x="796" y="488"/>
                    <a:pt x="793" y="486"/>
                    <a:pt x="790" y="485"/>
                  </a:cubicBezTo>
                  <a:cubicBezTo>
                    <a:pt x="790" y="472"/>
                    <a:pt x="790" y="460"/>
                    <a:pt x="787" y="447"/>
                  </a:cubicBezTo>
                  <a:cubicBezTo>
                    <a:pt x="781" y="423"/>
                    <a:pt x="776" y="408"/>
                    <a:pt x="765" y="389"/>
                  </a:cubicBezTo>
                  <a:close/>
                  <a:moveTo>
                    <a:pt x="860" y="465"/>
                  </a:moveTo>
                  <a:lnTo>
                    <a:pt x="860" y="465"/>
                  </a:lnTo>
                  <a:cubicBezTo>
                    <a:pt x="876" y="499"/>
                    <a:pt x="878" y="539"/>
                    <a:pt x="860" y="573"/>
                  </a:cubicBezTo>
                  <a:cubicBezTo>
                    <a:pt x="850" y="550"/>
                    <a:pt x="832" y="519"/>
                    <a:pt x="806" y="497"/>
                  </a:cubicBezTo>
                  <a:lnTo>
                    <a:pt x="860" y="465"/>
                  </a:lnTo>
                  <a:close/>
                  <a:moveTo>
                    <a:pt x="53" y="644"/>
                  </a:moveTo>
                  <a:lnTo>
                    <a:pt x="53" y="644"/>
                  </a:lnTo>
                  <a:cubicBezTo>
                    <a:pt x="69" y="656"/>
                    <a:pt x="79" y="662"/>
                    <a:pt x="96" y="671"/>
                  </a:cubicBezTo>
                  <a:cubicBezTo>
                    <a:pt x="113" y="680"/>
                    <a:pt x="122" y="684"/>
                    <a:pt x="139" y="690"/>
                  </a:cubicBezTo>
                  <a:cubicBezTo>
                    <a:pt x="123" y="696"/>
                    <a:pt x="112" y="697"/>
                    <a:pt x="95" y="698"/>
                  </a:cubicBezTo>
                  <a:cubicBezTo>
                    <a:pt x="86" y="698"/>
                    <a:pt x="82" y="697"/>
                    <a:pt x="74" y="696"/>
                  </a:cubicBezTo>
                  <a:cubicBezTo>
                    <a:pt x="74" y="696"/>
                    <a:pt x="54" y="673"/>
                    <a:pt x="53" y="644"/>
                  </a:cubicBezTo>
                  <a:close/>
                  <a:moveTo>
                    <a:pt x="488" y="334"/>
                  </a:moveTo>
                  <a:lnTo>
                    <a:pt x="488" y="334"/>
                  </a:lnTo>
                  <a:cubicBezTo>
                    <a:pt x="483" y="318"/>
                    <a:pt x="480" y="301"/>
                    <a:pt x="480" y="284"/>
                  </a:cubicBezTo>
                  <a:lnTo>
                    <a:pt x="499" y="289"/>
                  </a:lnTo>
                  <a:cubicBezTo>
                    <a:pt x="499" y="283"/>
                    <a:pt x="498" y="279"/>
                    <a:pt x="498" y="273"/>
                  </a:cubicBezTo>
                  <a:cubicBezTo>
                    <a:pt x="497" y="261"/>
                    <a:pt x="496" y="255"/>
                    <a:pt x="494" y="243"/>
                  </a:cubicBezTo>
                  <a:cubicBezTo>
                    <a:pt x="509" y="247"/>
                    <a:pt x="517" y="249"/>
                    <a:pt x="532" y="252"/>
                  </a:cubicBezTo>
                  <a:cubicBezTo>
                    <a:pt x="541" y="254"/>
                    <a:pt x="546" y="255"/>
                    <a:pt x="554" y="257"/>
                  </a:cubicBezTo>
                  <a:cubicBezTo>
                    <a:pt x="529" y="276"/>
                    <a:pt x="507" y="301"/>
                    <a:pt x="488" y="334"/>
                  </a:cubicBezTo>
                  <a:close/>
                  <a:moveTo>
                    <a:pt x="485" y="230"/>
                  </a:moveTo>
                  <a:lnTo>
                    <a:pt x="485" y="230"/>
                  </a:lnTo>
                  <a:cubicBezTo>
                    <a:pt x="492" y="206"/>
                    <a:pt x="503" y="184"/>
                    <a:pt x="522" y="168"/>
                  </a:cubicBezTo>
                  <a:cubicBezTo>
                    <a:pt x="543" y="151"/>
                    <a:pt x="567" y="136"/>
                    <a:pt x="594" y="125"/>
                  </a:cubicBezTo>
                  <a:cubicBezTo>
                    <a:pt x="595" y="137"/>
                    <a:pt x="596" y="145"/>
                    <a:pt x="599" y="158"/>
                  </a:cubicBezTo>
                  <a:cubicBezTo>
                    <a:pt x="601" y="166"/>
                    <a:pt x="604" y="170"/>
                    <a:pt x="606" y="178"/>
                  </a:cubicBezTo>
                  <a:cubicBezTo>
                    <a:pt x="610" y="189"/>
                    <a:pt x="612" y="195"/>
                    <a:pt x="615" y="207"/>
                  </a:cubicBezTo>
                  <a:cubicBezTo>
                    <a:pt x="597" y="200"/>
                    <a:pt x="586" y="197"/>
                    <a:pt x="567" y="194"/>
                  </a:cubicBezTo>
                  <a:cubicBezTo>
                    <a:pt x="555" y="191"/>
                    <a:pt x="547" y="190"/>
                    <a:pt x="535" y="189"/>
                  </a:cubicBezTo>
                  <a:cubicBezTo>
                    <a:pt x="534" y="194"/>
                    <a:pt x="534" y="197"/>
                    <a:pt x="535" y="203"/>
                  </a:cubicBezTo>
                  <a:cubicBezTo>
                    <a:pt x="536" y="214"/>
                    <a:pt x="545" y="218"/>
                    <a:pt x="546" y="229"/>
                  </a:cubicBezTo>
                  <a:cubicBezTo>
                    <a:pt x="546" y="236"/>
                    <a:pt x="545" y="240"/>
                    <a:pt x="543" y="246"/>
                  </a:cubicBezTo>
                  <a:lnTo>
                    <a:pt x="485" y="230"/>
                  </a:lnTo>
                  <a:close/>
                  <a:moveTo>
                    <a:pt x="611" y="119"/>
                  </a:moveTo>
                  <a:lnTo>
                    <a:pt x="611" y="119"/>
                  </a:lnTo>
                  <a:cubicBezTo>
                    <a:pt x="649" y="106"/>
                    <a:pt x="691" y="101"/>
                    <a:pt x="734" y="108"/>
                  </a:cubicBezTo>
                  <a:cubicBezTo>
                    <a:pt x="725" y="112"/>
                    <a:pt x="718" y="117"/>
                    <a:pt x="710" y="126"/>
                  </a:cubicBezTo>
                  <a:cubicBezTo>
                    <a:pt x="701" y="134"/>
                    <a:pt x="698" y="140"/>
                    <a:pt x="693" y="151"/>
                  </a:cubicBezTo>
                  <a:cubicBezTo>
                    <a:pt x="688" y="159"/>
                    <a:pt x="686" y="165"/>
                    <a:pt x="683" y="174"/>
                  </a:cubicBezTo>
                  <a:lnTo>
                    <a:pt x="665" y="160"/>
                  </a:lnTo>
                  <a:cubicBezTo>
                    <a:pt x="651" y="150"/>
                    <a:pt x="642" y="145"/>
                    <a:pt x="629" y="134"/>
                  </a:cubicBezTo>
                  <a:cubicBezTo>
                    <a:pt x="621" y="128"/>
                    <a:pt x="617" y="124"/>
                    <a:pt x="611" y="119"/>
                  </a:cubicBezTo>
                  <a:close/>
                  <a:moveTo>
                    <a:pt x="750" y="111"/>
                  </a:moveTo>
                  <a:lnTo>
                    <a:pt x="750" y="111"/>
                  </a:lnTo>
                  <a:cubicBezTo>
                    <a:pt x="761" y="114"/>
                    <a:pt x="772" y="117"/>
                    <a:pt x="784" y="121"/>
                  </a:cubicBezTo>
                  <a:cubicBezTo>
                    <a:pt x="799" y="127"/>
                    <a:pt x="813" y="135"/>
                    <a:pt x="826" y="145"/>
                  </a:cubicBezTo>
                  <a:cubicBezTo>
                    <a:pt x="815" y="155"/>
                    <a:pt x="807" y="161"/>
                    <a:pt x="794" y="171"/>
                  </a:cubicBezTo>
                  <a:cubicBezTo>
                    <a:pt x="788" y="176"/>
                    <a:pt x="785" y="178"/>
                    <a:pt x="779" y="182"/>
                  </a:cubicBezTo>
                  <a:cubicBezTo>
                    <a:pt x="766" y="166"/>
                    <a:pt x="761" y="156"/>
                    <a:pt x="755" y="136"/>
                  </a:cubicBezTo>
                  <a:cubicBezTo>
                    <a:pt x="752" y="127"/>
                    <a:pt x="751" y="120"/>
                    <a:pt x="750" y="111"/>
                  </a:cubicBezTo>
                  <a:close/>
                  <a:moveTo>
                    <a:pt x="838" y="154"/>
                  </a:moveTo>
                  <a:lnTo>
                    <a:pt x="838" y="154"/>
                  </a:lnTo>
                  <a:cubicBezTo>
                    <a:pt x="879" y="189"/>
                    <a:pt x="901" y="242"/>
                    <a:pt x="886" y="291"/>
                  </a:cubicBezTo>
                  <a:cubicBezTo>
                    <a:pt x="866" y="269"/>
                    <a:pt x="846" y="253"/>
                    <a:pt x="825" y="240"/>
                  </a:cubicBezTo>
                  <a:cubicBezTo>
                    <a:pt x="819" y="230"/>
                    <a:pt x="816" y="221"/>
                    <a:pt x="816" y="208"/>
                  </a:cubicBezTo>
                  <a:cubicBezTo>
                    <a:pt x="815" y="185"/>
                    <a:pt x="822" y="168"/>
                    <a:pt x="838" y="154"/>
                  </a:cubicBezTo>
                  <a:close/>
                  <a:moveTo>
                    <a:pt x="786" y="223"/>
                  </a:moveTo>
                  <a:lnTo>
                    <a:pt x="786" y="223"/>
                  </a:lnTo>
                  <a:cubicBezTo>
                    <a:pt x="767" y="217"/>
                    <a:pt x="747" y="213"/>
                    <a:pt x="725" y="212"/>
                  </a:cubicBezTo>
                  <a:cubicBezTo>
                    <a:pt x="725" y="204"/>
                    <a:pt x="725" y="199"/>
                    <a:pt x="725" y="191"/>
                  </a:cubicBezTo>
                  <a:cubicBezTo>
                    <a:pt x="725" y="178"/>
                    <a:pt x="724" y="170"/>
                    <a:pt x="723" y="157"/>
                  </a:cubicBezTo>
                  <a:cubicBezTo>
                    <a:pt x="733" y="160"/>
                    <a:pt x="739" y="162"/>
                    <a:pt x="748" y="168"/>
                  </a:cubicBezTo>
                  <a:cubicBezTo>
                    <a:pt x="759" y="175"/>
                    <a:pt x="764" y="181"/>
                    <a:pt x="772" y="192"/>
                  </a:cubicBezTo>
                  <a:cubicBezTo>
                    <a:pt x="780" y="203"/>
                    <a:pt x="783" y="211"/>
                    <a:pt x="786" y="223"/>
                  </a:cubicBezTo>
                  <a:close/>
                  <a:moveTo>
                    <a:pt x="681" y="212"/>
                  </a:moveTo>
                  <a:lnTo>
                    <a:pt x="681" y="212"/>
                  </a:lnTo>
                  <a:cubicBezTo>
                    <a:pt x="662" y="214"/>
                    <a:pt x="644" y="217"/>
                    <a:pt x="628" y="221"/>
                  </a:cubicBezTo>
                  <a:cubicBezTo>
                    <a:pt x="628" y="215"/>
                    <a:pt x="628" y="210"/>
                    <a:pt x="627" y="203"/>
                  </a:cubicBezTo>
                  <a:cubicBezTo>
                    <a:pt x="626" y="185"/>
                    <a:pt x="625" y="175"/>
                    <a:pt x="621" y="157"/>
                  </a:cubicBezTo>
                  <a:cubicBezTo>
                    <a:pt x="633" y="165"/>
                    <a:pt x="640" y="169"/>
                    <a:pt x="650" y="179"/>
                  </a:cubicBezTo>
                  <a:cubicBezTo>
                    <a:pt x="664" y="191"/>
                    <a:pt x="672" y="199"/>
                    <a:pt x="681" y="212"/>
                  </a:cubicBezTo>
                  <a:close/>
                  <a:moveTo>
                    <a:pt x="609" y="227"/>
                  </a:moveTo>
                  <a:lnTo>
                    <a:pt x="609" y="227"/>
                  </a:lnTo>
                  <a:cubicBezTo>
                    <a:pt x="591" y="233"/>
                    <a:pt x="575" y="242"/>
                    <a:pt x="560" y="253"/>
                  </a:cubicBezTo>
                  <a:cubicBezTo>
                    <a:pt x="554" y="232"/>
                    <a:pt x="551" y="210"/>
                    <a:pt x="556" y="207"/>
                  </a:cubicBezTo>
                  <a:cubicBezTo>
                    <a:pt x="568" y="206"/>
                    <a:pt x="576" y="207"/>
                    <a:pt x="588" y="211"/>
                  </a:cubicBezTo>
                  <a:cubicBezTo>
                    <a:pt x="597" y="216"/>
                    <a:pt x="603" y="220"/>
                    <a:pt x="609" y="227"/>
                  </a:cubicBezTo>
                  <a:close/>
                  <a:moveTo>
                    <a:pt x="527" y="52"/>
                  </a:moveTo>
                  <a:lnTo>
                    <a:pt x="527" y="52"/>
                  </a:lnTo>
                  <a:cubicBezTo>
                    <a:pt x="540" y="42"/>
                    <a:pt x="555" y="36"/>
                    <a:pt x="572" y="33"/>
                  </a:cubicBezTo>
                  <a:cubicBezTo>
                    <a:pt x="579" y="38"/>
                    <a:pt x="586" y="46"/>
                    <a:pt x="590" y="50"/>
                  </a:cubicBezTo>
                  <a:cubicBezTo>
                    <a:pt x="598" y="59"/>
                    <a:pt x="604" y="66"/>
                    <a:pt x="604" y="79"/>
                  </a:cubicBezTo>
                  <a:cubicBezTo>
                    <a:pt x="604" y="83"/>
                    <a:pt x="603" y="87"/>
                    <a:pt x="602" y="91"/>
                  </a:cubicBezTo>
                  <a:lnTo>
                    <a:pt x="590" y="96"/>
                  </a:lnTo>
                  <a:cubicBezTo>
                    <a:pt x="585" y="89"/>
                    <a:pt x="579" y="84"/>
                    <a:pt x="570" y="78"/>
                  </a:cubicBezTo>
                  <a:cubicBezTo>
                    <a:pt x="564" y="74"/>
                    <a:pt x="537" y="58"/>
                    <a:pt x="527" y="52"/>
                  </a:cubicBezTo>
                  <a:close/>
                  <a:moveTo>
                    <a:pt x="595" y="30"/>
                  </a:moveTo>
                  <a:lnTo>
                    <a:pt x="595" y="30"/>
                  </a:lnTo>
                  <a:cubicBezTo>
                    <a:pt x="603" y="29"/>
                    <a:pt x="611" y="29"/>
                    <a:pt x="619" y="29"/>
                  </a:cubicBezTo>
                  <a:cubicBezTo>
                    <a:pt x="660" y="30"/>
                    <a:pt x="687" y="41"/>
                    <a:pt x="718" y="69"/>
                  </a:cubicBezTo>
                  <a:cubicBezTo>
                    <a:pt x="691" y="69"/>
                    <a:pt x="669" y="71"/>
                    <a:pt x="648" y="75"/>
                  </a:cubicBezTo>
                  <a:lnTo>
                    <a:pt x="618" y="68"/>
                  </a:lnTo>
                  <a:lnTo>
                    <a:pt x="595" y="30"/>
                  </a:lnTo>
                  <a:close/>
                  <a:moveTo>
                    <a:pt x="560" y="91"/>
                  </a:moveTo>
                  <a:lnTo>
                    <a:pt x="560" y="91"/>
                  </a:lnTo>
                  <a:cubicBezTo>
                    <a:pt x="566" y="95"/>
                    <a:pt x="569" y="99"/>
                    <a:pt x="571" y="105"/>
                  </a:cubicBezTo>
                  <a:cubicBezTo>
                    <a:pt x="536" y="124"/>
                    <a:pt x="514" y="141"/>
                    <a:pt x="486" y="174"/>
                  </a:cubicBezTo>
                  <a:cubicBezTo>
                    <a:pt x="484" y="149"/>
                    <a:pt x="480" y="122"/>
                    <a:pt x="492" y="95"/>
                  </a:cubicBezTo>
                  <a:cubicBezTo>
                    <a:pt x="498" y="92"/>
                    <a:pt x="504" y="91"/>
                    <a:pt x="511" y="91"/>
                  </a:cubicBezTo>
                  <a:cubicBezTo>
                    <a:pt x="520" y="91"/>
                    <a:pt x="538" y="89"/>
                    <a:pt x="542" y="87"/>
                  </a:cubicBezTo>
                  <a:cubicBezTo>
                    <a:pt x="549" y="84"/>
                    <a:pt x="554" y="87"/>
                    <a:pt x="560" y="91"/>
                  </a:cubicBezTo>
                  <a:close/>
                  <a:moveTo>
                    <a:pt x="111" y="132"/>
                  </a:moveTo>
                  <a:lnTo>
                    <a:pt x="111" y="132"/>
                  </a:lnTo>
                  <a:cubicBezTo>
                    <a:pt x="122" y="112"/>
                    <a:pt x="136" y="94"/>
                    <a:pt x="153" y="78"/>
                  </a:cubicBezTo>
                  <a:cubicBezTo>
                    <a:pt x="161" y="83"/>
                    <a:pt x="168" y="87"/>
                    <a:pt x="177" y="95"/>
                  </a:cubicBezTo>
                  <a:cubicBezTo>
                    <a:pt x="183" y="100"/>
                    <a:pt x="187" y="104"/>
                    <a:pt x="192" y="110"/>
                  </a:cubicBezTo>
                  <a:cubicBezTo>
                    <a:pt x="166" y="116"/>
                    <a:pt x="141" y="126"/>
                    <a:pt x="113" y="142"/>
                  </a:cubicBezTo>
                  <a:cubicBezTo>
                    <a:pt x="113" y="140"/>
                    <a:pt x="113" y="139"/>
                    <a:pt x="112" y="136"/>
                  </a:cubicBezTo>
                  <a:lnTo>
                    <a:pt x="111" y="132"/>
                  </a:lnTo>
                  <a:close/>
                  <a:moveTo>
                    <a:pt x="165" y="67"/>
                  </a:moveTo>
                  <a:lnTo>
                    <a:pt x="165" y="67"/>
                  </a:lnTo>
                  <a:cubicBezTo>
                    <a:pt x="191" y="46"/>
                    <a:pt x="222" y="32"/>
                    <a:pt x="257" y="31"/>
                  </a:cubicBezTo>
                  <a:cubicBezTo>
                    <a:pt x="254" y="46"/>
                    <a:pt x="248" y="69"/>
                    <a:pt x="244" y="76"/>
                  </a:cubicBezTo>
                  <a:cubicBezTo>
                    <a:pt x="246" y="78"/>
                    <a:pt x="255" y="94"/>
                    <a:pt x="257" y="104"/>
                  </a:cubicBezTo>
                  <a:cubicBezTo>
                    <a:pt x="243" y="104"/>
                    <a:pt x="230" y="104"/>
                    <a:pt x="218" y="106"/>
                  </a:cubicBezTo>
                  <a:cubicBezTo>
                    <a:pt x="205" y="96"/>
                    <a:pt x="178" y="76"/>
                    <a:pt x="165" y="67"/>
                  </a:cubicBezTo>
                  <a:close/>
                  <a:moveTo>
                    <a:pt x="278" y="31"/>
                  </a:moveTo>
                  <a:lnTo>
                    <a:pt x="278" y="31"/>
                  </a:lnTo>
                  <a:cubicBezTo>
                    <a:pt x="314" y="34"/>
                    <a:pt x="339" y="42"/>
                    <a:pt x="359" y="55"/>
                  </a:cubicBezTo>
                  <a:lnTo>
                    <a:pt x="361" y="74"/>
                  </a:lnTo>
                  <a:cubicBezTo>
                    <a:pt x="361" y="74"/>
                    <a:pt x="351" y="98"/>
                    <a:pt x="344" y="113"/>
                  </a:cubicBezTo>
                  <a:cubicBezTo>
                    <a:pt x="333" y="110"/>
                    <a:pt x="322" y="108"/>
                    <a:pt x="311" y="106"/>
                  </a:cubicBezTo>
                  <a:cubicBezTo>
                    <a:pt x="308" y="99"/>
                    <a:pt x="305" y="93"/>
                    <a:pt x="301" y="88"/>
                  </a:cubicBezTo>
                  <a:cubicBezTo>
                    <a:pt x="292" y="79"/>
                    <a:pt x="286" y="74"/>
                    <a:pt x="274" y="69"/>
                  </a:cubicBezTo>
                  <a:lnTo>
                    <a:pt x="276" y="49"/>
                  </a:lnTo>
                  <a:lnTo>
                    <a:pt x="278" y="31"/>
                  </a:lnTo>
                  <a:close/>
                  <a:moveTo>
                    <a:pt x="383" y="80"/>
                  </a:moveTo>
                  <a:lnTo>
                    <a:pt x="383" y="80"/>
                  </a:lnTo>
                  <a:cubicBezTo>
                    <a:pt x="396" y="97"/>
                    <a:pt x="404" y="118"/>
                    <a:pt x="412" y="142"/>
                  </a:cubicBezTo>
                  <a:cubicBezTo>
                    <a:pt x="393" y="132"/>
                    <a:pt x="377" y="124"/>
                    <a:pt x="360" y="118"/>
                  </a:cubicBezTo>
                  <a:lnTo>
                    <a:pt x="383" y="80"/>
                  </a:lnTo>
                  <a:close/>
                  <a:moveTo>
                    <a:pt x="265" y="780"/>
                  </a:moveTo>
                  <a:lnTo>
                    <a:pt x="265" y="780"/>
                  </a:lnTo>
                  <a:cubicBezTo>
                    <a:pt x="245" y="763"/>
                    <a:pt x="239" y="737"/>
                    <a:pt x="251" y="713"/>
                  </a:cubicBezTo>
                  <a:lnTo>
                    <a:pt x="268" y="717"/>
                  </a:lnTo>
                  <a:lnTo>
                    <a:pt x="286" y="731"/>
                  </a:lnTo>
                  <a:cubicBezTo>
                    <a:pt x="273" y="744"/>
                    <a:pt x="267" y="759"/>
                    <a:pt x="265" y="780"/>
                  </a:cubicBezTo>
                  <a:close/>
                  <a:moveTo>
                    <a:pt x="264" y="697"/>
                  </a:moveTo>
                  <a:lnTo>
                    <a:pt x="264" y="697"/>
                  </a:lnTo>
                  <a:cubicBezTo>
                    <a:pt x="287" y="679"/>
                    <a:pt x="326" y="680"/>
                    <a:pt x="344" y="704"/>
                  </a:cubicBezTo>
                  <a:cubicBezTo>
                    <a:pt x="326" y="704"/>
                    <a:pt x="307" y="715"/>
                    <a:pt x="296" y="722"/>
                  </a:cubicBezTo>
                  <a:lnTo>
                    <a:pt x="285" y="700"/>
                  </a:lnTo>
                  <a:lnTo>
                    <a:pt x="264" y="697"/>
                  </a:lnTo>
                  <a:close/>
                  <a:moveTo>
                    <a:pt x="662" y="703"/>
                  </a:moveTo>
                  <a:lnTo>
                    <a:pt x="662" y="703"/>
                  </a:lnTo>
                  <a:cubicBezTo>
                    <a:pt x="662" y="709"/>
                    <a:pt x="664" y="714"/>
                    <a:pt x="666" y="718"/>
                  </a:cubicBezTo>
                  <a:cubicBezTo>
                    <a:pt x="663" y="726"/>
                    <a:pt x="662" y="732"/>
                    <a:pt x="661" y="742"/>
                  </a:cubicBezTo>
                  <a:cubicBezTo>
                    <a:pt x="659" y="759"/>
                    <a:pt x="660" y="770"/>
                    <a:pt x="665" y="787"/>
                  </a:cubicBezTo>
                  <a:lnTo>
                    <a:pt x="675" y="766"/>
                  </a:lnTo>
                  <a:lnTo>
                    <a:pt x="676" y="732"/>
                  </a:lnTo>
                  <a:cubicBezTo>
                    <a:pt x="686" y="741"/>
                    <a:pt x="697" y="749"/>
                    <a:pt x="702" y="767"/>
                  </a:cubicBezTo>
                  <a:cubicBezTo>
                    <a:pt x="706" y="782"/>
                    <a:pt x="705" y="801"/>
                    <a:pt x="697" y="821"/>
                  </a:cubicBezTo>
                  <a:cubicBezTo>
                    <a:pt x="667" y="819"/>
                    <a:pt x="647" y="809"/>
                    <a:pt x="639" y="784"/>
                  </a:cubicBezTo>
                  <a:cubicBezTo>
                    <a:pt x="632" y="764"/>
                    <a:pt x="636" y="719"/>
                    <a:pt x="662" y="70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11730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78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3"/>
          <p:cNvSpPr>
            <a:spLocks noChangeShapeType="1"/>
          </p:cNvSpPr>
          <p:nvPr userDrawn="1"/>
        </p:nvSpPr>
        <p:spPr bwMode="auto">
          <a:xfrm>
            <a:off x="270000" y="0"/>
            <a:ext cx="0" cy="3780000"/>
          </a:xfrm>
          <a:prstGeom prst="line">
            <a:avLst/>
          </a:prstGeom>
          <a:noFill/>
          <a:ln w="6350">
            <a:solidFill>
              <a:schemeClr val="bg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  <p:sp>
        <p:nvSpPr>
          <p:cNvPr id="10" name="Line 43"/>
          <p:cNvSpPr>
            <a:spLocks noChangeShapeType="1"/>
          </p:cNvSpPr>
          <p:nvPr userDrawn="1"/>
        </p:nvSpPr>
        <p:spPr bwMode="auto">
          <a:xfrm>
            <a:off x="5065333" y="-2"/>
            <a:ext cx="0" cy="3780000"/>
          </a:xfrm>
          <a:prstGeom prst="line">
            <a:avLst/>
          </a:prstGeom>
          <a:noFill/>
          <a:ln w="6350">
            <a:solidFill>
              <a:schemeClr val="bg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8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</p:sldLayoutIdLst>
  <p:txStyles>
    <p:titleStyle>
      <a:lvl1pPr algn="ctr" defTabSz="52047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179" indent="-195179" algn="l" defTabSz="520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2887" indent="-162649" algn="l" defTabSz="520476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50596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0834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71072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1310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549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51787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12025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0238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0476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80715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0953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01191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61429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21668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81906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exels.com/de-de/foto/frau-die-blaugrunes-kleid-tragt-sitzt-auf-stuhl-der-mit-mann-spricht-2422280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ni-tuebingen.de/de/217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-tuebingen.de/en/2176" TargetMode="External"/><Relationship Id="rId2" Type="http://schemas.openxmlformats.org/officeDocument/2006/relationships/hyperlink" Target="https://www.pexels.com/de-de/foto/frau-die-blaugrunes-kleid-tragt-sitzt-auf-stuhl-der-mit-mann-spricht-2422280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ni-tuebingen.de/de/2176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ni-tuebingen.de/en/2176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265114" y="160136"/>
            <a:ext cx="4810756" cy="27288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marL="0" algn="ctr" rtl="0"/>
            <a:endParaRPr lang="de-DE" sz="2000" b="1" dirty="0">
              <a:cs typeface="Calibri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-1245381" y="1734486"/>
            <a:ext cx="1105136" cy="405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de-DE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Vorderseite DE1</a:t>
            </a:r>
            <a:endParaRPr lang="de-DE" altLang="de-DE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 descr="Ein Bild, das Kleidung, Person, Mobiliar, Schuhwerk enthält.&#10;&#10;Beschreibung automatisch generiert.">
            <a:extLst>
              <a:ext uri="{FF2B5EF4-FFF2-40B4-BE49-F238E27FC236}">
                <a16:creationId xmlns:a16="http://schemas.microsoft.com/office/drawing/2014/main" id="{DEC1231F-B30E-A088-D553-D6CC9804F9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" t="11799" r="377" b="11461"/>
          <a:stretch/>
        </p:blipFill>
        <p:spPr>
          <a:xfrm>
            <a:off x="264760" y="160136"/>
            <a:ext cx="4805117" cy="2740891"/>
          </a:xfrm>
          <a:prstGeom prst="rect">
            <a:avLst/>
          </a:prstGeom>
        </p:spPr>
      </p:pic>
      <p:sp>
        <p:nvSpPr>
          <p:cNvPr id="6" name="Rectangle 69">
            <a:extLst>
              <a:ext uri="{FF2B5EF4-FFF2-40B4-BE49-F238E27FC236}">
                <a16:creationId xmlns:a16="http://schemas.microsoft.com/office/drawing/2014/main" id="{EA394646-6F39-46B4-CD35-DFF1E2D3C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4" y="2904865"/>
            <a:ext cx="4810756" cy="118801"/>
          </a:xfrm>
          <a:prstGeom prst="rect">
            <a:avLst/>
          </a:prstGeom>
          <a:solidFill>
            <a:srgbClr val="B4A069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7" name="Rectangle 68">
            <a:extLst>
              <a:ext uri="{FF2B5EF4-FFF2-40B4-BE49-F238E27FC236}">
                <a16:creationId xmlns:a16="http://schemas.microsoft.com/office/drawing/2014/main" id="{71DB0A74-3FCC-3960-5F2A-C24030808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4" y="2448999"/>
            <a:ext cx="4810756" cy="455866"/>
          </a:xfrm>
          <a:prstGeom prst="rect">
            <a:avLst/>
          </a:prstGeom>
          <a:solidFill>
            <a:srgbClr val="03789B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marL="0" algn="ctr" rtl="0"/>
            <a:endParaRPr lang="de-DE" sz="2000" b="1" dirty="0">
              <a:cs typeface="Calibri"/>
            </a:endParaRPr>
          </a:p>
        </p:txBody>
      </p:sp>
      <p:sp>
        <p:nvSpPr>
          <p:cNvPr id="11" name="Rectangle 33">
            <a:extLst>
              <a:ext uri="{FF2B5EF4-FFF2-40B4-BE49-F238E27FC236}">
                <a16:creationId xmlns:a16="http://schemas.microsoft.com/office/drawing/2014/main" id="{2E1946AD-2095-7828-F3BB-65F77F975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78" y="2459592"/>
            <a:ext cx="4443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defTabSz="1474788">
              <a:defRPr>
                <a:solidFill>
                  <a:schemeClr val="tx1"/>
                </a:solidFill>
                <a:latin typeface="Arial" charset="0"/>
              </a:defRPr>
            </a:lvl1pPr>
            <a:lvl2pPr marL="738188" defTabSz="1474788">
              <a:defRPr>
                <a:solidFill>
                  <a:schemeClr val="tx1"/>
                </a:solidFill>
                <a:latin typeface="Arial" charset="0"/>
              </a:defRPr>
            </a:lvl2pPr>
            <a:lvl3pPr marL="1474788" defTabSz="1474788">
              <a:defRPr>
                <a:solidFill>
                  <a:schemeClr val="tx1"/>
                </a:solidFill>
                <a:latin typeface="Arial" charset="0"/>
              </a:defRPr>
            </a:lvl3pPr>
            <a:lvl4pPr marL="2211388" defTabSz="1474788">
              <a:defRPr>
                <a:solidFill>
                  <a:schemeClr val="tx1"/>
                </a:solidFill>
                <a:latin typeface="Arial" charset="0"/>
              </a:defRPr>
            </a:lvl4pPr>
            <a:lvl5pPr marL="2951163" defTabSz="1474788">
              <a:defRPr>
                <a:solidFill>
                  <a:schemeClr val="tx1"/>
                </a:solidFill>
                <a:latin typeface="Arial" charset="0"/>
              </a:defRPr>
            </a:lvl5pPr>
            <a:lvl6pPr marL="34083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8655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3227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7799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 spc="30" dirty="0">
                <a:solidFill>
                  <a:schemeClr val="bg1"/>
                </a:solidFill>
                <a:latin typeface="Arial"/>
                <a:cs typeface="Arial"/>
              </a:rPr>
              <a:t>Psychosoziale Beratungsstelle </a:t>
            </a:r>
            <a:br>
              <a:rPr lang="de-DE" altLang="de-DE" sz="2200" spc="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altLang="de-DE" spc="30" dirty="0">
                <a:solidFill>
                  <a:schemeClr val="bg1"/>
                </a:solidFill>
                <a:latin typeface="Arial"/>
                <a:cs typeface="Arial"/>
              </a:rPr>
              <a:t>für Beschäftigte und Führungskräfte der Universität Tübingen</a:t>
            </a:r>
            <a:r>
              <a:rPr lang="de-DE" altLang="de-DE" sz="120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de-DE" sz="1200" spc="3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3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8"/>
          <p:cNvSpPr txBox="1">
            <a:spLocks noChangeArrowheads="1"/>
          </p:cNvSpPr>
          <p:nvPr/>
        </p:nvSpPr>
        <p:spPr bwMode="auto">
          <a:xfrm>
            <a:off x="255601" y="100800"/>
            <a:ext cx="3002866" cy="54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88900" indent="-88900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36575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074738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11313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47888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050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2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194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66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100"/>
              </a:lnSpc>
            </a:pPr>
            <a:r>
              <a:rPr lang="de-DE" altLang="de-DE" sz="2400" b="1" dirty="0">
                <a:solidFill>
                  <a:srgbClr val="03789B"/>
                </a:solidFill>
                <a:latin typeface="Arial"/>
                <a:cs typeface="Arial"/>
              </a:rPr>
              <a:t>Reden hilft!</a:t>
            </a:r>
            <a:endParaRPr lang="de-DE" sz="1100" dirty="0">
              <a:solidFill>
                <a:srgbClr val="03789B"/>
              </a:solidFill>
            </a:endParaRPr>
          </a:p>
        </p:txBody>
      </p:sp>
      <p:sp>
        <p:nvSpPr>
          <p:cNvPr id="2" name="Textfeld 6">
            <a:extLst>
              <a:ext uri="{FF2B5EF4-FFF2-40B4-BE49-F238E27FC236}">
                <a16:creationId xmlns:a16="http://schemas.microsoft.com/office/drawing/2014/main" id="{7EEB57F0-085D-8CAD-C1AB-1EFAB1140241}"/>
              </a:ext>
            </a:extLst>
          </p:cNvPr>
          <p:cNvSpPr txBox="1"/>
          <p:nvPr/>
        </p:nvSpPr>
        <p:spPr>
          <a:xfrm>
            <a:off x="158355" y="3090373"/>
            <a:ext cx="4730844" cy="18466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52047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0238" algn="l" defTabSz="52047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476" algn="l" defTabSz="52047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0715" algn="l" defTabSz="52047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0953" algn="l" defTabSz="52047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1191" algn="l" defTabSz="52047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61429" algn="l" defTabSz="52047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1668" algn="l" defTabSz="52047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81906" algn="l" defTabSz="52047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Calibri"/>
              </a:rPr>
              <a:t>Foto von </a:t>
            </a:r>
            <a:r>
              <a:rPr lang="de-DE" sz="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Calibri"/>
              </a:rPr>
              <a:t>Jopwell</a:t>
            </a:r>
            <a:r>
              <a:rPr lang="de-DE" sz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Calibri"/>
              </a:rPr>
              <a:t>: </a:t>
            </a:r>
            <a:r>
              <a:rPr lang="de-DE" sz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https://www.pexels.com/de-de/foto/frau-die-blaugrunes-kleid-tragt-sitzt-auf-stuhl-der-mit-mann-spricht-2422280/</a:t>
            </a:r>
            <a:endParaRPr lang="de-DE" sz="600" dirty="0">
              <a:solidFill>
                <a:schemeClr val="accent6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Grafik 2" descr="Ein Bild, das Muster, nähen enthält.&#10;&#10;Beschreibung automatisch generiert.">
            <a:extLst>
              <a:ext uri="{FF2B5EF4-FFF2-40B4-BE49-F238E27FC236}">
                <a16:creationId xmlns:a16="http://schemas.microsoft.com/office/drawing/2014/main" id="{4BF1DECD-AAC3-7F19-29EA-1E2A1CD1B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985" y="834421"/>
            <a:ext cx="1447214" cy="1410954"/>
          </a:xfrm>
          <a:prstGeom prst="rect">
            <a:avLst/>
          </a:prstGeom>
        </p:spPr>
      </p:pic>
      <p:sp>
        <p:nvSpPr>
          <p:cNvPr id="5" name="Text Box 57">
            <a:extLst>
              <a:ext uri="{FF2B5EF4-FFF2-40B4-BE49-F238E27FC236}">
                <a16:creationId xmlns:a16="http://schemas.microsoft.com/office/drawing/2014/main" id="{0C770EC0-F203-9699-0484-A88AB9EC1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00" y="829740"/>
            <a:ext cx="2947605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marL="3175" indent="-3175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36575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074738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11313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47888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050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2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194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66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>
                <a:solidFill>
                  <a:srgbClr val="03789B"/>
                </a:solidFill>
                <a:latin typeface="Arial"/>
                <a:cs typeface="Arial"/>
              </a:rPr>
              <a:t>Manchmal muss man die Perspektive verändern, um wieder den Himmel zu sehen. </a:t>
            </a:r>
            <a:endParaRPr lang="de-DE" sz="1600" b="1" dirty="0">
              <a:solidFill>
                <a:srgbClr val="03789B"/>
              </a:solidFill>
              <a:cs typeface="Arial" charset="0"/>
            </a:endParaRPr>
          </a:p>
          <a:p>
            <a:endParaRPr lang="de-DE" altLang="de-DE" sz="1200" dirty="0">
              <a:solidFill>
                <a:srgbClr val="32414B"/>
              </a:solidFill>
              <a:latin typeface="Arial"/>
              <a:cs typeface="Arial"/>
            </a:endParaRPr>
          </a:p>
          <a:p>
            <a:r>
              <a:rPr lang="de-DE" altLang="de-DE" sz="1200" b="1" dirty="0">
                <a:latin typeface="Arial"/>
                <a:cs typeface="Arial"/>
              </a:rPr>
              <a:t>Damit das gelingt, bieten wir niedrigschwellige und kostenfreie psychosoziale Beratung für Beschäftigte und Führungskräfte </a:t>
            </a:r>
            <a:br>
              <a:rPr lang="de-DE" altLang="de-DE" sz="1200" b="1" dirty="0">
                <a:latin typeface="Arial"/>
                <a:cs typeface="Arial"/>
              </a:rPr>
            </a:br>
            <a:r>
              <a:rPr lang="de-DE" altLang="de-DE" sz="1200" b="1" dirty="0">
                <a:latin typeface="Arial"/>
                <a:cs typeface="Arial"/>
              </a:rPr>
              <a:t>der Universität Tübingen an.</a:t>
            </a:r>
            <a:endParaRPr lang="de-DE" sz="1200" b="1" dirty="0"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endParaRPr lang="de-DE" altLang="de-DE" sz="1200" dirty="0">
              <a:solidFill>
                <a:srgbClr val="32414B"/>
              </a:solidFill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542A1A14-7C1B-9BCB-D797-B3AA2513D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600" y="3090373"/>
            <a:ext cx="4818037" cy="45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de-DE" altLang="de-DE" sz="700" dirty="0">
                <a:latin typeface="Arial"/>
                <a:cs typeface="Arial"/>
              </a:rPr>
              <a:t>Universität Tübingen · Psychosoziale Beratungsstelle für Beschäftigte der Universität Tübingen · </a:t>
            </a:r>
            <a:br>
              <a:rPr lang="de-DE" altLang="de-DE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700" dirty="0">
                <a:latin typeface="Arial"/>
                <a:cs typeface="Arial"/>
              </a:rPr>
              <a:t>Wilhelmstr. 22 · 72074 Tübingen · </a:t>
            </a:r>
            <a:r>
              <a:rPr lang="de-DE" altLang="de-DE" sz="700" dirty="0">
                <a:latin typeface="Arial"/>
                <a:cs typeface="Arial"/>
                <a:hlinkClick r:id="rId4"/>
              </a:rPr>
              <a:t>https://uni-tuebingen.de/de/2176</a:t>
            </a:r>
            <a:r>
              <a:rPr lang="de-DE" altLang="de-DE" sz="700" dirty="0">
                <a:latin typeface="Arial"/>
                <a:cs typeface="Arial"/>
              </a:rPr>
              <a:t>   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C7095A0-E65A-4731-DEF3-C384851A20AA}"/>
              </a:ext>
            </a:extLst>
          </p:cNvPr>
          <p:cNvSpPr/>
          <p:nvPr/>
        </p:nvSpPr>
        <p:spPr>
          <a:xfrm>
            <a:off x="-1245381" y="1734486"/>
            <a:ext cx="1105136" cy="405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de-DE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Rückseite DE1.1</a:t>
            </a:r>
            <a:endParaRPr lang="de-DE" altLang="de-DE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1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265114" y="160136"/>
            <a:ext cx="4810756" cy="27288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marL="0" algn="ctr" rtl="0"/>
            <a:endParaRPr lang="de-DE" sz="2000" b="1" dirty="0">
              <a:cs typeface="Calibri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-1245381" y="1734486"/>
            <a:ext cx="1105136" cy="405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de-DE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Vorderseite DE1</a:t>
            </a:r>
            <a:endParaRPr lang="de-DE" altLang="de-DE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 descr="Ein Bild, das Kleidung, Person, Mobiliar, Schuhwerk enthält.&#10;&#10;Beschreibung automatisch generiert.">
            <a:extLst>
              <a:ext uri="{FF2B5EF4-FFF2-40B4-BE49-F238E27FC236}">
                <a16:creationId xmlns:a16="http://schemas.microsoft.com/office/drawing/2014/main" id="{DEC1231F-B30E-A088-D553-D6CC9804F9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" t="11799" r="377" b="11461"/>
          <a:stretch/>
        </p:blipFill>
        <p:spPr>
          <a:xfrm>
            <a:off x="264760" y="160136"/>
            <a:ext cx="4805117" cy="2740891"/>
          </a:xfrm>
          <a:prstGeom prst="rect">
            <a:avLst/>
          </a:prstGeom>
        </p:spPr>
      </p:pic>
      <p:sp>
        <p:nvSpPr>
          <p:cNvPr id="6" name="Rectangle 69">
            <a:extLst>
              <a:ext uri="{FF2B5EF4-FFF2-40B4-BE49-F238E27FC236}">
                <a16:creationId xmlns:a16="http://schemas.microsoft.com/office/drawing/2014/main" id="{EA394646-6F39-46B4-CD35-DFF1E2D3C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4" y="2904865"/>
            <a:ext cx="4810756" cy="118801"/>
          </a:xfrm>
          <a:prstGeom prst="rect">
            <a:avLst/>
          </a:prstGeom>
          <a:solidFill>
            <a:srgbClr val="B4A069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7" name="Rectangle 68">
            <a:extLst>
              <a:ext uri="{FF2B5EF4-FFF2-40B4-BE49-F238E27FC236}">
                <a16:creationId xmlns:a16="http://schemas.microsoft.com/office/drawing/2014/main" id="{71DB0A74-3FCC-3960-5F2A-C24030808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4" y="2448999"/>
            <a:ext cx="4810756" cy="455866"/>
          </a:xfrm>
          <a:prstGeom prst="rect">
            <a:avLst/>
          </a:prstGeom>
          <a:solidFill>
            <a:srgbClr val="03789B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marL="0" algn="ctr" rtl="0"/>
            <a:endParaRPr lang="de-DE" sz="2000" b="1" dirty="0">
              <a:cs typeface="Calibri"/>
            </a:endParaRPr>
          </a:p>
        </p:txBody>
      </p:sp>
      <p:sp>
        <p:nvSpPr>
          <p:cNvPr id="11" name="Rectangle 33">
            <a:extLst>
              <a:ext uri="{FF2B5EF4-FFF2-40B4-BE49-F238E27FC236}">
                <a16:creationId xmlns:a16="http://schemas.microsoft.com/office/drawing/2014/main" id="{2E1946AD-2095-7828-F3BB-65F77F975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78" y="2459592"/>
            <a:ext cx="4443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defTabSz="1474788">
              <a:defRPr>
                <a:solidFill>
                  <a:schemeClr val="tx1"/>
                </a:solidFill>
                <a:latin typeface="Arial" charset="0"/>
              </a:defRPr>
            </a:lvl1pPr>
            <a:lvl2pPr marL="738188" defTabSz="1474788">
              <a:defRPr>
                <a:solidFill>
                  <a:schemeClr val="tx1"/>
                </a:solidFill>
                <a:latin typeface="Arial" charset="0"/>
              </a:defRPr>
            </a:lvl2pPr>
            <a:lvl3pPr marL="1474788" defTabSz="1474788">
              <a:defRPr>
                <a:solidFill>
                  <a:schemeClr val="tx1"/>
                </a:solidFill>
                <a:latin typeface="Arial" charset="0"/>
              </a:defRPr>
            </a:lvl3pPr>
            <a:lvl4pPr marL="2211388" defTabSz="1474788">
              <a:defRPr>
                <a:solidFill>
                  <a:schemeClr val="tx1"/>
                </a:solidFill>
                <a:latin typeface="Arial" charset="0"/>
              </a:defRPr>
            </a:lvl4pPr>
            <a:lvl5pPr marL="2951163" defTabSz="1474788">
              <a:defRPr>
                <a:solidFill>
                  <a:schemeClr val="tx1"/>
                </a:solidFill>
                <a:latin typeface="Arial" charset="0"/>
              </a:defRPr>
            </a:lvl5pPr>
            <a:lvl6pPr marL="34083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8655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3227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7799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 spc="30" dirty="0" err="1">
                <a:solidFill>
                  <a:schemeClr val="bg1"/>
                </a:solidFill>
                <a:latin typeface="Arial"/>
                <a:cs typeface="Arial"/>
              </a:rPr>
              <a:t>Psychosocial</a:t>
            </a:r>
            <a:r>
              <a:rPr lang="de-DE" altLang="de-DE" sz="140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altLang="de-DE" sz="1400" spc="30" dirty="0" err="1">
                <a:solidFill>
                  <a:schemeClr val="bg1"/>
                </a:solidFill>
                <a:latin typeface="Arial"/>
                <a:cs typeface="Arial"/>
              </a:rPr>
              <a:t>Counseling</a:t>
            </a:r>
            <a:r>
              <a:rPr lang="de-DE" altLang="de-DE" sz="1400" spc="30" dirty="0">
                <a:solidFill>
                  <a:schemeClr val="bg1"/>
                </a:solidFill>
                <a:latin typeface="Arial"/>
                <a:cs typeface="Arial"/>
              </a:rPr>
              <a:t> Service </a:t>
            </a:r>
            <a:br>
              <a:rPr lang="de-DE" altLang="de-DE" sz="2200" spc="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altLang="de-DE" spc="30" dirty="0" err="1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de-DE" altLang="de-DE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altLang="de-DE" spc="30" dirty="0" err="1">
                <a:solidFill>
                  <a:schemeClr val="bg1"/>
                </a:solidFill>
                <a:latin typeface="Arial"/>
                <a:cs typeface="Arial"/>
              </a:rPr>
              <a:t>employees</a:t>
            </a:r>
            <a:r>
              <a:rPr lang="de-DE" altLang="de-DE" spc="3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de-DE" altLang="de-DE" spc="30" dirty="0" err="1">
                <a:solidFill>
                  <a:schemeClr val="bg1"/>
                </a:solidFill>
                <a:latin typeface="Arial"/>
                <a:cs typeface="Arial"/>
              </a:rPr>
              <a:t>managers</a:t>
            </a:r>
            <a:r>
              <a:rPr lang="de-DE" altLang="de-DE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altLang="de-DE" spc="30" dirty="0" err="1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de-DE" altLang="de-DE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altLang="de-DE" spc="30" dirty="0" err="1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de-DE" altLang="de-DE" spc="30" dirty="0">
                <a:solidFill>
                  <a:schemeClr val="bg1"/>
                </a:solidFill>
                <a:latin typeface="Arial"/>
                <a:cs typeface="Arial"/>
              </a:rPr>
              <a:t> University </a:t>
            </a:r>
            <a:r>
              <a:rPr lang="de-DE" altLang="de-DE" spc="30" dirty="0" err="1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de-DE" altLang="de-DE" spc="30" dirty="0">
                <a:solidFill>
                  <a:schemeClr val="bg1"/>
                </a:solidFill>
                <a:latin typeface="Arial"/>
                <a:cs typeface="Arial"/>
              </a:rPr>
              <a:t> Tübingen</a:t>
            </a:r>
            <a:r>
              <a:rPr lang="de-DE" altLang="de-DE" sz="120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de-DE" sz="1200" spc="3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4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8"/>
          <p:cNvSpPr txBox="1">
            <a:spLocks noChangeArrowheads="1"/>
          </p:cNvSpPr>
          <p:nvPr/>
        </p:nvSpPr>
        <p:spPr bwMode="auto">
          <a:xfrm>
            <a:off x="255601" y="100800"/>
            <a:ext cx="3002866" cy="54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88900" indent="-88900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36575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074738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11313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47888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050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2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194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66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100"/>
              </a:lnSpc>
            </a:pPr>
            <a:r>
              <a:rPr lang="de-DE" altLang="de-DE" sz="2400" b="1" dirty="0">
                <a:solidFill>
                  <a:srgbClr val="03789B"/>
                </a:solidFill>
                <a:latin typeface="Arial"/>
                <a:cs typeface="Arial"/>
              </a:rPr>
              <a:t>Talking </a:t>
            </a:r>
            <a:r>
              <a:rPr lang="de-DE" altLang="de-DE" sz="2400" b="1" dirty="0" err="1">
                <a:solidFill>
                  <a:srgbClr val="03789B"/>
                </a:solidFill>
                <a:latin typeface="Arial"/>
                <a:cs typeface="Arial"/>
              </a:rPr>
              <a:t>helps</a:t>
            </a:r>
            <a:r>
              <a:rPr lang="de-DE" altLang="de-DE" sz="2400" b="1" dirty="0">
                <a:solidFill>
                  <a:srgbClr val="03789B"/>
                </a:solidFill>
                <a:latin typeface="Arial"/>
                <a:cs typeface="Arial"/>
              </a:rPr>
              <a:t>!</a:t>
            </a:r>
            <a:endParaRPr lang="de-DE" sz="1100" dirty="0">
              <a:solidFill>
                <a:srgbClr val="03789B"/>
              </a:solidFill>
            </a:endParaRPr>
          </a:p>
        </p:txBody>
      </p:sp>
      <p:sp>
        <p:nvSpPr>
          <p:cNvPr id="2" name="Textfeld 6">
            <a:extLst>
              <a:ext uri="{FF2B5EF4-FFF2-40B4-BE49-F238E27FC236}">
                <a16:creationId xmlns:a16="http://schemas.microsoft.com/office/drawing/2014/main" id="{7EEB57F0-085D-8CAD-C1AB-1EFAB1140241}"/>
              </a:ext>
            </a:extLst>
          </p:cNvPr>
          <p:cNvSpPr txBox="1"/>
          <p:nvPr/>
        </p:nvSpPr>
        <p:spPr>
          <a:xfrm>
            <a:off x="171217" y="3090373"/>
            <a:ext cx="4730844" cy="18466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52047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0238" algn="l" defTabSz="52047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476" algn="l" defTabSz="52047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0715" algn="l" defTabSz="52047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0953" algn="l" defTabSz="52047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1191" algn="l" defTabSz="52047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61429" algn="l" defTabSz="52047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1668" algn="l" defTabSz="52047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81906" algn="l" defTabSz="52047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Calibri"/>
              </a:rPr>
              <a:t>Foto von </a:t>
            </a:r>
            <a:r>
              <a:rPr lang="de-DE" sz="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Calibri"/>
              </a:rPr>
              <a:t>Jopwell</a:t>
            </a:r>
            <a:r>
              <a:rPr lang="de-DE" sz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Calibri"/>
              </a:rPr>
              <a:t>: </a:t>
            </a:r>
            <a:r>
              <a:rPr lang="de-DE" sz="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https://www.pexels.com/de-de/foto/frau-die-blaugrunes-kleid-tragt-sitzt-auf-stuhl-der-mit-mann-spricht-2422280/</a:t>
            </a:r>
            <a:endParaRPr lang="de-DE" sz="600" dirty="0">
              <a:solidFill>
                <a:schemeClr val="accent6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ext Box 57">
            <a:extLst>
              <a:ext uri="{FF2B5EF4-FFF2-40B4-BE49-F238E27FC236}">
                <a16:creationId xmlns:a16="http://schemas.microsoft.com/office/drawing/2014/main" id="{0C770EC0-F203-9699-0484-A88AB9EC1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00" y="829740"/>
            <a:ext cx="308767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marL="3175" indent="-3175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36575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074738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11313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47888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050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2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194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66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 err="1">
                <a:solidFill>
                  <a:srgbClr val="03789B"/>
                </a:solidFill>
                <a:latin typeface="Arial"/>
                <a:cs typeface="Arial"/>
              </a:rPr>
              <a:t>Sometimes</a:t>
            </a:r>
            <a:r>
              <a:rPr lang="de-DE" altLang="de-DE" sz="1600" b="1" dirty="0">
                <a:solidFill>
                  <a:srgbClr val="03789B"/>
                </a:solidFill>
                <a:latin typeface="Arial"/>
                <a:cs typeface="Arial"/>
              </a:rPr>
              <a:t> </a:t>
            </a:r>
            <a:r>
              <a:rPr lang="de-DE" altLang="de-DE" sz="1600" b="1" dirty="0" err="1">
                <a:solidFill>
                  <a:srgbClr val="03789B"/>
                </a:solidFill>
                <a:latin typeface="Arial"/>
                <a:cs typeface="Arial"/>
              </a:rPr>
              <a:t>you</a:t>
            </a:r>
            <a:r>
              <a:rPr lang="de-DE" altLang="de-DE" sz="1600" b="1" dirty="0">
                <a:solidFill>
                  <a:srgbClr val="03789B"/>
                </a:solidFill>
                <a:latin typeface="Arial"/>
                <a:cs typeface="Arial"/>
              </a:rPr>
              <a:t> </a:t>
            </a:r>
            <a:r>
              <a:rPr lang="de-DE" altLang="de-DE" sz="1600" b="1" dirty="0" err="1">
                <a:solidFill>
                  <a:srgbClr val="03789B"/>
                </a:solidFill>
                <a:latin typeface="Arial"/>
                <a:cs typeface="Arial"/>
              </a:rPr>
              <a:t>have</a:t>
            </a:r>
            <a:r>
              <a:rPr lang="de-DE" altLang="de-DE" sz="1600" b="1" dirty="0">
                <a:solidFill>
                  <a:srgbClr val="03789B"/>
                </a:solidFill>
                <a:latin typeface="Arial"/>
                <a:cs typeface="Arial"/>
              </a:rPr>
              <a:t> </a:t>
            </a:r>
            <a:r>
              <a:rPr lang="de-DE" altLang="de-DE" sz="1600" b="1" dirty="0" err="1">
                <a:solidFill>
                  <a:srgbClr val="03789B"/>
                </a:solidFill>
                <a:latin typeface="Arial"/>
                <a:cs typeface="Arial"/>
              </a:rPr>
              <a:t>to</a:t>
            </a:r>
            <a:r>
              <a:rPr lang="de-DE" altLang="de-DE" sz="1600" b="1" dirty="0">
                <a:solidFill>
                  <a:srgbClr val="03789B"/>
                </a:solidFill>
                <a:latin typeface="Arial"/>
                <a:cs typeface="Arial"/>
              </a:rPr>
              <a:t> </a:t>
            </a:r>
            <a:r>
              <a:rPr lang="de-DE" altLang="de-DE" sz="1600" b="1" dirty="0" err="1">
                <a:solidFill>
                  <a:srgbClr val="03789B"/>
                </a:solidFill>
                <a:latin typeface="Arial"/>
                <a:cs typeface="Arial"/>
              </a:rPr>
              <a:t>change</a:t>
            </a:r>
            <a:r>
              <a:rPr lang="de-DE" altLang="de-DE" sz="1600" b="1" dirty="0">
                <a:solidFill>
                  <a:srgbClr val="03789B"/>
                </a:solidFill>
                <a:latin typeface="Arial"/>
                <a:cs typeface="Arial"/>
              </a:rPr>
              <a:t> </a:t>
            </a:r>
            <a:r>
              <a:rPr lang="de-DE" altLang="de-DE" sz="1600" b="1" dirty="0" err="1">
                <a:solidFill>
                  <a:srgbClr val="03789B"/>
                </a:solidFill>
                <a:latin typeface="Arial"/>
                <a:cs typeface="Arial"/>
              </a:rPr>
              <a:t>your</a:t>
            </a:r>
            <a:r>
              <a:rPr lang="de-DE" altLang="de-DE" sz="1600" b="1" dirty="0">
                <a:solidFill>
                  <a:srgbClr val="03789B"/>
                </a:solidFill>
                <a:latin typeface="Arial"/>
                <a:cs typeface="Arial"/>
              </a:rPr>
              <a:t> </a:t>
            </a:r>
            <a:r>
              <a:rPr lang="de-DE" altLang="de-DE" sz="1600" b="1" dirty="0" err="1">
                <a:solidFill>
                  <a:srgbClr val="03789B"/>
                </a:solidFill>
                <a:latin typeface="Arial"/>
                <a:cs typeface="Arial"/>
              </a:rPr>
              <a:t>perspective</a:t>
            </a:r>
            <a:r>
              <a:rPr lang="de-DE" altLang="de-DE" sz="1600" b="1" dirty="0">
                <a:solidFill>
                  <a:srgbClr val="03789B"/>
                </a:solidFill>
                <a:latin typeface="Arial"/>
                <a:cs typeface="Arial"/>
              </a:rPr>
              <a:t> </a:t>
            </a:r>
            <a:r>
              <a:rPr lang="de-DE" altLang="de-DE" sz="1600" b="1" dirty="0" err="1">
                <a:solidFill>
                  <a:srgbClr val="03789B"/>
                </a:solidFill>
                <a:latin typeface="Arial"/>
                <a:cs typeface="Arial"/>
              </a:rPr>
              <a:t>to</a:t>
            </a:r>
            <a:r>
              <a:rPr lang="de-DE" altLang="de-DE" sz="1600" b="1" dirty="0">
                <a:solidFill>
                  <a:srgbClr val="03789B"/>
                </a:solidFill>
                <a:latin typeface="Arial"/>
                <a:cs typeface="Arial"/>
              </a:rPr>
              <a:t> </a:t>
            </a:r>
            <a:r>
              <a:rPr lang="de-DE" altLang="de-DE" sz="1600" b="1" dirty="0" err="1">
                <a:solidFill>
                  <a:srgbClr val="03789B"/>
                </a:solidFill>
                <a:latin typeface="Arial"/>
                <a:cs typeface="Arial"/>
              </a:rPr>
              <a:t>see</a:t>
            </a:r>
            <a:r>
              <a:rPr lang="de-DE" altLang="de-DE" sz="1600" b="1" dirty="0">
                <a:solidFill>
                  <a:srgbClr val="03789B"/>
                </a:solidFill>
                <a:latin typeface="Arial"/>
                <a:cs typeface="Arial"/>
              </a:rPr>
              <a:t> </a:t>
            </a:r>
            <a:r>
              <a:rPr lang="de-DE" altLang="de-DE" sz="1600" b="1" dirty="0" err="1">
                <a:solidFill>
                  <a:srgbClr val="03789B"/>
                </a:solidFill>
                <a:latin typeface="Arial"/>
                <a:cs typeface="Arial"/>
              </a:rPr>
              <a:t>the</a:t>
            </a:r>
            <a:r>
              <a:rPr lang="de-DE" altLang="de-DE" sz="1600" b="1" dirty="0">
                <a:solidFill>
                  <a:srgbClr val="03789B"/>
                </a:solidFill>
                <a:latin typeface="Arial"/>
                <a:cs typeface="Arial"/>
              </a:rPr>
              <a:t> </a:t>
            </a:r>
            <a:r>
              <a:rPr lang="de-DE" altLang="de-DE" sz="1600" b="1" dirty="0" err="1">
                <a:solidFill>
                  <a:srgbClr val="03789B"/>
                </a:solidFill>
                <a:latin typeface="Arial"/>
                <a:cs typeface="Arial"/>
              </a:rPr>
              <a:t>sky</a:t>
            </a:r>
            <a:r>
              <a:rPr lang="de-DE" altLang="de-DE" sz="1600" b="1" dirty="0">
                <a:solidFill>
                  <a:srgbClr val="03789B"/>
                </a:solidFill>
                <a:latin typeface="Arial"/>
                <a:cs typeface="Arial"/>
              </a:rPr>
              <a:t> </a:t>
            </a:r>
            <a:r>
              <a:rPr lang="de-DE" altLang="de-DE" sz="1600" b="1" dirty="0" err="1">
                <a:solidFill>
                  <a:srgbClr val="03789B"/>
                </a:solidFill>
                <a:latin typeface="Arial"/>
                <a:cs typeface="Arial"/>
              </a:rPr>
              <a:t>again</a:t>
            </a:r>
            <a:r>
              <a:rPr lang="de-DE" altLang="de-DE" sz="1600" b="1" dirty="0">
                <a:solidFill>
                  <a:srgbClr val="03789B"/>
                </a:solidFill>
                <a:latin typeface="Arial"/>
                <a:cs typeface="Arial"/>
              </a:rPr>
              <a:t>.</a:t>
            </a:r>
            <a:endParaRPr lang="de-DE" sz="1600" b="1" dirty="0">
              <a:solidFill>
                <a:srgbClr val="03789B"/>
              </a:solidFill>
              <a:cs typeface="Arial" charset="0"/>
            </a:endParaRPr>
          </a:p>
          <a:p>
            <a:endParaRPr lang="de-DE" altLang="de-DE" sz="1200" b="1" dirty="0">
              <a:solidFill>
                <a:schemeClr val="tx2"/>
              </a:solidFill>
              <a:cs typeface="Arial" charset="0"/>
            </a:endParaRPr>
          </a:p>
          <a:p>
            <a:r>
              <a:rPr lang="de-DE" altLang="de-DE" sz="1200" b="1" dirty="0" err="1">
                <a:latin typeface="Arial"/>
                <a:cs typeface="Arial"/>
              </a:rPr>
              <a:t>To</a:t>
            </a:r>
            <a:r>
              <a:rPr lang="de-DE" altLang="de-DE" sz="1200" b="1" dirty="0">
                <a:latin typeface="Arial"/>
                <a:cs typeface="Arial"/>
              </a:rPr>
              <a:t> </a:t>
            </a:r>
            <a:r>
              <a:rPr lang="de-DE" altLang="de-DE" sz="1200" b="1" dirty="0" err="1">
                <a:latin typeface="Arial"/>
                <a:cs typeface="Arial"/>
              </a:rPr>
              <a:t>make</a:t>
            </a:r>
            <a:r>
              <a:rPr lang="de-DE" altLang="de-DE" sz="1200" b="1" dirty="0">
                <a:latin typeface="Arial"/>
                <a:cs typeface="Arial"/>
              </a:rPr>
              <a:t> </a:t>
            </a:r>
            <a:r>
              <a:rPr lang="de-DE" altLang="de-DE" sz="1200" b="1" dirty="0" err="1">
                <a:latin typeface="Arial"/>
                <a:cs typeface="Arial"/>
              </a:rPr>
              <a:t>this</a:t>
            </a:r>
            <a:r>
              <a:rPr lang="de-DE" altLang="de-DE" sz="1200" b="1" dirty="0">
                <a:latin typeface="Arial"/>
                <a:cs typeface="Arial"/>
              </a:rPr>
              <a:t> happen, </a:t>
            </a:r>
            <a:r>
              <a:rPr lang="de-DE" altLang="de-DE" sz="1200" b="1" dirty="0" err="1">
                <a:latin typeface="Arial"/>
                <a:cs typeface="Arial"/>
              </a:rPr>
              <a:t>we</a:t>
            </a:r>
            <a:r>
              <a:rPr lang="de-DE" altLang="de-DE" sz="1200" b="1" dirty="0">
                <a:latin typeface="Arial"/>
                <a:cs typeface="Arial"/>
              </a:rPr>
              <a:t> </a:t>
            </a:r>
            <a:r>
              <a:rPr lang="de-DE" altLang="de-DE" sz="1200" b="1" dirty="0" err="1">
                <a:latin typeface="Arial"/>
                <a:cs typeface="Arial"/>
              </a:rPr>
              <a:t>offer</a:t>
            </a:r>
            <a:r>
              <a:rPr lang="de-DE" altLang="de-DE" sz="1200" b="1" dirty="0">
                <a:latin typeface="Arial"/>
                <a:cs typeface="Arial"/>
              </a:rPr>
              <a:t> </a:t>
            </a:r>
            <a:r>
              <a:rPr lang="de-DE" altLang="de-DE" sz="1200" b="1" dirty="0" err="1">
                <a:latin typeface="Arial"/>
                <a:cs typeface="Arial"/>
              </a:rPr>
              <a:t>low-threshold</a:t>
            </a:r>
            <a:r>
              <a:rPr lang="de-DE" altLang="de-DE" sz="1200" b="1" dirty="0">
                <a:latin typeface="Arial"/>
                <a:cs typeface="Arial"/>
              </a:rPr>
              <a:t> and </a:t>
            </a:r>
            <a:r>
              <a:rPr lang="de-DE" altLang="de-DE" sz="1200" b="1" dirty="0" err="1">
                <a:latin typeface="Arial"/>
                <a:cs typeface="Arial"/>
              </a:rPr>
              <a:t>free</a:t>
            </a:r>
            <a:r>
              <a:rPr lang="de-DE" altLang="de-DE" sz="1200" b="1" dirty="0">
                <a:latin typeface="Arial"/>
                <a:cs typeface="Arial"/>
              </a:rPr>
              <a:t> </a:t>
            </a:r>
            <a:r>
              <a:rPr lang="de-DE" altLang="de-DE" sz="1200" b="1" dirty="0" err="1">
                <a:latin typeface="Arial"/>
                <a:cs typeface="Arial"/>
              </a:rPr>
              <a:t>psychosocial</a:t>
            </a:r>
            <a:r>
              <a:rPr lang="de-DE" altLang="de-DE" sz="1200" b="1" dirty="0">
                <a:latin typeface="Arial"/>
                <a:cs typeface="Arial"/>
              </a:rPr>
              <a:t> </a:t>
            </a:r>
            <a:r>
              <a:rPr lang="de-DE" altLang="de-DE" sz="1200" b="1" dirty="0" err="1">
                <a:latin typeface="Arial"/>
                <a:cs typeface="Arial"/>
              </a:rPr>
              <a:t>counseling</a:t>
            </a:r>
            <a:r>
              <a:rPr lang="de-DE" altLang="de-DE" sz="1200" b="1" dirty="0">
                <a:latin typeface="Arial"/>
                <a:cs typeface="Arial"/>
              </a:rPr>
              <a:t> </a:t>
            </a:r>
            <a:r>
              <a:rPr lang="de-DE" altLang="de-DE" sz="1200" b="1" dirty="0" err="1">
                <a:latin typeface="Arial"/>
                <a:cs typeface="Arial"/>
              </a:rPr>
              <a:t>for</a:t>
            </a:r>
            <a:r>
              <a:rPr lang="de-DE" altLang="de-DE" sz="1200" b="1" dirty="0">
                <a:latin typeface="Arial"/>
                <a:cs typeface="Arial"/>
              </a:rPr>
              <a:t> </a:t>
            </a:r>
            <a:r>
              <a:rPr lang="de-DE" altLang="de-DE" sz="1200" b="1" dirty="0" err="1">
                <a:latin typeface="Arial"/>
                <a:cs typeface="Arial"/>
              </a:rPr>
              <a:t>employees</a:t>
            </a:r>
            <a:r>
              <a:rPr lang="de-DE" altLang="de-DE" sz="1200" b="1" dirty="0">
                <a:latin typeface="Arial"/>
                <a:cs typeface="Arial"/>
              </a:rPr>
              <a:t> and </a:t>
            </a:r>
            <a:r>
              <a:rPr lang="de-DE" altLang="de-DE" sz="1200" b="1" dirty="0" err="1">
                <a:latin typeface="Arial"/>
                <a:cs typeface="Arial"/>
              </a:rPr>
              <a:t>managers</a:t>
            </a:r>
            <a:r>
              <a:rPr lang="de-DE" altLang="de-DE" sz="1200" b="1" dirty="0">
                <a:latin typeface="Arial"/>
                <a:cs typeface="Arial"/>
              </a:rPr>
              <a:t> </a:t>
            </a:r>
            <a:r>
              <a:rPr lang="de-DE" altLang="de-DE" sz="1200" b="1" dirty="0" err="1">
                <a:latin typeface="Arial"/>
                <a:cs typeface="Arial"/>
              </a:rPr>
              <a:t>of</a:t>
            </a:r>
            <a:r>
              <a:rPr lang="de-DE" altLang="de-DE" sz="1200" b="1" dirty="0">
                <a:latin typeface="Arial"/>
                <a:cs typeface="Arial"/>
              </a:rPr>
              <a:t> </a:t>
            </a:r>
            <a:r>
              <a:rPr lang="de-DE" altLang="de-DE" sz="1200" b="1" dirty="0" err="1">
                <a:latin typeface="Arial"/>
                <a:cs typeface="Arial"/>
              </a:rPr>
              <a:t>the</a:t>
            </a:r>
            <a:r>
              <a:rPr lang="de-DE" altLang="de-DE" sz="1200" b="1" dirty="0">
                <a:latin typeface="Arial"/>
                <a:cs typeface="Arial"/>
              </a:rPr>
              <a:t> University </a:t>
            </a:r>
            <a:r>
              <a:rPr lang="de-DE" altLang="de-DE" sz="1200" b="1" dirty="0" err="1">
                <a:latin typeface="Arial"/>
                <a:cs typeface="Arial"/>
              </a:rPr>
              <a:t>of</a:t>
            </a:r>
            <a:r>
              <a:rPr lang="de-DE" altLang="de-DE" sz="1200" b="1" dirty="0">
                <a:latin typeface="Arial"/>
                <a:cs typeface="Arial"/>
              </a:rPr>
              <a:t> Tübingen.</a:t>
            </a:r>
            <a:endParaRPr lang="de-DE" sz="1200" b="1" dirty="0"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endParaRPr lang="de-DE" altLang="de-DE" sz="1200" dirty="0">
              <a:solidFill>
                <a:srgbClr val="32414B"/>
              </a:solidFill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542A1A14-7C1B-9BCB-D797-B3AA2513D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600" y="3090373"/>
            <a:ext cx="4818037" cy="45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de-DE" altLang="de-DE" sz="700" dirty="0">
                <a:latin typeface="Arial"/>
                <a:cs typeface="Arial"/>
              </a:rPr>
              <a:t>University </a:t>
            </a:r>
            <a:r>
              <a:rPr lang="de-DE" altLang="de-DE" sz="700" dirty="0" err="1">
                <a:latin typeface="Arial"/>
                <a:cs typeface="Arial"/>
              </a:rPr>
              <a:t>of</a:t>
            </a:r>
            <a:r>
              <a:rPr lang="de-DE" altLang="de-DE" sz="700" dirty="0">
                <a:latin typeface="Arial"/>
                <a:cs typeface="Arial"/>
              </a:rPr>
              <a:t> Tübingen· </a:t>
            </a:r>
            <a:r>
              <a:rPr lang="en-US" altLang="de-DE" sz="700" dirty="0">
                <a:latin typeface="Arial"/>
                <a:cs typeface="Arial"/>
              </a:rPr>
              <a:t>Psychosocial Counseling Service for Employees of the University of Tübingen </a:t>
            </a:r>
            <a:r>
              <a:rPr lang="de-DE" altLang="de-DE" sz="700" dirty="0">
                <a:latin typeface="Arial"/>
                <a:cs typeface="Arial"/>
              </a:rPr>
              <a:t>· </a:t>
            </a:r>
            <a:br>
              <a:rPr lang="de-DE" altLang="de-DE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700" dirty="0">
                <a:latin typeface="Arial"/>
                <a:cs typeface="Arial"/>
              </a:rPr>
              <a:t>Wilhelmstr. 22 · 72074 Tübingen · </a:t>
            </a:r>
            <a:r>
              <a:rPr lang="de-DE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https://uni-tuebingen.de/en/2176</a:t>
            </a:r>
            <a:r>
              <a:rPr lang="de-DE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Grafik 3" descr="Ein Bild, das Muster, nähen, Stoff enthält.&#10;&#10;Beschreibung automatisch generiert.">
            <a:extLst>
              <a:ext uri="{FF2B5EF4-FFF2-40B4-BE49-F238E27FC236}">
                <a16:creationId xmlns:a16="http://schemas.microsoft.com/office/drawing/2014/main" id="{AE06BEB0-22F4-0837-630A-017C84CED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140" y="829740"/>
            <a:ext cx="1446921" cy="143689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1699B44-9B0A-4A6F-48F3-4FE4C27418A4}"/>
              </a:ext>
            </a:extLst>
          </p:cNvPr>
          <p:cNvSpPr/>
          <p:nvPr/>
        </p:nvSpPr>
        <p:spPr>
          <a:xfrm>
            <a:off x="-1245381" y="1734486"/>
            <a:ext cx="1105136" cy="405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de-DE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Rückseite EN1.1</a:t>
            </a:r>
            <a:endParaRPr lang="de-DE" altLang="de-DE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9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290969AB-A14F-4C17-855F-1A41716196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1596" r="71120" b="-1491"/>
          <a:stretch/>
        </p:blipFill>
        <p:spPr>
          <a:xfrm>
            <a:off x="259240" y="259200"/>
            <a:ext cx="4810756" cy="2196983"/>
          </a:xfrm>
          <a:prstGeom prst="rect">
            <a:avLst/>
          </a:prstGeom>
          <a:solidFill>
            <a:srgbClr val="0D0D0D"/>
          </a:solidFill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D7CE7E7-51B3-E14C-F864-A465D1086E4A}"/>
              </a:ext>
            </a:extLst>
          </p:cNvPr>
          <p:cNvSpPr/>
          <p:nvPr/>
        </p:nvSpPr>
        <p:spPr>
          <a:xfrm>
            <a:off x="-1245381" y="1734486"/>
            <a:ext cx="1105136" cy="405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de-DE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Vorderseite DE2</a:t>
            </a:r>
            <a:endParaRPr lang="de-DE" altLang="de-DE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E6F5615D-E3FC-46EC-B00F-11293E253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748" y="2456183"/>
            <a:ext cx="4443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defTabSz="1474788">
              <a:defRPr>
                <a:solidFill>
                  <a:schemeClr val="tx1"/>
                </a:solidFill>
                <a:latin typeface="Arial" charset="0"/>
              </a:defRPr>
            </a:lvl1pPr>
            <a:lvl2pPr marL="738188" defTabSz="1474788">
              <a:defRPr>
                <a:solidFill>
                  <a:schemeClr val="tx1"/>
                </a:solidFill>
                <a:latin typeface="Arial" charset="0"/>
              </a:defRPr>
            </a:lvl2pPr>
            <a:lvl3pPr marL="1474788" defTabSz="1474788">
              <a:defRPr>
                <a:solidFill>
                  <a:schemeClr val="tx1"/>
                </a:solidFill>
                <a:latin typeface="Arial" charset="0"/>
              </a:defRPr>
            </a:lvl3pPr>
            <a:lvl4pPr marL="2211388" defTabSz="1474788">
              <a:defRPr>
                <a:solidFill>
                  <a:schemeClr val="tx1"/>
                </a:solidFill>
                <a:latin typeface="Arial" charset="0"/>
              </a:defRPr>
            </a:lvl4pPr>
            <a:lvl5pPr marL="2951163" defTabSz="1474788">
              <a:defRPr>
                <a:solidFill>
                  <a:schemeClr val="tx1"/>
                </a:solidFill>
                <a:latin typeface="Arial" charset="0"/>
              </a:defRPr>
            </a:lvl5pPr>
            <a:lvl6pPr marL="34083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8655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3227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7799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200" spc="30" dirty="0">
                <a:solidFill>
                  <a:schemeClr val="bg1"/>
                </a:solidFill>
                <a:latin typeface="Arial"/>
                <a:cs typeface="Arial"/>
              </a:rPr>
              <a:t>Psychosoziale Beratungsstelle </a:t>
            </a:r>
            <a:br>
              <a:rPr lang="de-DE" altLang="de-DE" sz="2200" spc="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altLang="de-DE" sz="900" spc="30" dirty="0">
                <a:solidFill>
                  <a:schemeClr val="bg1"/>
                </a:solidFill>
                <a:latin typeface="Arial"/>
                <a:cs typeface="Arial"/>
              </a:rPr>
              <a:t>für Beschäftigte und Führungskräfte der Universität Tübingen</a:t>
            </a:r>
            <a:r>
              <a:rPr lang="de-DE" altLang="de-DE" sz="120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de-DE" sz="1200" spc="30" dirty="0">
              <a:solidFill>
                <a:schemeClr val="bg1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61E72C7-2820-40F8-80DD-83E3ED1B2173}"/>
              </a:ext>
            </a:extLst>
          </p:cNvPr>
          <p:cNvGrpSpPr/>
          <p:nvPr/>
        </p:nvGrpSpPr>
        <p:grpSpPr>
          <a:xfrm>
            <a:off x="979488" y="462424"/>
            <a:ext cx="3370262" cy="1762516"/>
            <a:chOff x="979488" y="393696"/>
            <a:chExt cx="3370262" cy="1762516"/>
          </a:xfrm>
        </p:grpSpPr>
        <p:pic>
          <p:nvPicPr>
            <p:cNvPr id="5" name="Grafik 4" descr="Ein Bild, das Text, Schrift, Grafiken, Grafikdesign enthält.&#10;&#10;Automatisch generierte Beschreibung">
              <a:extLst>
                <a:ext uri="{FF2B5EF4-FFF2-40B4-BE49-F238E27FC236}">
                  <a16:creationId xmlns:a16="http://schemas.microsoft.com/office/drawing/2014/main" id="{C85675B0-9D06-34E3-7E7E-D600DF5C3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17" t="9244" r="10397" b="51613"/>
            <a:stretch/>
          </p:blipFill>
          <p:spPr>
            <a:xfrm>
              <a:off x="979488" y="393696"/>
              <a:ext cx="3370262" cy="981079"/>
            </a:xfrm>
            <a:prstGeom prst="rect">
              <a:avLst/>
            </a:prstGeom>
          </p:spPr>
        </p:pic>
        <p:pic>
          <p:nvPicPr>
            <p:cNvPr id="13" name="Grafik 12" descr="Ein Bild, das Text, Schrift, Grafiken, Grafikdesign enthält.&#10;&#10;Automatisch generierte Beschreibung">
              <a:extLst>
                <a:ext uri="{FF2B5EF4-FFF2-40B4-BE49-F238E27FC236}">
                  <a16:creationId xmlns:a16="http://schemas.microsoft.com/office/drawing/2014/main" id="{5018098F-D162-4BFA-B1E6-085D3019F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17" t="53754" r="10397" b="14481"/>
            <a:stretch/>
          </p:blipFill>
          <p:spPr>
            <a:xfrm>
              <a:off x="979488" y="1360045"/>
              <a:ext cx="3370262" cy="796167"/>
            </a:xfrm>
            <a:prstGeom prst="rect">
              <a:avLst/>
            </a:prstGeom>
          </p:spPr>
        </p:pic>
      </p:grpSp>
      <p:sp>
        <p:nvSpPr>
          <p:cNvPr id="6" name="Rectangle 33">
            <a:extLst>
              <a:ext uri="{FF2B5EF4-FFF2-40B4-BE49-F238E27FC236}">
                <a16:creationId xmlns:a16="http://schemas.microsoft.com/office/drawing/2014/main" id="{AE2A99F7-61CA-CE70-850B-9F4A361FE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78" y="2459592"/>
            <a:ext cx="4443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defTabSz="1474788">
              <a:defRPr>
                <a:solidFill>
                  <a:schemeClr val="tx1"/>
                </a:solidFill>
                <a:latin typeface="Arial" charset="0"/>
              </a:defRPr>
            </a:lvl1pPr>
            <a:lvl2pPr marL="738188" defTabSz="1474788">
              <a:defRPr>
                <a:solidFill>
                  <a:schemeClr val="tx1"/>
                </a:solidFill>
                <a:latin typeface="Arial" charset="0"/>
              </a:defRPr>
            </a:lvl2pPr>
            <a:lvl3pPr marL="1474788" defTabSz="1474788">
              <a:defRPr>
                <a:solidFill>
                  <a:schemeClr val="tx1"/>
                </a:solidFill>
                <a:latin typeface="Arial" charset="0"/>
              </a:defRPr>
            </a:lvl3pPr>
            <a:lvl4pPr marL="2211388" defTabSz="1474788">
              <a:defRPr>
                <a:solidFill>
                  <a:schemeClr val="tx1"/>
                </a:solidFill>
                <a:latin typeface="Arial" charset="0"/>
              </a:defRPr>
            </a:lvl4pPr>
            <a:lvl5pPr marL="2951163" defTabSz="1474788">
              <a:defRPr>
                <a:solidFill>
                  <a:schemeClr val="tx1"/>
                </a:solidFill>
                <a:latin typeface="Arial" charset="0"/>
              </a:defRPr>
            </a:lvl5pPr>
            <a:lvl6pPr marL="34083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8655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3227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7799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 spc="30" dirty="0">
                <a:solidFill>
                  <a:schemeClr val="bg1"/>
                </a:solidFill>
                <a:latin typeface="Arial"/>
                <a:cs typeface="Arial"/>
              </a:rPr>
              <a:t>Psychosoziale Beratungsstelle </a:t>
            </a:r>
            <a:br>
              <a:rPr lang="de-DE" altLang="de-DE" sz="2200" spc="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altLang="de-DE" spc="30" dirty="0">
                <a:solidFill>
                  <a:schemeClr val="bg1"/>
                </a:solidFill>
                <a:latin typeface="Arial"/>
                <a:cs typeface="Arial"/>
              </a:rPr>
              <a:t>für Beschäftigte und Führungskräfte der Universität Tübingen</a:t>
            </a:r>
            <a:r>
              <a:rPr lang="de-DE" altLang="de-DE" sz="120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de-DE" sz="1200" spc="30" dirty="0">
              <a:solidFill>
                <a:schemeClr val="bg1"/>
              </a:solidFill>
            </a:endParaRP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8A30D5B8-534F-CE4F-7FD2-9805AA7A6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40" y="2912049"/>
            <a:ext cx="4810756" cy="118801"/>
          </a:xfrm>
          <a:prstGeom prst="rect">
            <a:avLst/>
          </a:prstGeom>
          <a:solidFill>
            <a:srgbClr val="B4A069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5A0EA7B5-E777-E0A6-8DD6-CB5D3D957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40" y="2456183"/>
            <a:ext cx="4810756" cy="455866"/>
          </a:xfrm>
          <a:prstGeom prst="rect">
            <a:avLst/>
          </a:prstGeom>
          <a:solidFill>
            <a:srgbClr val="03789B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marL="0" algn="ctr" rtl="0"/>
            <a:endParaRPr lang="de-DE" sz="2000" b="1" dirty="0">
              <a:cs typeface="Calibri"/>
            </a:endParaRPr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8EA4FB3F-A2D2-5329-E89C-385F7A52F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04" y="2466776"/>
            <a:ext cx="4443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defTabSz="1474788">
              <a:defRPr>
                <a:solidFill>
                  <a:schemeClr val="tx1"/>
                </a:solidFill>
                <a:latin typeface="Arial" charset="0"/>
              </a:defRPr>
            </a:lvl1pPr>
            <a:lvl2pPr marL="738188" defTabSz="1474788">
              <a:defRPr>
                <a:solidFill>
                  <a:schemeClr val="tx1"/>
                </a:solidFill>
                <a:latin typeface="Arial" charset="0"/>
              </a:defRPr>
            </a:lvl2pPr>
            <a:lvl3pPr marL="1474788" defTabSz="1474788">
              <a:defRPr>
                <a:solidFill>
                  <a:schemeClr val="tx1"/>
                </a:solidFill>
                <a:latin typeface="Arial" charset="0"/>
              </a:defRPr>
            </a:lvl3pPr>
            <a:lvl4pPr marL="2211388" defTabSz="1474788">
              <a:defRPr>
                <a:solidFill>
                  <a:schemeClr val="tx1"/>
                </a:solidFill>
                <a:latin typeface="Arial" charset="0"/>
              </a:defRPr>
            </a:lvl4pPr>
            <a:lvl5pPr marL="2951163" defTabSz="1474788">
              <a:defRPr>
                <a:solidFill>
                  <a:schemeClr val="tx1"/>
                </a:solidFill>
                <a:latin typeface="Arial" charset="0"/>
              </a:defRPr>
            </a:lvl5pPr>
            <a:lvl6pPr marL="34083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8655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3227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7799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 spc="30" dirty="0">
                <a:solidFill>
                  <a:schemeClr val="bg1"/>
                </a:solidFill>
                <a:latin typeface="Arial"/>
                <a:cs typeface="Arial"/>
              </a:rPr>
              <a:t>Psychosoziale Beratungsstelle </a:t>
            </a:r>
            <a:br>
              <a:rPr lang="de-DE" altLang="de-DE" sz="2200" spc="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altLang="de-DE" spc="30" dirty="0">
                <a:solidFill>
                  <a:schemeClr val="bg1"/>
                </a:solidFill>
                <a:latin typeface="Arial"/>
                <a:cs typeface="Arial"/>
              </a:rPr>
              <a:t>für Beschäftigte und Führungskräfte der Universität Tübingen</a:t>
            </a:r>
            <a:r>
              <a:rPr lang="de-DE" altLang="de-DE" sz="120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de-DE" sz="1200" spc="3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8"/>
          <p:cNvSpPr txBox="1">
            <a:spLocks noChangeArrowheads="1"/>
          </p:cNvSpPr>
          <p:nvPr/>
        </p:nvSpPr>
        <p:spPr bwMode="auto">
          <a:xfrm>
            <a:off x="255601" y="100800"/>
            <a:ext cx="4508372" cy="54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88900" indent="-88900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36575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074738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11313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47888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050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2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194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66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100"/>
              </a:lnSpc>
            </a:pPr>
            <a:r>
              <a:rPr lang="de-DE" altLang="de-DE" sz="2000" b="1" dirty="0">
                <a:solidFill>
                  <a:srgbClr val="03789B"/>
                </a:solidFill>
                <a:latin typeface="Arial"/>
                <a:cs typeface="Arial"/>
              </a:rPr>
              <a:t>Warum wir denken, dass Reden hilft?</a:t>
            </a:r>
            <a:endParaRPr lang="de-DE" altLang="de-DE" sz="2000" b="1" dirty="0">
              <a:solidFill>
                <a:srgbClr val="03789B"/>
              </a:solidFill>
              <a:cs typeface="Arial"/>
            </a:endParaRPr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255600" y="3090373"/>
            <a:ext cx="4818037" cy="45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de-DE" altLang="de-DE" sz="700" dirty="0">
                <a:latin typeface="Arial"/>
                <a:cs typeface="Arial"/>
              </a:rPr>
              <a:t>Universität Tübingen · Psychosoziale Beratungsstelle für Beschäftigte der Universität Tübingen · </a:t>
            </a:r>
            <a:br>
              <a:rPr lang="de-DE" altLang="de-DE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700" dirty="0">
                <a:latin typeface="Arial"/>
                <a:cs typeface="Arial"/>
              </a:rPr>
              <a:t>Wilhelmstr. 22 · 72074 Tübingen · </a:t>
            </a:r>
            <a:r>
              <a:rPr lang="de-DE" altLang="de-DE" sz="700" dirty="0">
                <a:latin typeface="Arial"/>
                <a:cs typeface="Arial"/>
                <a:hlinkClick r:id="rId2"/>
              </a:rPr>
              <a:t>https://uni-tuebingen.de/de/2176</a:t>
            </a:r>
            <a:r>
              <a:rPr lang="de-DE" altLang="de-DE" sz="700" dirty="0">
                <a:latin typeface="Arial"/>
                <a:cs typeface="Arial"/>
              </a:rPr>
              <a:t>    </a:t>
            </a:r>
          </a:p>
        </p:txBody>
      </p:sp>
      <p:sp>
        <p:nvSpPr>
          <p:cNvPr id="3" name="Text Box 57">
            <a:extLst>
              <a:ext uri="{FF2B5EF4-FFF2-40B4-BE49-F238E27FC236}">
                <a16:creationId xmlns:a16="http://schemas.microsoft.com/office/drawing/2014/main" id="{2ACFC349-B831-64EC-8F38-7ADD893FC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00" y="874619"/>
            <a:ext cx="294480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marL="3175" indent="-3175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36575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074738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11313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47888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050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2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194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66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>
                <a:solidFill>
                  <a:srgbClr val="03789B"/>
                </a:solidFill>
                <a:latin typeface="Arial"/>
                <a:cs typeface="Arial"/>
              </a:rPr>
              <a:t>Manchmal muss man die Perspektive verändern, um wieder den Himmel zu sehen. </a:t>
            </a:r>
            <a:endParaRPr lang="de-DE" sz="1600" b="1" dirty="0">
              <a:solidFill>
                <a:srgbClr val="03789B"/>
              </a:solidFill>
              <a:cs typeface="Arial" charset="0"/>
            </a:endParaRPr>
          </a:p>
          <a:p>
            <a:endParaRPr lang="de-DE" altLang="de-DE" sz="1200" dirty="0">
              <a:solidFill>
                <a:srgbClr val="32414B"/>
              </a:solidFill>
              <a:latin typeface="Arial"/>
              <a:cs typeface="Arial"/>
            </a:endParaRPr>
          </a:p>
          <a:p>
            <a:r>
              <a:rPr lang="de-DE" altLang="de-DE" sz="1200" b="1" dirty="0">
                <a:latin typeface="Arial"/>
                <a:cs typeface="Arial"/>
              </a:rPr>
              <a:t>Damit das gelingt, bieten wir niedrigschwellige und kostenfreie psychosoziale Beratung für Beschäftigte und Führungskräfte </a:t>
            </a:r>
            <a:br>
              <a:rPr lang="de-DE" altLang="de-DE" sz="1200" b="1" dirty="0">
                <a:latin typeface="Arial"/>
                <a:cs typeface="Arial"/>
              </a:rPr>
            </a:br>
            <a:r>
              <a:rPr lang="de-DE" altLang="de-DE" sz="1200" b="1" dirty="0">
                <a:latin typeface="Arial"/>
                <a:cs typeface="Arial"/>
              </a:rPr>
              <a:t>der Universität Tübingen an.</a:t>
            </a:r>
            <a:endParaRPr lang="de-DE" sz="1200" b="1" dirty="0">
              <a:latin typeface="Arial"/>
              <a:cs typeface="Arial"/>
            </a:endParaRPr>
          </a:p>
          <a:p>
            <a:endParaRPr lang="de-DE" dirty="0"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endParaRPr lang="de-DE" altLang="de-DE" sz="1200" dirty="0">
              <a:solidFill>
                <a:srgbClr val="32414B"/>
              </a:solidFill>
            </a:endParaRPr>
          </a:p>
        </p:txBody>
      </p:sp>
      <p:pic>
        <p:nvPicPr>
          <p:cNvPr id="2" name="Grafik 1" descr="Ein Bild, das Muster, nähen enthält.&#10;&#10;Beschreibung automatisch generiert.">
            <a:extLst>
              <a:ext uri="{FF2B5EF4-FFF2-40B4-BE49-F238E27FC236}">
                <a16:creationId xmlns:a16="http://schemas.microsoft.com/office/drawing/2014/main" id="{57CF70C1-2ACF-A3E6-7B32-B2511C4B5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847" y="874619"/>
            <a:ext cx="1531092" cy="149272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DDB172C-8765-4EF2-D45C-BD462053ED43}"/>
              </a:ext>
            </a:extLst>
          </p:cNvPr>
          <p:cNvSpPr/>
          <p:nvPr/>
        </p:nvSpPr>
        <p:spPr>
          <a:xfrm>
            <a:off x="-1245381" y="1734486"/>
            <a:ext cx="1105136" cy="405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de-DE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Rückseite DE2.1</a:t>
            </a:r>
            <a:endParaRPr lang="de-DE" altLang="de-DE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F875E1D5-8AC5-BEB5-A1EA-F33876DBF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" t="9659" r="244" b="324"/>
          <a:stretch/>
        </p:blipFill>
        <p:spPr>
          <a:xfrm>
            <a:off x="265113" y="181870"/>
            <a:ext cx="4810757" cy="244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EFA3E80-E474-B544-CAB3-BECDD0A4768C}"/>
              </a:ext>
            </a:extLst>
          </p:cNvPr>
          <p:cNvSpPr/>
          <p:nvPr/>
        </p:nvSpPr>
        <p:spPr>
          <a:xfrm>
            <a:off x="-1245381" y="1734486"/>
            <a:ext cx="1105136" cy="405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de-DE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Vorderseite EN2</a:t>
            </a:r>
            <a:endParaRPr lang="de-DE" altLang="de-DE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9">
            <a:extLst>
              <a:ext uri="{FF2B5EF4-FFF2-40B4-BE49-F238E27FC236}">
                <a16:creationId xmlns:a16="http://schemas.microsoft.com/office/drawing/2014/main" id="{A0874B4A-8454-A3DE-E21F-598442E98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4" y="2904865"/>
            <a:ext cx="4810756" cy="118801"/>
          </a:xfrm>
          <a:prstGeom prst="rect">
            <a:avLst/>
          </a:prstGeom>
          <a:solidFill>
            <a:srgbClr val="B4A069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15" name="Rectangle 68">
            <a:extLst>
              <a:ext uri="{FF2B5EF4-FFF2-40B4-BE49-F238E27FC236}">
                <a16:creationId xmlns:a16="http://schemas.microsoft.com/office/drawing/2014/main" id="{52769FB0-FA45-F9D0-ECB4-A32CD64FC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4" y="2448999"/>
            <a:ext cx="4810756" cy="455866"/>
          </a:xfrm>
          <a:prstGeom prst="rect">
            <a:avLst/>
          </a:prstGeom>
          <a:solidFill>
            <a:srgbClr val="03789B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marL="0" algn="ctr" rtl="0"/>
            <a:endParaRPr lang="de-DE" sz="2000" b="1" dirty="0">
              <a:cs typeface="Calibri"/>
            </a:endParaRP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F6D55E11-C7CC-CAE7-190E-17873E256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78" y="2459592"/>
            <a:ext cx="4443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defTabSz="1474788">
              <a:defRPr>
                <a:solidFill>
                  <a:schemeClr val="tx1"/>
                </a:solidFill>
                <a:latin typeface="Arial" charset="0"/>
              </a:defRPr>
            </a:lvl1pPr>
            <a:lvl2pPr marL="738188" defTabSz="1474788">
              <a:defRPr>
                <a:solidFill>
                  <a:schemeClr val="tx1"/>
                </a:solidFill>
                <a:latin typeface="Arial" charset="0"/>
              </a:defRPr>
            </a:lvl2pPr>
            <a:lvl3pPr marL="1474788" defTabSz="1474788">
              <a:defRPr>
                <a:solidFill>
                  <a:schemeClr val="tx1"/>
                </a:solidFill>
                <a:latin typeface="Arial" charset="0"/>
              </a:defRPr>
            </a:lvl3pPr>
            <a:lvl4pPr marL="2211388" defTabSz="1474788">
              <a:defRPr>
                <a:solidFill>
                  <a:schemeClr val="tx1"/>
                </a:solidFill>
                <a:latin typeface="Arial" charset="0"/>
              </a:defRPr>
            </a:lvl4pPr>
            <a:lvl5pPr marL="2951163" defTabSz="1474788">
              <a:defRPr>
                <a:solidFill>
                  <a:schemeClr val="tx1"/>
                </a:solidFill>
                <a:latin typeface="Arial" charset="0"/>
              </a:defRPr>
            </a:lvl5pPr>
            <a:lvl6pPr marL="34083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8655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3227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779963" defTabSz="1474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 spc="30" dirty="0" err="1">
                <a:solidFill>
                  <a:schemeClr val="bg1"/>
                </a:solidFill>
                <a:latin typeface="Arial"/>
                <a:cs typeface="Arial"/>
              </a:rPr>
              <a:t>Psychosocial</a:t>
            </a:r>
            <a:r>
              <a:rPr lang="de-DE" altLang="de-DE" sz="140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altLang="de-DE" sz="1400" spc="30" dirty="0" err="1">
                <a:solidFill>
                  <a:schemeClr val="bg1"/>
                </a:solidFill>
                <a:latin typeface="Arial"/>
                <a:cs typeface="Arial"/>
              </a:rPr>
              <a:t>Counseling</a:t>
            </a:r>
            <a:r>
              <a:rPr lang="de-DE" altLang="de-DE" sz="1400" spc="30" dirty="0">
                <a:solidFill>
                  <a:schemeClr val="bg1"/>
                </a:solidFill>
                <a:latin typeface="Arial"/>
                <a:cs typeface="Arial"/>
              </a:rPr>
              <a:t> Service </a:t>
            </a:r>
            <a:br>
              <a:rPr lang="de-DE" altLang="de-DE" sz="2200" spc="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altLang="de-DE" spc="30" dirty="0" err="1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de-DE" altLang="de-DE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altLang="de-DE" spc="30" dirty="0" err="1">
                <a:solidFill>
                  <a:schemeClr val="bg1"/>
                </a:solidFill>
                <a:latin typeface="Arial"/>
                <a:cs typeface="Arial"/>
              </a:rPr>
              <a:t>employees</a:t>
            </a:r>
            <a:r>
              <a:rPr lang="de-DE" altLang="de-DE" spc="30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de-DE" altLang="de-DE" spc="30" dirty="0" err="1">
                <a:solidFill>
                  <a:schemeClr val="bg1"/>
                </a:solidFill>
                <a:latin typeface="Arial"/>
                <a:cs typeface="Arial"/>
              </a:rPr>
              <a:t>managers</a:t>
            </a:r>
            <a:r>
              <a:rPr lang="de-DE" altLang="de-DE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altLang="de-DE" spc="30" dirty="0" err="1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de-DE" altLang="de-DE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altLang="de-DE" spc="30" dirty="0" err="1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de-DE" altLang="de-DE" spc="30" dirty="0">
                <a:solidFill>
                  <a:schemeClr val="bg1"/>
                </a:solidFill>
                <a:latin typeface="Arial"/>
                <a:cs typeface="Arial"/>
              </a:rPr>
              <a:t> University </a:t>
            </a:r>
            <a:r>
              <a:rPr lang="de-DE" altLang="de-DE" spc="30" dirty="0" err="1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de-DE" altLang="de-DE" spc="30" dirty="0">
                <a:solidFill>
                  <a:schemeClr val="bg1"/>
                </a:solidFill>
                <a:latin typeface="Arial"/>
                <a:cs typeface="Arial"/>
              </a:rPr>
              <a:t> Tübingen</a:t>
            </a:r>
            <a:r>
              <a:rPr lang="de-DE" altLang="de-DE" sz="120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de-DE" sz="1200" spc="3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5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>
            <a:extLst>
              <a:ext uri="{FF2B5EF4-FFF2-40B4-BE49-F238E27FC236}">
                <a16:creationId xmlns:a16="http://schemas.microsoft.com/office/drawing/2014/main" id="{A7224172-E80D-0A35-99D3-A86B3A2E7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600" y="3090373"/>
            <a:ext cx="4818037" cy="45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de-DE" altLang="de-DE" sz="700" dirty="0">
                <a:latin typeface="Arial"/>
                <a:cs typeface="Arial"/>
              </a:rPr>
              <a:t>University </a:t>
            </a:r>
            <a:r>
              <a:rPr lang="de-DE" altLang="de-DE" sz="700" dirty="0" err="1">
                <a:latin typeface="Arial"/>
                <a:cs typeface="Arial"/>
              </a:rPr>
              <a:t>of</a:t>
            </a:r>
            <a:r>
              <a:rPr lang="de-DE" altLang="de-DE" sz="700" dirty="0">
                <a:latin typeface="Arial"/>
                <a:cs typeface="Arial"/>
              </a:rPr>
              <a:t> Tübingen· </a:t>
            </a:r>
            <a:r>
              <a:rPr lang="en-US" altLang="de-DE" sz="700" dirty="0">
                <a:latin typeface="Arial"/>
                <a:cs typeface="Arial"/>
              </a:rPr>
              <a:t>Psychosocial Counseling Service for Employees of the University of Tübingen </a:t>
            </a:r>
            <a:r>
              <a:rPr lang="de-DE" altLang="de-DE" sz="700" dirty="0">
                <a:latin typeface="Arial"/>
                <a:cs typeface="Arial"/>
              </a:rPr>
              <a:t>· </a:t>
            </a:r>
            <a:br>
              <a:rPr lang="de-DE" altLang="de-DE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700" dirty="0">
                <a:latin typeface="Arial"/>
                <a:cs typeface="Arial"/>
              </a:rPr>
              <a:t>Wilhelmstr. 22 · 72074 Tübingen · </a:t>
            </a:r>
            <a:r>
              <a:rPr lang="de-DE" sz="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https://uni-tuebingen.de/en/2176</a:t>
            </a:r>
            <a:r>
              <a:rPr lang="de-DE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Box 48">
            <a:extLst>
              <a:ext uri="{FF2B5EF4-FFF2-40B4-BE49-F238E27FC236}">
                <a16:creationId xmlns:a16="http://schemas.microsoft.com/office/drawing/2014/main" id="{EBCC8C26-52D5-C0F2-4F34-7EAFB16F4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01" y="100800"/>
            <a:ext cx="4194534" cy="54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88900" indent="-88900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36575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074738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11313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47888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050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2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194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66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100"/>
              </a:lnSpc>
            </a:pPr>
            <a:r>
              <a:rPr lang="en-US" altLang="de-DE" sz="2000" b="1" dirty="0">
                <a:solidFill>
                  <a:srgbClr val="03789B"/>
                </a:solidFill>
                <a:latin typeface="Arial"/>
                <a:cs typeface="Arial"/>
              </a:rPr>
              <a:t>Why do we think talking helps?</a:t>
            </a:r>
            <a:endParaRPr lang="de-DE" altLang="de-DE" sz="2000" b="1" dirty="0">
              <a:solidFill>
                <a:srgbClr val="03789B"/>
              </a:solidFill>
              <a:cs typeface="Arial"/>
            </a:endParaRPr>
          </a:p>
        </p:txBody>
      </p:sp>
      <p:sp>
        <p:nvSpPr>
          <p:cNvPr id="4" name="Text Box 57">
            <a:extLst>
              <a:ext uri="{FF2B5EF4-FFF2-40B4-BE49-F238E27FC236}">
                <a16:creationId xmlns:a16="http://schemas.microsoft.com/office/drawing/2014/main" id="{7F9AD313-8A6E-83D1-D0E2-B725664BF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01" y="829740"/>
            <a:ext cx="307814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marL="3175" indent="-3175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36575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074738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11313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47888" algn="l" defTabSz="10747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050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2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194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6688" defTabSz="1074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600" b="1" dirty="0">
                <a:solidFill>
                  <a:srgbClr val="03789B"/>
                </a:solidFill>
                <a:latin typeface="Arial"/>
                <a:cs typeface="Arial"/>
              </a:rPr>
              <a:t>Sometimes you have to change your perspective to see the sky again.</a:t>
            </a:r>
          </a:p>
          <a:p>
            <a:endParaRPr lang="de-DE" altLang="de-DE" sz="1200" dirty="0">
              <a:solidFill>
                <a:srgbClr val="32414B"/>
              </a:solidFill>
              <a:latin typeface="Arial"/>
              <a:cs typeface="Arial"/>
            </a:endParaRPr>
          </a:p>
          <a:p>
            <a:r>
              <a:rPr lang="de-DE" altLang="de-DE" sz="1200" b="1" dirty="0" err="1">
                <a:latin typeface="Arial"/>
                <a:cs typeface="Arial"/>
              </a:rPr>
              <a:t>To</a:t>
            </a:r>
            <a:r>
              <a:rPr lang="de-DE" altLang="de-DE" sz="1200" b="1" dirty="0">
                <a:latin typeface="Arial"/>
                <a:cs typeface="Arial"/>
              </a:rPr>
              <a:t> </a:t>
            </a:r>
            <a:r>
              <a:rPr lang="de-DE" altLang="de-DE" sz="1200" b="1" dirty="0" err="1">
                <a:latin typeface="Arial"/>
                <a:cs typeface="Arial"/>
              </a:rPr>
              <a:t>make</a:t>
            </a:r>
            <a:r>
              <a:rPr lang="de-DE" altLang="de-DE" sz="1200" b="1" dirty="0">
                <a:latin typeface="Arial"/>
                <a:cs typeface="Arial"/>
              </a:rPr>
              <a:t> </a:t>
            </a:r>
            <a:r>
              <a:rPr lang="de-DE" altLang="de-DE" sz="1200" b="1" dirty="0" err="1">
                <a:latin typeface="Arial"/>
                <a:cs typeface="Arial"/>
              </a:rPr>
              <a:t>this</a:t>
            </a:r>
            <a:r>
              <a:rPr lang="de-DE" altLang="de-DE" sz="1200" b="1" dirty="0">
                <a:latin typeface="Arial"/>
                <a:cs typeface="Arial"/>
              </a:rPr>
              <a:t> happen, </a:t>
            </a:r>
            <a:r>
              <a:rPr lang="de-DE" altLang="de-DE" sz="1200" b="1" dirty="0" err="1">
                <a:latin typeface="Arial"/>
                <a:cs typeface="Arial"/>
              </a:rPr>
              <a:t>we</a:t>
            </a:r>
            <a:r>
              <a:rPr lang="de-DE" altLang="de-DE" sz="1200" b="1" dirty="0">
                <a:latin typeface="Arial"/>
                <a:cs typeface="Arial"/>
              </a:rPr>
              <a:t> </a:t>
            </a:r>
            <a:r>
              <a:rPr lang="de-DE" altLang="de-DE" sz="1200" b="1" dirty="0" err="1">
                <a:latin typeface="Arial"/>
                <a:cs typeface="Arial"/>
              </a:rPr>
              <a:t>offer</a:t>
            </a:r>
            <a:r>
              <a:rPr lang="de-DE" altLang="de-DE" sz="1200" b="1" dirty="0">
                <a:latin typeface="Arial"/>
                <a:cs typeface="Arial"/>
              </a:rPr>
              <a:t> </a:t>
            </a:r>
            <a:r>
              <a:rPr lang="de-DE" altLang="de-DE" sz="1200" b="1" dirty="0" err="1">
                <a:latin typeface="Arial"/>
                <a:cs typeface="Arial"/>
              </a:rPr>
              <a:t>low-threshold</a:t>
            </a:r>
            <a:r>
              <a:rPr lang="de-DE" altLang="de-DE" sz="1200" b="1" dirty="0">
                <a:latin typeface="Arial"/>
                <a:cs typeface="Arial"/>
              </a:rPr>
              <a:t> and </a:t>
            </a:r>
            <a:r>
              <a:rPr lang="de-DE" altLang="de-DE" sz="1200" b="1" dirty="0" err="1">
                <a:latin typeface="Arial"/>
                <a:cs typeface="Arial"/>
              </a:rPr>
              <a:t>free</a:t>
            </a:r>
            <a:r>
              <a:rPr lang="de-DE" altLang="de-DE" sz="1200" b="1" dirty="0">
                <a:latin typeface="Arial"/>
                <a:cs typeface="Arial"/>
              </a:rPr>
              <a:t> </a:t>
            </a:r>
            <a:r>
              <a:rPr lang="de-DE" altLang="de-DE" sz="1200" b="1" dirty="0" err="1">
                <a:latin typeface="Arial"/>
                <a:cs typeface="Arial"/>
              </a:rPr>
              <a:t>psychosocial</a:t>
            </a:r>
            <a:r>
              <a:rPr lang="de-DE" altLang="de-DE" sz="1200" b="1" dirty="0">
                <a:latin typeface="Arial"/>
                <a:cs typeface="Arial"/>
              </a:rPr>
              <a:t> </a:t>
            </a:r>
            <a:r>
              <a:rPr lang="de-DE" altLang="de-DE" sz="1200" b="1" dirty="0" err="1">
                <a:latin typeface="Arial"/>
                <a:cs typeface="Arial"/>
              </a:rPr>
              <a:t>counseling</a:t>
            </a:r>
            <a:r>
              <a:rPr lang="de-DE" altLang="de-DE" sz="1200" b="1" dirty="0">
                <a:latin typeface="Arial"/>
                <a:cs typeface="Arial"/>
              </a:rPr>
              <a:t> </a:t>
            </a:r>
            <a:r>
              <a:rPr lang="de-DE" altLang="de-DE" sz="1200" b="1" dirty="0" err="1">
                <a:latin typeface="Arial"/>
                <a:cs typeface="Arial"/>
              </a:rPr>
              <a:t>for</a:t>
            </a:r>
            <a:r>
              <a:rPr lang="de-DE" altLang="de-DE" sz="1200" b="1" dirty="0">
                <a:latin typeface="Arial"/>
                <a:cs typeface="Arial"/>
              </a:rPr>
              <a:t> </a:t>
            </a:r>
            <a:r>
              <a:rPr lang="de-DE" altLang="de-DE" sz="1200" b="1" dirty="0" err="1">
                <a:latin typeface="Arial"/>
                <a:cs typeface="Arial"/>
              </a:rPr>
              <a:t>employees</a:t>
            </a:r>
            <a:r>
              <a:rPr lang="de-DE" altLang="de-DE" sz="1200" b="1" dirty="0">
                <a:latin typeface="Arial"/>
                <a:cs typeface="Arial"/>
              </a:rPr>
              <a:t> and </a:t>
            </a:r>
            <a:r>
              <a:rPr lang="de-DE" altLang="de-DE" sz="1200" b="1" dirty="0" err="1">
                <a:latin typeface="Arial"/>
                <a:cs typeface="Arial"/>
              </a:rPr>
              <a:t>managers</a:t>
            </a:r>
            <a:r>
              <a:rPr lang="de-DE" altLang="de-DE" sz="1200" b="1" dirty="0">
                <a:latin typeface="Arial"/>
                <a:cs typeface="Arial"/>
              </a:rPr>
              <a:t> </a:t>
            </a:r>
            <a:r>
              <a:rPr lang="de-DE" altLang="de-DE" sz="1200" b="1" dirty="0" err="1">
                <a:latin typeface="Arial"/>
                <a:cs typeface="Arial"/>
              </a:rPr>
              <a:t>of</a:t>
            </a:r>
            <a:r>
              <a:rPr lang="de-DE" altLang="de-DE" sz="1200" b="1" dirty="0">
                <a:latin typeface="Arial"/>
                <a:cs typeface="Arial"/>
              </a:rPr>
              <a:t> </a:t>
            </a:r>
            <a:r>
              <a:rPr lang="de-DE" altLang="de-DE" sz="1200" b="1" dirty="0" err="1">
                <a:latin typeface="Arial"/>
                <a:cs typeface="Arial"/>
              </a:rPr>
              <a:t>the</a:t>
            </a:r>
            <a:r>
              <a:rPr lang="de-DE" altLang="de-DE" sz="1200" b="1" dirty="0">
                <a:latin typeface="Arial"/>
                <a:cs typeface="Arial"/>
              </a:rPr>
              <a:t> University </a:t>
            </a:r>
            <a:r>
              <a:rPr lang="de-DE" altLang="de-DE" sz="1200" b="1" dirty="0" err="1">
                <a:latin typeface="Arial"/>
                <a:cs typeface="Arial"/>
              </a:rPr>
              <a:t>of</a:t>
            </a:r>
            <a:r>
              <a:rPr lang="de-DE" altLang="de-DE" sz="1200" b="1" dirty="0">
                <a:latin typeface="Arial"/>
                <a:cs typeface="Arial"/>
              </a:rPr>
              <a:t> Tübingen.</a:t>
            </a:r>
            <a:endParaRPr lang="de-DE" sz="1200" b="1" dirty="0"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endParaRPr lang="de-DE" altLang="de-DE" sz="1200" dirty="0">
              <a:solidFill>
                <a:srgbClr val="32414B"/>
              </a:solidFill>
            </a:endParaRPr>
          </a:p>
        </p:txBody>
      </p:sp>
      <p:pic>
        <p:nvPicPr>
          <p:cNvPr id="5" name="Grafik 4" descr="Ein Bild, das Muster, nähen, Stoff enthält.&#10;&#10;Beschreibung automatisch generiert.">
            <a:extLst>
              <a:ext uri="{FF2B5EF4-FFF2-40B4-BE49-F238E27FC236}">
                <a16:creationId xmlns:a16="http://schemas.microsoft.com/office/drawing/2014/main" id="{2EC41144-D163-209B-6DA7-2BC89118D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852437"/>
            <a:ext cx="1425436" cy="141555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EE64FCF-2059-259D-35DF-CA1A6BCF5467}"/>
              </a:ext>
            </a:extLst>
          </p:cNvPr>
          <p:cNvSpPr/>
          <p:nvPr/>
        </p:nvSpPr>
        <p:spPr>
          <a:xfrm>
            <a:off x="-1245381" y="1734486"/>
            <a:ext cx="11051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de-DE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Rückseite EN 2.1</a:t>
            </a: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45084"/>
      </p:ext>
    </p:extLst>
  </p:cSld>
  <p:clrMapOvr>
    <a:masterClrMapping/>
  </p:clrMapOvr>
</p:sld>
</file>

<file path=ppt/theme/theme1.xml><?xml version="1.0" encoding="utf-8"?>
<a:theme xmlns:a="http://schemas.openxmlformats.org/drawingml/2006/main" name="Logo">
  <a:themeElements>
    <a:clrScheme name="UT-Titel - Text schwarz">
      <a:dk1>
        <a:srgbClr val="000000"/>
      </a:dk1>
      <a:lt1>
        <a:srgbClr val="FFFFFF"/>
      </a:lt1>
      <a:dk2>
        <a:srgbClr val="A51E37"/>
      </a:dk2>
      <a:lt2>
        <a:srgbClr val="2D2015"/>
      </a:lt2>
      <a:accent1>
        <a:srgbClr val="ADB3B7"/>
      </a:accent1>
      <a:accent2>
        <a:srgbClr val="B4A069"/>
      </a:accent2>
      <a:accent3>
        <a:srgbClr val="FFFFFF"/>
      </a:accent3>
      <a:accent4>
        <a:srgbClr val="2A2A2A"/>
      </a:accent4>
      <a:accent5>
        <a:srgbClr val="D3D6D8"/>
      </a:accent5>
      <a:accent6>
        <a:srgbClr val="A3915E"/>
      </a:accent6>
      <a:hlink>
        <a:srgbClr val="32414B"/>
      </a:hlink>
      <a:folHlink>
        <a:srgbClr val="A51E3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Benutzerdefiniert</PresentationFormat>
  <Paragraphs>36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Logo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Tübingen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Neudert Elke</dc:creator>
  <cp:lastModifiedBy>Simone Schumacher</cp:lastModifiedBy>
  <cp:revision>273</cp:revision>
  <cp:lastPrinted>2018-10-02T09:27:13Z</cp:lastPrinted>
  <dcterms:created xsi:type="dcterms:W3CDTF">2014-10-21T15:15:37Z</dcterms:created>
  <dcterms:modified xsi:type="dcterms:W3CDTF">2024-12-04T13:41:55Z</dcterms:modified>
</cp:coreProperties>
</file>