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3" d="100"/>
          <a:sy n="73" d="100"/>
        </p:scale>
        <p:origin x="404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Friedrich Schweitzer" userId="9671131f-157c-4e18-b96e-c6bcd07c36bb" providerId="ADAL" clId="{B8368749-EEFD-448A-95AA-16BB6B5DF9FB}"/>
    <pc:docChg chg="modSld modShowInfo">
      <pc:chgData name="Friedrich Schweitzer" userId="9671131f-157c-4e18-b96e-c6bcd07c36bb" providerId="ADAL" clId="{B8368749-EEFD-448A-95AA-16BB6B5DF9FB}" dt="2026-07-09T17:07:15.128" v="8" actId="2744"/>
      <pc:docMkLst>
        <pc:docMk/>
      </pc:docMkLst>
      <pc:sldChg chg="modAnim">
        <pc:chgData name="Friedrich Schweitzer" userId="9671131f-157c-4e18-b96e-c6bcd07c36bb" providerId="ADAL" clId="{B8368749-EEFD-448A-95AA-16BB6B5DF9FB}" dt="2026-07-07T11:17:38.975" v="1"/>
        <pc:sldMkLst>
          <pc:docMk/>
          <pc:sldMk cId="1480637519" sldId="257"/>
        </pc:sldMkLst>
      </pc:sldChg>
      <pc:sldChg chg="modSp mod">
        <pc:chgData name="Friedrich Schweitzer" userId="9671131f-157c-4e18-b96e-c6bcd07c36bb" providerId="ADAL" clId="{B8368749-EEFD-448A-95AA-16BB6B5DF9FB}" dt="2026-07-07T11:17:57.172" v="2" actId="1076"/>
        <pc:sldMkLst>
          <pc:docMk/>
          <pc:sldMk cId="3112792382" sldId="258"/>
        </pc:sldMkLst>
        <pc:spChg chg="mod">
          <ac:chgData name="Friedrich Schweitzer" userId="9671131f-157c-4e18-b96e-c6bcd07c36bb" providerId="ADAL" clId="{B8368749-EEFD-448A-95AA-16BB6B5DF9FB}" dt="2026-07-07T11:17:57.172" v="2" actId="1076"/>
          <ac:spMkLst>
            <pc:docMk/>
            <pc:sldMk cId="3112792382" sldId="258"/>
            <ac:spMk id="2" creationId="{D0C946F8-A47A-6FD8-BB7E-874CFA4B285E}"/>
          </ac:spMkLst>
        </pc:spChg>
      </pc:sldChg>
      <pc:sldChg chg="modAnim">
        <pc:chgData name="Friedrich Schweitzer" userId="9671131f-157c-4e18-b96e-c6bcd07c36bb" providerId="ADAL" clId="{B8368749-EEFD-448A-95AA-16BB6B5DF9FB}" dt="2026-07-07T11:17:28.115" v="0"/>
        <pc:sldMkLst>
          <pc:docMk/>
          <pc:sldMk cId="2706585702" sldId="262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BCCC5BB-4A03-D948-9F4D-4A51DDEB3B7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DDA1F7A3-E872-65C9-0733-4D177D959D5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7C456B1A-D769-D11B-F0C2-43D6B206B4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2528A-7779-4E69-8052-CE0CC5E940F5}" type="datetimeFigureOut">
              <a:rPr lang="de-DE" smtClean="0"/>
              <a:t>21.07.2026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C020C369-6A01-4129-CBBD-E7742BFF60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5E4F0464-5A44-D519-C150-6252BA7638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60DCD9-059E-4828-8686-79F26F4D45A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227342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1EEAF85-9726-C177-660B-7180C83346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D0FE48D8-E6A1-DD29-0731-58AFF43981D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8A94C05A-9592-E10A-2AC7-6DCCD74954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2528A-7779-4E69-8052-CE0CC5E940F5}" type="datetimeFigureOut">
              <a:rPr lang="de-DE" smtClean="0"/>
              <a:t>21.07.2026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3BA959B9-9ED4-D357-E2A8-901EBE0F4D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DEAFC70C-0ADE-51D6-1762-9BEFBD6034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60DCD9-059E-4828-8686-79F26F4D45A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012599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954127C8-0C4A-54A1-E266-9D03F30BD23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673EC7BA-5FD4-B376-EB48-2FDEDF08ADB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8DEDB285-30CD-51B9-F85F-022DD8AD13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2528A-7779-4E69-8052-CE0CC5E940F5}" type="datetimeFigureOut">
              <a:rPr lang="de-DE" smtClean="0"/>
              <a:t>21.07.2026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A76517C2-A5A5-FD4D-BA72-3EAE37BE8C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FE3AE057-52A4-04B0-6FEE-47CDB16A25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60DCD9-059E-4828-8686-79F26F4D45A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274628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DDF9E33-1523-55F2-37EA-392CA914AC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2B0D32E5-980E-B226-96E6-3CABFEC194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12F2CA0E-1C7B-E254-5D46-C19813C6B0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2528A-7779-4E69-8052-CE0CC5E940F5}" type="datetimeFigureOut">
              <a:rPr lang="de-DE" smtClean="0"/>
              <a:t>21.07.2026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1539B442-0522-9ED0-F412-AF669F04D0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D89001F0-F926-D1A4-1D12-F1C286DC44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60DCD9-059E-4828-8686-79F26F4D45A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866465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0550D35-E62B-9B3B-D4B2-DF00F36F6F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CE2E3ABC-3991-6BC9-F74C-0561BD88B5F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F2CCD9-A3BC-210C-3D37-478D47A7BE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2528A-7779-4E69-8052-CE0CC5E940F5}" type="datetimeFigureOut">
              <a:rPr lang="de-DE" smtClean="0"/>
              <a:t>21.07.2026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9B3BE171-DB07-D538-3786-2A0849CB17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9C77DEE0-0F4F-3671-0621-441127800C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60DCD9-059E-4828-8686-79F26F4D45A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880640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4D6F7AB-CCA0-5483-F21F-86C3DFC52A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AC1D18AB-45F5-9EFA-13EC-C318775C5DB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B404701C-6BBC-2958-5E35-21E6F644BAC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E0E0F281-9D8D-7CA5-CF5B-E898BDE9A1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2528A-7779-4E69-8052-CE0CC5E940F5}" type="datetimeFigureOut">
              <a:rPr lang="de-DE" smtClean="0"/>
              <a:t>21.07.2026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DD765EB5-414E-5173-77D1-57DD5DCC6F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F494F6F7-0112-C012-1128-4729B8E847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60DCD9-059E-4828-8686-79F26F4D45A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5838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48C039A-4439-AD99-25E9-6BF1A91B73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68313AEC-2D9D-E03B-AF7E-56D90123A56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2FB5896D-EE58-3014-5B5A-9B52675BE4A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5BAE22C9-A113-4E66-1681-83190193930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D2BB5B08-5F00-740B-8AFB-E500A172476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CC0218D5-CC66-6C22-D2C4-DD401FB7EB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2528A-7779-4E69-8052-CE0CC5E940F5}" type="datetimeFigureOut">
              <a:rPr lang="de-DE" smtClean="0"/>
              <a:t>21.07.2026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B7D0A547-3C1D-3DE2-55DF-EDB2CA921E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40A33EB1-3531-82AF-445B-52370EC80B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60DCD9-059E-4828-8686-79F26F4D45A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331918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EE52A20-F6AA-67BA-DBC6-1016DC8A88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EE979D4E-D763-5D56-6B77-0AF4233E24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2528A-7779-4E69-8052-CE0CC5E940F5}" type="datetimeFigureOut">
              <a:rPr lang="de-DE" smtClean="0"/>
              <a:t>21.07.2026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9DC5AC5D-3537-EF78-40AC-5EBCEEFF81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011D3EDE-8CC4-5464-BCDA-FC5A522950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60DCD9-059E-4828-8686-79F26F4D45A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800818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4AFCD83F-731E-0D4C-EA3B-A3A24D07BE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2528A-7779-4E69-8052-CE0CC5E940F5}" type="datetimeFigureOut">
              <a:rPr lang="de-DE" smtClean="0"/>
              <a:t>21.07.2026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D4E39836-51FC-4BC2-8A4E-73DF3F7273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017D6054-2501-D3E8-6407-69ABF632C7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60DCD9-059E-4828-8686-79F26F4D45A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328712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3FB904C-F26B-8990-445B-AF2438B3CF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3DCB8C5D-134B-38CB-C3EA-F0DFA820BF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969B2090-0F94-A5E2-1E6A-1180AFF3FC5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1F806B20-6E00-5F27-945A-2C2CAE78F8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2528A-7779-4E69-8052-CE0CC5E940F5}" type="datetimeFigureOut">
              <a:rPr lang="de-DE" smtClean="0"/>
              <a:t>21.07.2026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9E4E2988-FF18-F2D1-F78E-B32CF0F5AD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78D1F953-C0C3-3356-602A-B058004AD3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60DCD9-059E-4828-8686-79F26F4D45A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16552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D96646A-43A8-747C-07AA-089C3BC707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42545C5B-4F5A-563F-E359-66BF25AA84F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41DEC7DA-901B-E628-1135-B162CBFEAB4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94DC7E4E-AE0D-D3E1-9607-3466BAFF78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2528A-7779-4E69-8052-CE0CC5E940F5}" type="datetimeFigureOut">
              <a:rPr lang="de-DE" smtClean="0"/>
              <a:t>21.07.2026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A6A44D8D-39FB-5197-8C37-FF228FAB09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27FA23CA-4452-419E-FC2F-369F2A4F52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60DCD9-059E-4828-8686-79F26F4D45A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219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AAFCE923-F26F-7472-4BD2-3A926AB7FB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FAD6BCC2-F200-2525-7657-6F51B27CF2A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D8993E95-1F48-7BB6-0D37-5ABD29B5CDD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452528A-7779-4E69-8052-CE0CC5E940F5}" type="datetimeFigureOut">
              <a:rPr lang="de-DE" smtClean="0"/>
              <a:t>21.07.2026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0B2180E3-BBFD-4B3D-E081-9629006B98F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065EA9-D0E3-B963-84F1-A3B7BEB27F0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D60DCD9-059E-4828-8686-79F26F4D45A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865772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97FDFCE-2D42-825F-36F4-76D00940C52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de-DE" dirty="0"/>
              <a:t>Die neue Friedensdenkschrift der EKD</a:t>
            </a:r>
            <a:br>
              <a:rPr lang="de-DE" dirty="0"/>
            </a:br>
            <a:br>
              <a:rPr lang="de-DE" dirty="0"/>
            </a:br>
            <a:r>
              <a:rPr lang="de-DE" sz="4000" dirty="0"/>
              <a:t>(Veröffentlicht 2025)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EA6F7177-77E5-5FD7-6406-FC470011309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016582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0BCEA13-D8A7-9DBA-2B06-FEECCE8912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pic>
        <p:nvPicPr>
          <p:cNvPr id="5" name="Inhaltsplatzhalter 4">
            <a:extLst>
              <a:ext uri="{FF2B5EF4-FFF2-40B4-BE49-F238E27FC236}">
                <a16:creationId xmlns:a16="http://schemas.microsoft.com/office/drawing/2014/main" id="{5F7048B9-5170-2172-3363-499900291DF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27364" y="14844"/>
            <a:ext cx="4245429" cy="6675203"/>
          </a:xfrm>
          <a:prstGeom prst="rect">
            <a:avLst/>
          </a:prstGeom>
        </p:spPr>
      </p:pic>
      <p:pic>
        <p:nvPicPr>
          <p:cNvPr id="7" name="Grafik 6">
            <a:extLst>
              <a:ext uri="{FF2B5EF4-FFF2-40B4-BE49-F238E27FC236}">
                <a16:creationId xmlns:a16="http://schemas.microsoft.com/office/drawing/2014/main" id="{CAAC59D4-A910-4A4A-4162-EAF98660A10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17280" y="299156"/>
            <a:ext cx="4109156" cy="65588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06375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0C946F8-A47A-6FD8-BB7E-874CFA4B28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47928" y="90805"/>
            <a:ext cx="10515600" cy="1325563"/>
          </a:xfrm>
        </p:spPr>
        <p:txBody>
          <a:bodyPr/>
          <a:lstStyle/>
          <a:p>
            <a:endParaRPr lang="de-DE"/>
          </a:p>
        </p:txBody>
      </p:sp>
      <p:pic>
        <p:nvPicPr>
          <p:cNvPr id="5" name="Inhaltsplatzhalter 4">
            <a:extLst>
              <a:ext uri="{FF2B5EF4-FFF2-40B4-BE49-F238E27FC236}">
                <a16:creationId xmlns:a16="http://schemas.microsoft.com/office/drawing/2014/main" id="{14B5DBA3-805A-60A9-13CC-4CB3FC45317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84046" y="854982"/>
            <a:ext cx="10847707" cy="51757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127923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3F1A554-C34D-3A76-8940-8CDAEEB101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pic>
        <p:nvPicPr>
          <p:cNvPr id="5" name="Inhaltsplatzhalter 4">
            <a:extLst>
              <a:ext uri="{FF2B5EF4-FFF2-40B4-BE49-F238E27FC236}">
                <a16:creationId xmlns:a16="http://schemas.microsoft.com/office/drawing/2014/main" id="{8CD5AD2C-675F-3074-704D-9660FEEA08D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1080" y="421010"/>
            <a:ext cx="11282720" cy="60159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66216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398769A-8848-1111-9F12-732875E306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pic>
        <p:nvPicPr>
          <p:cNvPr id="5" name="Inhaltsplatzhalter 4">
            <a:extLst>
              <a:ext uri="{FF2B5EF4-FFF2-40B4-BE49-F238E27FC236}">
                <a16:creationId xmlns:a16="http://schemas.microsoft.com/office/drawing/2014/main" id="{F15E3945-E96B-41A4-10DD-7A04A4B4DA2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24579" y="1981200"/>
            <a:ext cx="12131215" cy="41039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10184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0DB81B1-EAD5-4092-5651-B24D32ED17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pic>
        <p:nvPicPr>
          <p:cNvPr id="5" name="Inhaltsplatzhalter 4">
            <a:extLst>
              <a:ext uri="{FF2B5EF4-FFF2-40B4-BE49-F238E27FC236}">
                <a16:creationId xmlns:a16="http://schemas.microsoft.com/office/drawing/2014/main" id="{870A9486-2509-3269-5384-3AF7107135D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08362" y="751114"/>
            <a:ext cx="11928762" cy="53557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15221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D44D745-0CBA-7B21-6564-97FD600EB3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Konsequenzen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FCD640AB-2677-B05E-2023-EC5B4A5194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/>
              <a:t>Unterstützung der Gewissensbildung</a:t>
            </a:r>
          </a:p>
          <a:p>
            <a:r>
              <a:rPr lang="de-DE" dirty="0"/>
              <a:t>grundlegende Bedeutung der christlichen Friedensethik</a:t>
            </a:r>
          </a:p>
          <a:p>
            <a:r>
              <a:rPr lang="de-DE" dirty="0"/>
              <a:t>Offenheit für die Entscheidung für Wehrdienst</a:t>
            </a:r>
          </a:p>
        </p:txBody>
      </p:sp>
    </p:spTree>
    <p:extLst>
      <p:ext uri="{BB962C8B-B14F-4D97-AF65-F5344CB8AC3E}">
        <p14:creationId xmlns:p14="http://schemas.microsoft.com/office/powerpoint/2010/main" val="27065857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26</Words>
  <Application>Microsoft Office PowerPoint</Application>
  <PresentationFormat>Breitbild</PresentationFormat>
  <Paragraphs>5</Paragraphs>
  <Slides>7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7</vt:i4>
      </vt:variant>
    </vt:vector>
  </HeadingPairs>
  <TitlesOfParts>
    <vt:vector size="11" baseType="lpstr">
      <vt:lpstr>Aptos</vt:lpstr>
      <vt:lpstr>Aptos Display</vt:lpstr>
      <vt:lpstr>Arial</vt:lpstr>
      <vt:lpstr>Office</vt:lpstr>
      <vt:lpstr>Die neue Friedensdenkschrift der EKD  (Veröffentlicht 2025)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Konsequenzen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Friedrich Schweitzer</dc:creator>
  <cp:lastModifiedBy>Kathrin Sauer</cp:lastModifiedBy>
  <cp:revision>1</cp:revision>
  <dcterms:created xsi:type="dcterms:W3CDTF">2026-07-07T10:48:43Z</dcterms:created>
  <dcterms:modified xsi:type="dcterms:W3CDTF">2026-07-21T07:14:35Z</dcterms:modified>
</cp:coreProperties>
</file>