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 id="2147483675" r:id="rId3"/>
  </p:sldMasterIdLst>
  <p:notesMasterIdLst>
    <p:notesMasterId r:id="rId1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jB1AeC7h8wxyk1BQ88VJQQBgA8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94"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0: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0: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1:notes"/>
          <p:cNvSpPr txBox="1">
            <a:spLocks noGrp="1"/>
          </p:cNvSpPr>
          <p:nvPr>
            <p:ph type="body" idx="1"/>
          </p:nvPr>
        </p:nvSpPr>
        <p:spPr>
          <a:xfrm>
            <a:off x="679320" y="4714920"/>
            <a:ext cx="5438520" cy="446688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de-DE" sz="2000" b="0" strike="noStrike">
                <a:solidFill>
                  <a:srgbClr val="000000"/>
                </a:solidFill>
                <a:latin typeface="Arial"/>
                <a:ea typeface="Arial"/>
                <a:cs typeface="Arial"/>
                <a:sym typeface="Arial"/>
              </a:rPr>
              <a:t>Stipendium:</a:t>
            </a:r>
            <a:endParaRPr/>
          </a:p>
          <a:p>
            <a:pPr marL="0" lvl="0" indent="0" algn="l" rtl="0">
              <a:spcBef>
                <a:spcPts val="0"/>
              </a:spcBef>
              <a:spcAft>
                <a:spcPts val="0"/>
              </a:spcAft>
              <a:buNone/>
            </a:pPr>
            <a:r>
              <a:rPr lang="de-DE" sz="2000" b="0" strike="noStrike">
                <a:solidFill>
                  <a:srgbClr val="000000"/>
                </a:solidFill>
                <a:latin typeface="Arial"/>
                <a:ea typeface="Arial"/>
                <a:cs typeface="Arial"/>
                <a:sym typeface="Arial"/>
              </a:rPr>
              <a:t>Asiana Airlines</a:t>
            </a:r>
            <a:endParaRPr/>
          </a:p>
          <a:p>
            <a:pPr marL="0" lvl="0" indent="0" algn="l" rtl="0">
              <a:spcBef>
                <a:spcPts val="0"/>
              </a:spcBef>
              <a:spcAft>
                <a:spcPts val="0"/>
              </a:spcAft>
              <a:buNone/>
            </a:pPr>
            <a:r>
              <a:rPr lang="de-DE" sz="2000" b="0" strike="noStrike">
                <a:solidFill>
                  <a:srgbClr val="000000"/>
                </a:solidFill>
                <a:latin typeface="Arial"/>
                <a:ea typeface="Arial"/>
                <a:cs typeface="Arial"/>
                <a:sym typeface="Arial"/>
              </a:rPr>
              <a:t>Auslands BAFöG</a:t>
            </a:r>
            <a:endParaRPr sz="2000" b="0" strike="noStrike">
              <a:solidFill>
                <a:srgbClr val="000000"/>
              </a:solidFill>
              <a:latin typeface="Arial"/>
              <a:ea typeface="Arial"/>
              <a:cs typeface="Arial"/>
              <a:sym typeface="Arial"/>
            </a:endParaRPr>
          </a:p>
          <a:p>
            <a:pPr marL="0" lvl="0" indent="0" algn="l" rtl="0">
              <a:spcBef>
                <a:spcPts val="0"/>
              </a:spcBef>
              <a:spcAft>
                <a:spcPts val="0"/>
              </a:spcAft>
              <a:buNone/>
            </a:pPr>
            <a:r>
              <a:rPr lang="de-DE" sz="2000" b="0" strike="noStrike">
                <a:solidFill>
                  <a:srgbClr val="000000"/>
                </a:solidFill>
                <a:latin typeface="Arial"/>
                <a:ea typeface="Arial"/>
                <a:cs typeface="Arial"/>
                <a:sym typeface="Arial"/>
              </a:rPr>
              <a:t>DAAD</a:t>
            </a:r>
            <a:endParaRPr/>
          </a:p>
          <a:p>
            <a:pPr marL="0" lvl="0" indent="0" algn="l" rtl="0">
              <a:spcBef>
                <a:spcPts val="0"/>
              </a:spcBef>
              <a:spcAft>
                <a:spcPts val="0"/>
              </a:spcAft>
              <a:buNone/>
            </a:pPr>
            <a:r>
              <a:rPr lang="de-DE" sz="2000" b="0" strike="noStrike">
                <a:solidFill>
                  <a:srgbClr val="000000"/>
                </a:solidFill>
                <a:latin typeface="Arial"/>
                <a:ea typeface="Arial"/>
                <a:cs typeface="Arial"/>
                <a:sym typeface="Arial"/>
              </a:rPr>
              <a:t>MAKES DAAD</a:t>
            </a:r>
            <a:endParaRPr/>
          </a:p>
          <a:p>
            <a:pPr marL="0" lvl="0" indent="0" algn="l" rtl="0">
              <a:spcBef>
                <a:spcPts val="0"/>
              </a:spcBef>
              <a:spcAft>
                <a:spcPts val="0"/>
              </a:spcAft>
              <a:buNone/>
            </a:pPr>
            <a:r>
              <a:rPr lang="de-DE" sz="2000" b="0" strike="noStrike">
                <a:solidFill>
                  <a:srgbClr val="000000"/>
                </a:solidFill>
                <a:latin typeface="Arial"/>
                <a:ea typeface="Arial"/>
                <a:cs typeface="Arial"/>
                <a:sym typeface="Arial"/>
              </a:rPr>
              <a:t>Diverse Stipendien</a:t>
            </a:r>
            <a:endParaRPr/>
          </a:p>
        </p:txBody>
      </p:sp>
      <p:sp>
        <p:nvSpPr>
          <p:cNvPr id="245" name="Google Shape;245;p11:notes"/>
          <p:cNvSpPr txBox="1"/>
          <p:nvPr/>
        </p:nvSpPr>
        <p:spPr>
          <a:xfrm>
            <a:off x="3849840" y="9428040"/>
            <a:ext cx="2945880" cy="4964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de-DE" sz="1200" b="0" strike="noStrike">
                <a:solidFill>
                  <a:srgbClr val="000000"/>
                </a:solidFill>
                <a:latin typeface="Arial"/>
                <a:ea typeface="Arial"/>
                <a:cs typeface="Arial"/>
                <a:sym typeface="Arial"/>
              </a:rPr>
              <a:t>11</a:t>
            </a:fld>
            <a:endParaRPr sz="1400" b="0" strike="noStrike">
              <a:solidFill>
                <a:srgbClr val="000000"/>
              </a:solidFill>
              <a:latin typeface="Times New Roman"/>
              <a:ea typeface="Times New Roman"/>
              <a:cs typeface="Times New Roman"/>
              <a:sym typeface="Times New Roman"/>
            </a:endParaRPr>
          </a:p>
        </p:txBody>
      </p:sp>
      <p:sp>
        <p:nvSpPr>
          <p:cNvPr id="246" name="Google Shape;246;p11: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2: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12: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3: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p13: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4:notes"/>
          <p:cNvSpPr txBox="1">
            <a:spLocks noGrp="1"/>
          </p:cNvSpPr>
          <p:nvPr>
            <p:ph type="body" idx="1"/>
          </p:nvPr>
        </p:nvSpPr>
        <p:spPr>
          <a:xfrm>
            <a:off x="679320" y="4714920"/>
            <a:ext cx="5438520" cy="446688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de-DE" sz="2000" b="0" strike="noStrike">
                <a:solidFill>
                  <a:srgbClr val="000000"/>
                </a:solidFill>
                <a:latin typeface="Arial"/>
                <a:ea typeface="Arial"/>
                <a:cs typeface="Arial"/>
                <a:sym typeface="Arial"/>
              </a:rPr>
              <a:t>Photo by Manuel Schönfeld_Fotolia_95673822_M</a:t>
            </a:r>
            <a:endParaRPr/>
          </a:p>
        </p:txBody>
      </p:sp>
      <p:sp>
        <p:nvSpPr>
          <p:cNvPr id="269" name="Google Shape;269;p14:notes"/>
          <p:cNvSpPr txBox="1"/>
          <p:nvPr/>
        </p:nvSpPr>
        <p:spPr>
          <a:xfrm>
            <a:off x="3849840" y="9428040"/>
            <a:ext cx="2945880" cy="4964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de-DE" sz="1200" b="0" strike="noStrike">
                <a:solidFill>
                  <a:srgbClr val="000000"/>
                </a:solidFill>
                <a:latin typeface="Arial"/>
                <a:ea typeface="Arial"/>
                <a:cs typeface="Arial"/>
                <a:sym typeface="Arial"/>
              </a:rPr>
              <a:t>14</a:t>
            </a:fld>
            <a:endParaRPr sz="1400" b="0" strike="noStrike">
              <a:solidFill>
                <a:srgbClr val="000000"/>
              </a:solidFill>
              <a:latin typeface="Times New Roman"/>
              <a:ea typeface="Times New Roman"/>
              <a:cs typeface="Times New Roman"/>
              <a:sym typeface="Times New Roman"/>
            </a:endParaRPr>
          </a:p>
        </p:txBody>
      </p:sp>
      <p:sp>
        <p:nvSpPr>
          <p:cNvPr id="270" name="Google Shape;270;p14: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2: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de-DE"/>
              <a:t>Unique feature of our program… </a:t>
            </a:r>
            <a:endParaRPr/>
          </a:p>
        </p:txBody>
      </p:sp>
      <p:sp>
        <p:nvSpPr>
          <p:cNvPr id="183" name="Google Shape;183;p2:notes"/>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de-DE" sz="1400" b="0" strike="noStrike">
                <a:solidFill>
                  <a:srgbClr val="000000"/>
                </a:solidFill>
                <a:latin typeface="Times New Roman"/>
                <a:ea typeface="Times New Roman"/>
                <a:cs typeface="Times New Roman"/>
                <a:sym typeface="Times New Roman"/>
              </a:rPr>
              <a:t>2</a:t>
            </a:fld>
            <a:endParaRPr sz="14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3: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4: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4: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5: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5: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de-DE"/>
              <a:t>For 2nd semester info session, go into each of the items in more detail….Not needed for the 1</a:t>
            </a:r>
            <a:r>
              <a:rPr lang="de-DE" baseline="30000"/>
              <a:t>st</a:t>
            </a:r>
            <a:r>
              <a:rPr lang="de-DE"/>
              <a:t> semesters. </a:t>
            </a:r>
            <a:endParaRPr/>
          </a:p>
        </p:txBody>
      </p:sp>
      <p:sp>
        <p:nvSpPr>
          <p:cNvPr id="213" name="Google Shape;213;p6:notes"/>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de-DE" sz="1400" b="0" strike="noStrike">
                <a:solidFill>
                  <a:srgbClr val="000000"/>
                </a:solidFill>
                <a:latin typeface="Times New Roman"/>
                <a:ea typeface="Times New Roman"/>
                <a:cs typeface="Times New Roman"/>
                <a:sym typeface="Times New Roman"/>
              </a:rPr>
              <a:t>6</a:t>
            </a:fld>
            <a:endParaRPr sz="14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7: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7: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8: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8: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9: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9: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3"/>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3"/>
        <p:cNvGrpSpPr/>
        <p:nvPr/>
      </p:nvGrpSpPr>
      <p:grpSpPr>
        <a:xfrm>
          <a:off x="0" y="0"/>
          <a:ext cx="0" cy="0"/>
          <a:chOff x="0" y="0"/>
          <a:chExt cx="0" cy="0"/>
        </a:xfrm>
      </p:grpSpPr>
      <p:sp>
        <p:nvSpPr>
          <p:cNvPr id="44" name="Google Shape;44;p31"/>
          <p:cNvSpPr txBox="1">
            <a:spLocks noGrp="1"/>
          </p:cNvSpPr>
          <p:nvPr>
            <p:ph type="title"/>
          </p:nvPr>
        </p:nvSpPr>
        <p:spPr>
          <a:xfrm>
            <a:off x="719280" y="1368360"/>
            <a:ext cx="7700760" cy="35532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1"/>
          <p:cNvSpPr txBox="1">
            <a:spLocks noGrp="1"/>
          </p:cNvSpPr>
          <p:nvPr>
            <p:ph type="body" idx="1"/>
          </p:nvPr>
        </p:nvSpPr>
        <p:spPr>
          <a:xfrm>
            <a:off x="719280" y="1798560"/>
            <a:ext cx="770076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1"/>
          <p:cNvSpPr txBox="1">
            <a:spLocks noGrp="1"/>
          </p:cNvSpPr>
          <p:nvPr>
            <p:ph type="body" idx="2"/>
          </p:nvPr>
        </p:nvSpPr>
        <p:spPr>
          <a:xfrm>
            <a:off x="719280" y="4075560"/>
            <a:ext cx="770076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7"/>
        <p:cNvGrpSpPr/>
        <p:nvPr/>
      </p:nvGrpSpPr>
      <p:grpSpPr>
        <a:xfrm>
          <a:off x="0" y="0"/>
          <a:ext cx="0" cy="0"/>
          <a:chOff x="0" y="0"/>
          <a:chExt cx="0" cy="0"/>
        </a:xfrm>
      </p:grpSpPr>
      <p:sp>
        <p:nvSpPr>
          <p:cNvPr id="48" name="Google Shape;48;p32"/>
          <p:cNvSpPr txBox="1">
            <a:spLocks noGrp="1"/>
          </p:cNvSpPr>
          <p:nvPr>
            <p:ph type="title"/>
          </p:nvPr>
        </p:nvSpPr>
        <p:spPr>
          <a:xfrm>
            <a:off x="719280" y="1368360"/>
            <a:ext cx="7700760" cy="35532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2"/>
          <p:cNvSpPr txBox="1">
            <a:spLocks noGrp="1"/>
          </p:cNvSpPr>
          <p:nvPr>
            <p:ph type="body" idx="1"/>
          </p:nvPr>
        </p:nvSpPr>
        <p:spPr>
          <a:xfrm>
            <a:off x="719280" y="1798560"/>
            <a:ext cx="375768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2"/>
          <p:cNvSpPr txBox="1">
            <a:spLocks noGrp="1"/>
          </p:cNvSpPr>
          <p:nvPr>
            <p:ph type="body" idx="2"/>
          </p:nvPr>
        </p:nvSpPr>
        <p:spPr>
          <a:xfrm>
            <a:off x="4665240" y="1798560"/>
            <a:ext cx="375768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2"/>
          <p:cNvSpPr txBox="1">
            <a:spLocks noGrp="1"/>
          </p:cNvSpPr>
          <p:nvPr>
            <p:ph type="body" idx="3"/>
          </p:nvPr>
        </p:nvSpPr>
        <p:spPr>
          <a:xfrm>
            <a:off x="4665240" y="4075560"/>
            <a:ext cx="375768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2"/>
          <p:cNvSpPr txBox="1">
            <a:spLocks noGrp="1"/>
          </p:cNvSpPr>
          <p:nvPr>
            <p:ph type="body" idx="4"/>
          </p:nvPr>
        </p:nvSpPr>
        <p:spPr>
          <a:xfrm>
            <a:off x="719280" y="4075560"/>
            <a:ext cx="375768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719280" y="1368360"/>
            <a:ext cx="7700760" cy="35532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3"/>
          <p:cNvSpPr txBox="1">
            <a:spLocks noGrp="1"/>
          </p:cNvSpPr>
          <p:nvPr>
            <p:ph type="body" idx="1"/>
          </p:nvPr>
        </p:nvSpPr>
        <p:spPr>
          <a:xfrm>
            <a:off x="719280" y="1798560"/>
            <a:ext cx="7700760" cy="435888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3"/>
          <p:cNvSpPr txBox="1">
            <a:spLocks noGrp="1"/>
          </p:cNvSpPr>
          <p:nvPr>
            <p:ph type="body" idx="2"/>
          </p:nvPr>
        </p:nvSpPr>
        <p:spPr>
          <a:xfrm>
            <a:off x="719280" y="1798560"/>
            <a:ext cx="7700760" cy="435888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7" name="Google Shape;57;p33"/>
          <p:cNvPicPr preferRelativeResize="0"/>
          <p:nvPr/>
        </p:nvPicPr>
        <p:blipFill rotWithShape="1">
          <a:blip r:embed="rId2">
            <a:alphaModFix/>
          </a:blip>
          <a:srcRect/>
          <a:stretch/>
        </p:blipFill>
        <p:spPr>
          <a:xfrm>
            <a:off x="1837800" y="1798560"/>
            <a:ext cx="5463000" cy="4358880"/>
          </a:xfrm>
          <a:prstGeom prst="rect">
            <a:avLst/>
          </a:prstGeom>
          <a:noFill/>
          <a:ln>
            <a:noFill/>
          </a:ln>
        </p:spPr>
      </p:pic>
      <p:pic>
        <p:nvPicPr>
          <p:cNvPr id="58" name="Google Shape;58;p33"/>
          <p:cNvPicPr preferRelativeResize="0"/>
          <p:nvPr/>
        </p:nvPicPr>
        <p:blipFill rotWithShape="1">
          <a:blip r:embed="rId2">
            <a:alphaModFix/>
          </a:blip>
          <a:srcRect/>
          <a:stretch/>
        </p:blipFill>
        <p:spPr>
          <a:xfrm>
            <a:off x="1837800" y="1798560"/>
            <a:ext cx="5463000" cy="435888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67"/>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719280" y="1368360"/>
            <a:ext cx="7700760" cy="35532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0"/>
          <p:cNvSpPr txBox="1">
            <a:spLocks noGrp="1"/>
          </p:cNvSpPr>
          <p:nvPr>
            <p:ph type="body" idx="1"/>
          </p:nvPr>
        </p:nvSpPr>
        <p:spPr>
          <a:xfrm>
            <a:off x="719280" y="1798560"/>
            <a:ext cx="7700760" cy="435888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1"/>
        <p:cNvGrpSpPr/>
        <p:nvPr/>
      </p:nvGrpSpPr>
      <p:grpSpPr>
        <a:xfrm>
          <a:off x="0" y="0"/>
          <a:ext cx="0" cy="0"/>
          <a:chOff x="0" y="0"/>
          <a:chExt cx="0" cy="0"/>
        </a:xfrm>
      </p:grpSpPr>
      <p:sp>
        <p:nvSpPr>
          <p:cNvPr id="72" name="Google Shape;72;p34"/>
          <p:cNvSpPr txBox="1">
            <a:spLocks noGrp="1"/>
          </p:cNvSpPr>
          <p:nvPr>
            <p:ph type="title"/>
          </p:nvPr>
        </p:nvSpPr>
        <p:spPr>
          <a:xfrm>
            <a:off x="719280" y="1368360"/>
            <a:ext cx="7700760" cy="35532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4"/>
          <p:cNvSpPr txBox="1">
            <a:spLocks noGrp="1"/>
          </p:cNvSpPr>
          <p:nvPr>
            <p:ph type="subTitle" idx="1"/>
          </p:nvPr>
        </p:nvSpPr>
        <p:spPr>
          <a:xfrm>
            <a:off x="719280" y="1798560"/>
            <a:ext cx="7700760" cy="435888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a:off x="719280" y="1368360"/>
            <a:ext cx="7700760" cy="35532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5"/>
          <p:cNvSpPr txBox="1">
            <a:spLocks noGrp="1"/>
          </p:cNvSpPr>
          <p:nvPr>
            <p:ph type="body" idx="1"/>
          </p:nvPr>
        </p:nvSpPr>
        <p:spPr>
          <a:xfrm>
            <a:off x="719280" y="1798560"/>
            <a:ext cx="3757680" cy="435888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5"/>
          <p:cNvSpPr txBox="1">
            <a:spLocks noGrp="1"/>
          </p:cNvSpPr>
          <p:nvPr>
            <p:ph type="body" idx="2"/>
          </p:nvPr>
        </p:nvSpPr>
        <p:spPr>
          <a:xfrm>
            <a:off x="4665240" y="1798560"/>
            <a:ext cx="3757680" cy="435888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a:off x="719280" y="1368360"/>
            <a:ext cx="7700760" cy="35532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0"/>
        <p:cNvGrpSpPr/>
        <p:nvPr/>
      </p:nvGrpSpPr>
      <p:grpSpPr>
        <a:xfrm>
          <a:off x="0" y="0"/>
          <a:ext cx="0" cy="0"/>
          <a:chOff x="0" y="0"/>
          <a:chExt cx="0" cy="0"/>
        </a:xfrm>
      </p:grpSpPr>
      <p:sp>
        <p:nvSpPr>
          <p:cNvPr id="81" name="Google Shape;81;p37"/>
          <p:cNvSpPr txBox="1">
            <a:spLocks noGrp="1"/>
          </p:cNvSpPr>
          <p:nvPr>
            <p:ph type="subTitle" idx="1"/>
          </p:nvPr>
        </p:nvSpPr>
        <p:spPr>
          <a:xfrm>
            <a:off x="719280" y="1368360"/>
            <a:ext cx="7700760" cy="164844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2"/>
        <p:cNvGrpSpPr/>
        <p:nvPr/>
      </p:nvGrpSpPr>
      <p:grpSpPr>
        <a:xfrm>
          <a:off x="0" y="0"/>
          <a:ext cx="0" cy="0"/>
          <a:chOff x="0" y="0"/>
          <a:chExt cx="0" cy="0"/>
        </a:xfrm>
      </p:grpSpPr>
      <p:sp>
        <p:nvSpPr>
          <p:cNvPr id="83" name="Google Shape;83;p38"/>
          <p:cNvSpPr txBox="1">
            <a:spLocks noGrp="1"/>
          </p:cNvSpPr>
          <p:nvPr>
            <p:ph type="title"/>
          </p:nvPr>
        </p:nvSpPr>
        <p:spPr>
          <a:xfrm>
            <a:off x="719280" y="1368360"/>
            <a:ext cx="7700760" cy="35532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8"/>
          <p:cNvSpPr txBox="1">
            <a:spLocks noGrp="1"/>
          </p:cNvSpPr>
          <p:nvPr>
            <p:ph type="body" idx="1"/>
          </p:nvPr>
        </p:nvSpPr>
        <p:spPr>
          <a:xfrm>
            <a:off x="719280" y="1798560"/>
            <a:ext cx="375768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8"/>
          <p:cNvSpPr txBox="1">
            <a:spLocks noGrp="1"/>
          </p:cNvSpPr>
          <p:nvPr>
            <p:ph type="body" idx="2"/>
          </p:nvPr>
        </p:nvSpPr>
        <p:spPr>
          <a:xfrm>
            <a:off x="719280" y="4075560"/>
            <a:ext cx="375768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8"/>
          <p:cNvSpPr txBox="1">
            <a:spLocks noGrp="1"/>
          </p:cNvSpPr>
          <p:nvPr>
            <p:ph type="body" idx="3"/>
          </p:nvPr>
        </p:nvSpPr>
        <p:spPr>
          <a:xfrm>
            <a:off x="4665240" y="1798560"/>
            <a:ext cx="3757680" cy="435888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
        <p:cNvGrpSpPr/>
        <p:nvPr/>
      </p:nvGrpSpPr>
      <p:grpSpPr>
        <a:xfrm>
          <a:off x="0" y="0"/>
          <a:ext cx="0" cy="0"/>
          <a:chOff x="0" y="0"/>
          <a:chExt cx="0" cy="0"/>
        </a:xfrm>
      </p:grpSpPr>
      <p:sp>
        <p:nvSpPr>
          <p:cNvPr id="15" name="Google Shape;15;p17"/>
          <p:cNvSpPr txBox="1">
            <a:spLocks noGrp="1"/>
          </p:cNvSpPr>
          <p:nvPr>
            <p:ph type="title"/>
          </p:nvPr>
        </p:nvSpPr>
        <p:spPr>
          <a:xfrm>
            <a:off x="719280" y="1368360"/>
            <a:ext cx="7700760" cy="35532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87"/>
        <p:cNvGrpSpPr/>
        <p:nvPr/>
      </p:nvGrpSpPr>
      <p:grpSpPr>
        <a:xfrm>
          <a:off x="0" y="0"/>
          <a:ext cx="0" cy="0"/>
          <a:chOff x="0" y="0"/>
          <a:chExt cx="0" cy="0"/>
        </a:xfrm>
      </p:grpSpPr>
      <p:sp>
        <p:nvSpPr>
          <p:cNvPr id="88" name="Google Shape;88;p39"/>
          <p:cNvSpPr txBox="1">
            <a:spLocks noGrp="1"/>
          </p:cNvSpPr>
          <p:nvPr>
            <p:ph type="title"/>
          </p:nvPr>
        </p:nvSpPr>
        <p:spPr>
          <a:xfrm>
            <a:off x="719280" y="1368360"/>
            <a:ext cx="7700760" cy="35532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39"/>
          <p:cNvSpPr txBox="1">
            <a:spLocks noGrp="1"/>
          </p:cNvSpPr>
          <p:nvPr>
            <p:ph type="body" idx="1"/>
          </p:nvPr>
        </p:nvSpPr>
        <p:spPr>
          <a:xfrm>
            <a:off x="719280" y="1798560"/>
            <a:ext cx="3757680" cy="435888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9"/>
          <p:cNvSpPr txBox="1">
            <a:spLocks noGrp="1"/>
          </p:cNvSpPr>
          <p:nvPr>
            <p:ph type="body" idx="2"/>
          </p:nvPr>
        </p:nvSpPr>
        <p:spPr>
          <a:xfrm>
            <a:off x="4665240" y="1798560"/>
            <a:ext cx="375768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3"/>
          </p:nvPr>
        </p:nvSpPr>
        <p:spPr>
          <a:xfrm>
            <a:off x="4665240" y="4075560"/>
            <a:ext cx="375768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2"/>
        <p:cNvGrpSpPr/>
        <p:nvPr/>
      </p:nvGrpSpPr>
      <p:grpSpPr>
        <a:xfrm>
          <a:off x="0" y="0"/>
          <a:ext cx="0" cy="0"/>
          <a:chOff x="0" y="0"/>
          <a:chExt cx="0" cy="0"/>
        </a:xfrm>
      </p:grpSpPr>
      <p:sp>
        <p:nvSpPr>
          <p:cNvPr id="93" name="Google Shape;93;p40"/>
          <p:cNvSpPr txBox="1">
            <a:spLocks noGrp="1"/>
          </p:cNvSpPr>
          <p:nvPr>
            <p:ph type="title"/>
          </p:nvPr>
        </p:nvSpPr>
        <p:spPr>
          <a:xfrm>
            <a:off x="719280" y="1368360"/>
            <a:ext cx="7700760" cy="35532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40"/>
          <p:cNvSpPr txBox="1">
            <a:spLocks noGrp="1"/>
          </p:cNvSpPr>
          <p:nvPr>
            <p:ph type="body" idx="1"/>
          </p:nvPr>
        </p:nvSpPr>
        <p:spPr>
          <a:xfrm>
            <a:off x="719280" y="1798560"/>
            <a:ext cx="375768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40"/>
          <p:cNvSpPr txBox="1">
            <a:spLocks noGrp="1"/>
          </p:cNvSpPr>
          <p:nvPr>
            <p:ph type="body" idx="2"/>
          </p:nvPr>
        </p:nvSpPr>
        <p:spPr>
          <a:xfrm>
            <a:off x="4665240" y="1798560"/>
            <a:ext cx="375768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3"/>
          </p:nvPr>
        </p:nvSpPr>
        <p:spPr>
          <a:xfrm>
            <a:off x="719280" y="4075560"/>
            <a:ext cx="770076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97"/>
        <p:cNvGrpSpPr/>
        <p:nvPr/>
      </p:nvGrpSpPr>
      <p:grpSpPr>
        <a:xfrm>
          <a:off x="0" y="0"/>
          <a:ext cx="0" cy="0"/>
          <a:chOff x="0" y="0"/>
          <a:chExt cx="0" cy="0"/>
        </a:xfrm>
      </p:grpSpPr>
      <p:sp>
        <p:nvSpPr>
          <p:cNvPr id="98" name="Google Shape;98;p41"/>
          <p:cNvSpPr txBox="1">
            <a:spLocks noGrp="1"/>
          </p:cNvSpPr>
          <p:nvPr>
            <p:ph type="title"/>
          </p:nvPr>
        </p:nvSpPr>
        <p:spPr>
          <a:xfrm>
            <a:off x="719280" y="1368360"/>
            <a:ext cx="7700760" cy="35532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41"/>
          <p:cNvSpPr txBox="1">
            <a:spLocks noGrp="1"/>
          </p:cNvSpPr>
          <p:nvPr>
            <p:ph type="body" idx="1"/>
          </p:nvPr>
        </p:nvSpPr>
        <p:spPr>
          <a:xfrm>
            <a:off x="719280" y="1798560"/>
            <a:ext cx="770076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41"/>
          <p:cNvSpPr txBox="1">
            <a:spLocks noGrp="1"/>
          </p:cNvSpPr>
          <p:nvPr>
            <p:ph type="body" idx="2"/>
          </p:nvPr>
        </p:nvSpPr>
        <p:spPr>
          <a:xfrm>
            <a:off x="719280" y="4075560"/>
            <a:ext cx="770076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1"/>
        <p:cNvGrpSpPr/>
        <p:nvPr/>
      </p:nvGrpSpPr>
      <p:grpSpPr>
        <a:xfrm>
          <a:off x="0" y="0"/>
          <a:ext cx="0" cy="0"/>
          <a:chOff x="0" y="0"/>
          <a:chExt cx="0" cy="0"/>
        </a:xfrm>
      </p:grpSpPr>
      <p:sp>
        <p:nvSpPr>
          <p:cNvPr id="102" name="Google Shape;102;p42"/>
          <p:cNvSpPr txBox="1">
            <a:spLocks noGrp="1"/>
          </p:cNvSpPr>
          <p:nvPr>
            <p:ph type="title"/>
          </p:nvPr>
        </p:nvSpPr>
        <p:spPr>
          <a:xfrm>
            <a:off x="719280" y="1368360"/>
            <a:ext cx="7700760" cy="35532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42"/>
          <p:cNvSpPr txBox="1">
            <a:spLocks noGrp="1"/>
          </p:cNvSpPr>
          <p:nvPr>
            <p:ph type="body" idx="1"/>
          </p:nvPr>
        </p:nvSpPr>
        <p:spPr>
          <a:xfrm>
            <a:off x="719280" y="1798560"/>
            <a:ext cx="375768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42"/>
          <p:cNvSpPr txBox="1">
            <a:spLocks noGrp="1"/>
          </p:cNvSpPr>
          <p:nvPr>
            <p:ph type="body" idx="2"/>
          </p:nvPr>
        </p:nvSpPr>
        <p:spPr>
          <a:xfrm>
            <a:off x="4665240" y="1798560"/>
            <a:ext cx="375768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42"/>
          <p:cNvSpPr txBox="1">
            <a:spLocks noGrp="1"/>
          </p:cNvSpPr>
          <p:nvPr>
            <p:ph type="body" idx="3"/>
          </p:nvPr>
        </p:nvSpPr>
        <p:spPr>
          <a:xfrm>
            <a:off x="4665240" y="4075560"/>
            <a:ext cx="375768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42"/>
          <p:cNvSpPr txBox="1">
            <a:spLocks noGrp="1"/>
          </p:cNvSpPr>
          <p:nvPr>
            <p:ph type="body" idx="4"/>
          </p:nvPr>
        </p:nvSpPr>
        <p:spPr>
          <a:xfrm>
            <a:off x="719280" y="4075560"/>
            <a:ext cx="375768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07"/>
        <p:cNvGrpSpPr/>
        <p:nvPr/>
      </p:nvGrpSpPr>
      <p:grpSpPr>
        <a:xfrm>
          <a:off x="0" y="0"/>
          <a:ext cx="0" cy="0"/>
          <a:chOff x="0" y="0"/>
          <a:chExt cx="0" cy="0"/>
        </a:xfrm>
      </p:grpSpPr>
      <p:sp>
        <p:nvSpPr>
          <p:cNvPr id="108" name="Google Shape;108;p43"/>
          <p:cNvSpPr txBox="1">
            <a:spLocks noGrp="1"/>
          </p:cNvSpPr>
          <p:nvPr>
            <p:ph type="title"/>
          </p:nvPr>
        </p:nvSpPr>
        <p:spPr>
          <a:xfrm>
            <a:off x="719280" y="1368360"/>
            <a:ext cx="7700760" cy="35532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43"/>
          <p:cNvSpPr txBox="1">
            <a:spLocks noGrp="1"/>
          </p:cNvSpPr>
          <p:nvPr>
            <p:ph type="body" idx="1"/>
          </p:nvPr>
        </p:nvSpPr>
        <p:spPr>
          <a:xfrm>
            <a:off x="719280" y="1798560"/>
            <a:ext cx="7700760" cy="435888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43"/>
          <p:cNvSpPr txBox="1">
            <a:spLocks noGrp="1"/>
          </p:cNvSpPr>
          <p:nvPr>
            <p:ph type="body" idx="2"/>
          </p:nvPr>
        </p:nvSpPr>
        <p:spPr>
          <a:xfrm>
            <a:off x="719280" y="1798560"/>
            <a:ext cx="7700760" cy="435888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1" name="Google Shape;111;p43"/>
          <p:cNvPicPr preferRelativeResize="0"/>
          <p:nvPr/>
        </p:nvPicPr>
        <p:blipFill rotWithShape="1">
          <a:blip r:embed="rId2">
            <a:alphaModFix/>
          </a:blip>
          <a:srcRect/>
          <a:stretch/>
        </p:blipFill>
        <p:spPr>
          <a:xfrm>
            <a:off x="1837800" y="1798560"/>
            <a:ext cx="5463000" cy="4358880"/>
          </a:xfrm>
          <a:prstGeom prst="rect">
            <a:avLst/>
          </a:prstGeom>
          <a:noFill/>
          <a:ln>
            <a:noFill/>
          </a:ln>
        </p:spPr>
      </p:pic>
      <p:pic>
        <p:nvPicPr>
          <p:cNvPr id="112" name="Google Shape;112;p43"/>
          <p:cNvPicPr preferRelativeResize="0"/>
          <p:nvPr/>
        </p:nvPicPr>
        <p:blipFill rotWithShape="1">
          <a:blip r:embed="rId2">
            <a:alphaModFix/>
          </a:blip>
          <a:srcRect/>
          <a:stretch/>
        </p:blipFill>
        <p:spPr>
          <a:xfrm>
            <a:off x="1837800" y="1798560"/>
            <a:ext cx="5463000" cy="435888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113"/>
        <p:cNvGrpSpPr/>
        <p:nvPr/>
      </p:nvGrpSpPr>
      <p:grpSpPr>
        <a:xfrm>
          <a:off x="0" y="0"/>
          <a:ext cx="0" cy="0"/>
          <a:chOff x="0" y="0"/>
          <a:chExt cx="0" cy="0"/>
        </a:xfrm>
      </p:grpSpPr>
      <p:sp>
        <p:nvSpPr>
          <p:cNvPr id="114" name="Google Shape;114;p44"/>
          <p:cNvSpPr txBox="1">
            <a:spLocks noGrp="1"/>
          </p:cNvSpPr>
          <p:nvPr>
            <p:ph type="title"/>
          </p:nvPr>
        </p:nvSpPr>
        <p:spPr>
          <a:xfrm>
            <a:off x="719280" y="1368360"/>
            <a:ext cx="7700760" cy="35532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44"/>
          <p:cNvSpPr txBox="1">
            <a:spLocks noGrp="1"/>
          </p:cNvSpPr>
          <p:nvPr>
            <p:ph type="body" idx="1"/>
          </p:nvPr>
        </p:nvSpPr>
        <p:spPr>
          <a:xfrm rot="5400000">
            <a:off x="2390220" y="127620"/>
            <a:ext cx="4358880" cy="77007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44"/>
          <p:cNvSpPr txBox="1">
            <a:spLocks noGrp="1"/>
          </p:cNvSpPr>
          <p:nvPr>
            <p:ph type="sldNum" idx="12"/>
          </p:nvPr>
        </p:nvSpPr>
        <p:spPr>
          <a:xfrm>
            <a:off x="719280" y="6519960"/>
            <a:ext cx="7705440" cy="151920"/>
          </a:xfrm>
          <a:prstGeom prst="rect">
            <a:avLst/>
          </a:prstGeom>
          <a:noFill/>
          <a:ln>
            <a:noFill/>
          </a:ln>
        </p:spPr>
        <p:txBody>
          <a:bodyPr spcFirstLastPara="1" wrap="square" lIns="0" tIns="0" rIns="0" bIns="0" anchor="t" anchorCtr="0">
            <a:noAutofit/>
          </a:bodyPr>
          <a:lstStyle>
            <a:lvl1pPr marL="0" lvl="0" indent="0" algn="l">
              <a:spcBef>
                <a:spcPts val="0"/>
              </a:spcBef>
              <a:buNone/>
              <a:defRPr sz="1800">
                <a:solidFill>
                  <a:schemeClr val="dk1"/>
                </a:solidFill>
                <a:latin typeface="Arial"/>
                <a:ea typeface="Arial"/>
                <a:cs typeface="Arial"/>
                <a:sym typeface="Arial"/>
              </a:defRPr>
            </a:lvl1pPr>
            <a:lvl2pPr marL="0" lvl="1" indent="0" algn="l">
              <a:spcBef>
                <a:spcPts val="0"/>
              </a:spcBef>
              <a:buNone/>
              <a:defRPr sz="1800">
                <a:solidFill>
                  <a:schemeClr val="dk1"/>
                </a:solidFill>
                <a:latin typeface="Arial"/>
                <a:ea typeface="Arial"/>
                <a:cs typeface="Arial"/>
                <a:sym typeface="Arial"/>
              </a:defRPr>
            </a:lvl2pPr>
            <a:lvl3pPr marL="0" lvl="2" indent="0" algn="l">
              <a:spcBef>
                <a:spcPts val="0"/>
              </a:spcBef>
              <a:buNone/>
              <a:defRPr sz="1800">
                <a:solidFill>
                  <a:schemeClr val="dk1"/>
                </a:solidFill>
                <a:latin typeface="Arial"/>
                <a:ea typeface="Arial"/>
                <a:cs typeface="Arial"/>
                <a:sym typeface="Arial"/>
              </a:defRPr>
            </a:lvl3pPr>
            <a:lvl4pPr marL="0" lvl="3" indent="0" algn="l">
              <a:spcBef>
                <a:spcPts val="0"/>
              </a:spcBef>
              <a:buNone/>
              <a:defRPr sz="1800">
                <a:solidFill>
                  <a:schemeClr val="dk1"/>
                </a:solidFill>
                <a:latin typeface="Arial"/>
                <a:ea typeface="Arial"/>
                <a:cs typeface="Arial"/>
                <a:sym typeface="Arial"/>
              </a:defRPr>
            </a:lvl4pPr>
            <a:lvl5pPr marL="0" lvl="4" indent="0" algn="l">
              <a:spcBef>
                <a:spcPts val="0"/>
              </a:spcBef>
              <a:buNone/>
              <a:defRPr sz="1800">
                <a:solidFill>
                  <a:schemeClr val="dk1"/>
                </a:solidFill>
                <a:latin typeface="Arial"/>
                <a:ea typeface="Arial"/>
                <a:cs typeface="Arial"/>
                <a:sym typeface="Arial"/>
              </a:defRPr>
            </a:lvl5pPr>
            <a:lvl6pPr marL="0" lvl="5" indent="0" algn="l">
              <a:spcBef>
                <a:spcPts val="0"/>
              </a:spcBef>
              <a:buNone/>
              <a:defRPr sz="1800">
                <a:solidFill>
                  <a:schemeClr val="dk1"/>
                </a:solidFill>
                <a:latin typeface="Arial"/>
                <a:ea typeface="Arial"/>
                <a:cs typeface="Arial"/>
                <a:sym typeface="Arial"/>
              </a:defRPr>
            </a:lvl6pPr>
            <a:lvl7pPr marL="0" lvl="6" indent="0" algn="l">
              <a:spcBef>
                <a:spcPts val="0"/>
              </a:spcBef>
              <a:buNone/>
              <a:defRPr sz="1800">
                <a:solidFill>
                  <a:schemeClr val="dk1"/>
                </a:solidFill>
                <a:latin typeface="Arial"/>
                <a:ea typeface="Arial"/>
                <a:cs typeface="Arial"/>
                <a:sym typeface="Arial"/>
              </a:defRPr>
            </a:lvl7pPr>
            <a:lvl8pPr marL="0" lvl="7" indent="0" algn="l">
              <a:spcBef>
                <a:spcPts val="0"/>
              </a:spcBef>
              <a:buNone/>
              <a:defRPr sz="1800">
                <a:solidFill>
                  <a:schemeClr val="dk1"/>
                </a:solidFill>
                <a:latin typeface="Arial"/>
                <a:ea typeface="Arial"/>
                <a:cs typeface="Arial"/>
                <a:sym typeface="Arial"/>
              </a:defRPr>
            </a:lvl8pPr>
            <a:lvl9pPr marL="0" lvl="8" indent="0" algn="l">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a:t>
            </a:fld>
            <a:r>
              <a:rPr lang="de-DE"/>
              <a:t> | Autor/Verfasser/Thema/Rubrik/Titel etc.	© 2010 Universität Tübingen</a:t>
            </a:r>
            <a:endParaRPr sz="1000">
              <a:solidFill>
                <a:srgbClr val="333333"/>
              </a:solidFill>
            </a:endParaRPr>
          </a:p>
        </p:txBody>
      </p:sp>
      <p:sp>
        <p:nvSpPr>
          <p:cNvPr id="117" name="Google Shape;117;p44"/>
          <p:cNvSpPr txBox="1">
            <a:spLocks noGrp="1"/>
          </p:cNvSpPr>
          <p:nvPr>
            <p:ph type="ftr" idx="11"/>
          </p:nvPr>
        </p:nvSpPr>
        <p:spPr>
          <a:xfrm>
            <a:off x="6118200" y="318960"/>
            <a:ext cx="2301480" cy="17928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26"/>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719280" y="1368360"/>
            <a:ext cx="7700760" cy="35532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23"/>
          <p:cNvSpPr txBox="1">
            <a:spLocks noGrp="1"/>
          </p:cNvSpPr>
          <p:nvPr>
            <p:ph type="body" idx="1"/>
          </p:nvPr>
        </p:nvSpPr>
        <p:spPr>
          <a:xfrm>
            <a:off x="719280" y="1798560"/>
            <a:ext cx="7700760" cy="435888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30"/>
        <p:cNvGrpSpPr/>
        <p:nvPr/>
      </p:nvGrpSpPr>
      <p:grpSpPr>
        <a:xfrm>
          <a:off x="0" y="0"/>
          <a:ext cx="0" cy="0"/>
          <a:chOff x="0" y="0"/>
          <a:chExt cx="0" cy="0"/>
        </a:xfrm>
      </p:grpSpPr>
      <p:sp>
        <p:nvSpPr>
          <p:cNvPr id="131" name="Google Shape;131;p45"/>
          <p:cNvSpPr txBox="1">
            <a:spLocks noGrp="1"/>
          </p:cNvSpPr>
          <p:nvPr>
            <p:ph type="title"/>
          </p:nvPr>
        </p:nvSpPr>
        <p:spPr>
          <a:xfrm>
            <a:off x="719280" y="1368360"/>
            <a:ext cx="7700760" cy="35532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5"/>
          <p:cNvSpPr txBox="1">
            <a:spLocks noGrp="1"/>
          </p:cNvSpPr>
          <p:nvPr>
            <p:ph type="subTitle" idx="1"/>
          </p:nvPr>
        </p:nvSpPr>
        <p:spPr>
          <a:xfrm>
            <a:off x="719280" y="1798560"/>
            <a:ext cx="7700760" cy="435888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33"/>
        <p:cNvGrpSpPr/>
        <p:nvPr/>
      </p:nvGrpSpPr>
      <p:grpSpPr>
        <a:xfrm>
          <a:off x="0" y="0"/>
          <a:ext cx="0" cy="0"/>
          <a:chOff x="0" y="0"/>
          <a:chExt cx="0" cy="0"/>
        </a:xfrm>
      </p:grpSpPr>
      <p:sp>
        <p:nvSpPr>
          <p:cNvPr id="134" name="Google Shape;134;p46"/>
          <p:cNvSpPr txBox="1">
            <a:spLocks noGrp="1"/>
          </p:cNvSpPr>
          <p:nvPr>
            <p:ph type="title"/>
          </p:nvPr>
        </p:nvSpPr>
        <p:spPr>
          <a:xfrm>
            <a:off x="719280" y="1368360"/>
            <a:ext cx="7700760" cy="35532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46"/>
          <p:cNvSpPr txBox="1">
            <a:spLocks noGrp="1"/>
          </p:cNvSpPr>
          <p:nvPr>
            <p:ph type="body" idx="1"/>
          </p:nvPr>
        </p:nvSpPr>
        <p:spPr>
          <a:xfrm>
            <a:off x="719280" y="1798560"/>
            <a:ext cx="3757680" cy="435888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46"/>
          <p:cNvSpPr txBox="1">
            <a:spLocks noGrp="1"/>
          </p:cNvSpPr>
          <p:nvPr>
            <p:ph type="body" idx="2"/>
          </p:nvPr>
        </p:nvSpPr>
        <p:spPr>
          <a:xfrm>
            <a:off x="4665240" y="1798560"/>
            <a:ext cx="3757680" cy="435888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6"/>
        <p:cNvGrpSpPr/>
        <p:nvPr/>
      </p:nvGrpSpPr>
      <p:grpSpPr>
        <a:xfrm>
          <a:off x="0" y="0"/>
          <a:ext cx="0" cy="0"/>
          <a:chOff x="0" y="0"/>
          <a:chExt cx="0" cy="0"/>
        </a:xfrm>
      </p:grpSpPr>
      <p:sp>
        <p:nvSpPr>
          <p:cNvPr id="17" name="Google Shape;17;p24"/>
          <p:cNvSpPr txBox="1">
            <a:spLocks noGrp="1"/>
          </p:cNvSpPr>
          <p:nvPr>
            <p:ph type="title"/>
          </p:nvPr>
        </p:nvSpPr>
        <p:spPr>
          <a:xfrm>
            <a:off x="719280" y="1368360"/>
            <a:ext cx="7700760" cy="35532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4"/>
          <p:cNvSpPr txBox="1">
            <a:spLocks noGrp="1"/>
          </p:cNvSpPr>
          <p:nvPr>
            <p:ph type="subTitle" idx="1"/>
          </p:nvPr>
        </p:nvSpPr>
        <p:spPr>
          <a:xfrm>
            <a:off x="719280" y="1798560"/>
            <a:ext cx="7700760" cy="435888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7"/>
        <p:cNvGrpSpPr/>
        <p:nvPr/>
      </p:nvGrpSpPr>
      <p:grpSpPr>
        <a:xfrm>
          <a:off x="0" y="0"/>
          <a:ext cx="0" cy="0"/>
          <a:chOff x="0" y="0"/>
          <a:chExt cx="0" cy="0"/>
        </a:xfrm>
      </p:grpSpPr>
      <p:sp>
        <p:nvSpPr>
          <p:cNvPr id="138" name="Google Shape;138;p47"/>
          <p:cNvSpPr txBox="1">
            <a:spLocks noGrp="1"/>
          </p:cNvSpPr>
          <p:nvPr>
            <p:ph type="title"/>
          </p:nvPr>
        </p:nvSpPr>
        <p:spPr>
          <a:xfrm>
            <a:off x="719280" y="1368360"/>
            <a:ext cx="7700760" cy="35532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39"/>
        <p:cNvGrpSpPr/>
        <p:nvPr/>
      </p:nvGrpSpPr>
      <p:grpSpPr>
        <a:xfrm>
          <a:off x="0" y="0"/>
          <a:ext cx="0" cy="0"/>
          <a:chOff x="0" y="0"/>
          <a:chExt cx="0" cy="0"/>
        </a:xfrm>
      </p:grpSpPr>
      <p:sp>
        <p:nvSpPr>
          <p:cNvPr id="140" name="Google Shape;140;p48"/>
          <p:cNvSpPr txBox="1">
            <a:spLocks noGrp="1"/>
          </p:cNvSpPr>
          <p:nvPr>
            <p:ph type="subTitle" idx="1"/>
          </p:nvPr>
        </p:nvSpPr>
        <p:spPr>
          <a:xfrm>
            <a:off x="719280" y="1368360"/>
            <a:ext cx="7700760" cy="164844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41"/>
        <p:cNvGrpSpPr/>
        <p:nvPr/>
      </p:nvGrpSpPr>
      <p:grpSpPr>
        <a:xfrm>
          <a:off x="0" y="0"/>
          <a:ext cx="0" cy="0"/>
          <a:chOff x="0" y="0"/>
          <a:chExt cx="0" cy="0"/>
        </a:xfrm>
      </p:grpSpPr>
      <p:sp>
        <p:nvSpPr>
          <p:cNvPr id="142" name="Google Shape;142;p49"/>
          <p:cNvSpPr txBox="1">
            <a:spLocks noGrp="1"/>
          </p:cNvSpPr>
          <p:nvPr>
            <p:ph type="title"/>
          </p:nvPr>
        </p:nvSpPr>
        <p:spPr>
          <a:xfrm>
            <a:off x="719280" y="1368360"/>
            <a:ext cx="7700760" cy="35532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49"/>
          <p:cNvSpPr txBox="1">
            <a:spLocks noGrp="1"/>
          </p:cNvSpPr>
          <p:nvPr>
            <p:ph type="body" idx="1"/>
          </p:nvPr>
        </p:nvSpPr>
        <p:spPr>
          <a:xfrm>
            <a:off x="719280" y="1798560"/>
            <a:ext cx="375768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49"/>
          <p:cNvSpPr txBox="1">
            <a:spLocks noGrp="1"/>
          </p:cNvSpPr>
          <p:nvPr>
            <p:ph type="body" idx="2"/>
          </p:nvPr>
        </p:nvSpPr>
        <p:spPr>
          <a:xfrm>
            <a:off x="719280" y="4075560"/>
            <a:ext cx="375768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49"/>
          <p:cNvSpPr txBox="1">
            <a:spLocks noGrp="1"/>
          </p:cNvSpPr>
          <p:nvPr>
            <p:ph type="body" idx="3"/>
          </p:nvPr>
        </p:nvSpPr>
        <p:spPr>
          <a:xfrm>
            <a:off x="4665240" y="1798560"/>
            <a:ext cx="3757680" cy="435888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46"/>
        <p:cNvGrpSpPr/>
        <p:nvPr/>
      </p:nvGrpSpPr>
      <p:grpSpPr>
        <a:xfrm>
          <a:off x="0" y="0"/>
          <a:ext cx="0" cy="0"/>
          <a:chOff x="0" y="0"/>
          <a:chExt cx="0" cy="0"/>
        </a:xfrm>
      </p:grpSpPr>
      <p:sp>
        <p:nvSpPr>
          <p:cNvPr id="147" name="Google Shape;147;p50"/>
          <p:cNvSpPr txBox="1">
            <a:spLocks noGrp="1"/>
          </p:cNvSpPr>
          <p:nvPr>
            <p:ph type="title"/>
          </p:nvPr>
        </p:nvSpPr>
        <p:spPr>
          <a:xfrm>
            <a:off x="719280" y="1368360"/>
            <a:ext cx="7700760" cy="35532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50"/>
          <p:cNvSpPr txBox="1">
            <a:spLocks noGrp="1"/>
          </p:cNvSpPr>
          <p:nvPr>
            <p:ph type="body" idx="1"/>
          </p:nvPr>
        </p:nvSpPr>
        <p:spPr>
          <a:xfrm>
            <a:off x="719280" y="1798560"/>
            <a:ext cx="3757680" cy="435888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50"/>
          <p:cNvSpPr txBox="1">
            <a:spLocks noGrp="1"/>
          </p:cNvSpPr>
          <p:nvPr>
            <p:ph type="body" idx="2"/>
          </p:nvPr>
        </p:nvSpPr>
        <p:spPr>
          <a:xfrm>
            <a:off x="4665240" y="1798560"/>
            <a:ext cx="375768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50"/>
          <p:cNvSpPr txBox="1">
            <a:spLocks noGrp="1"/>
          </p:cNvSpPr>
          <p:nvPr>
            <p:ph type="body" idx="3"/>
          </p:nvPr>
        </p:nvSpPr>
        <p:spPr>
          <a:xfrm>
            <a:off x="4665240" y="4075560"/>
            <a:ext cx="375768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51"/>
        <p:cNvGrpSpPr/>
        <p:nvPr/>
      </p:nvGrpSpPr>
      <p:grpSpPr>
        <a:xfrm>
          <a:off x="0" y="0"/>
          <a:ext cx="0" cy="0"/>
          <a:chOff x="0" y="0"/>
          <a:chExt cx="0" cy="0"/>
        </a:xfrm>
      </p:grpSpPr>
      <p:sp>
        <p:nvSpPr>
          <p:cNvPr id="152" name="Google Shape;152;p51"/>
          <p:cNvSpPr txBox="1">
            <a:spLocks noGrp="1"/>
          </p:cNvSpPr>
          <p:nvPr>
            <p:ph type="title"/>
          </p:nvPr>
        </p:nvSpPr>
        <p:spPr>
          <a:xfrm>
            <a:off x="719280" y="1368360"/>
            <a:ext cx="7700760" cy="35532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51"/>
          <p:cNvSpPr txBox="1">
            <a:spLocks noGrp="1"/>
          </p:cNvSpPr>
          <p:nvPr>
            <p:ph type="body" idx="1"/>
          </p:nvPr>
        </p:nvSpPr>
        <p:spPr>
          <a:xfrm>
            <a:off x="719280" y="1798560"/>
            <a:ext cx="375768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51"/>
          <p:cNvSpPr txBox="1">
            <a:spLocks noGrp="1"/>
          </p:cNvSpPr>
          <p:nvPr>
            <p:ph type="body" idx="2"/>
          </p:nvPr>
        </p:nvSpPr>
        <p:spPr>
          <a:xfrm>
            <a:off x="4665240" y="1798560"/>
            <a:ext cx="375768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51"/>
          <p:cNvSpPr txBox="1">
            <a:spLocks noGrp="1"/>
          </p:cNvSpPr>
          <p:nvPr>
            <p:ph type="body" idx="3"/>
          </p:nvPr>
        </p:nvSpPr>
        <p:spPr>
          <a:xfrm>
            <a:off x="719280" y="4075560"/>
            <a:ext cx="770076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56"/>
        <p:cNvGrpSpPr/>
        <p:nvPr/>
      </p:nvGrpSpPr>
      <p:grpSpPr>
        <a:xfrm>
          <a:off x="0" y="0"/>
          <a:ext cx="0" cy="0"/>
          <a:chOff x="0" y="0"/>
          <a:chExt cx="0" cy="0"/>
        </a:xfrm>
      </p:grpSpPr>
      <p:sp>
        <p:nvSpPr>
          <p:cNvPr id="157" name="Google Shape;157;p52"/>
          <p:cNvSpPr txBox="1">
            <a:spLocks noGrp="1"/>
          </p:cNvSpPr>
          <p:nvPr>
            <p:ph type="title"/>
          </p:nvPr>
        </p:nvSpPr>
        <p:spPr>
          <a:xfrm>
            <a:off x="719280" y="1368360"/>
            <a:ext cx="7700760" cy="35532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52"/>
          <p:cNvSpPr txBox="1">
            <a:spLocks noGrp="1"/>
          </p:cNvSpPr>
          <p:nvPr>
            <p:ph type="body" idx="1"/>
          </p:nvPr>
        </p:nvSpPr>
        <p:spPr>
          <a:xfrm>
            <a:off x="719280" y="1798560"/>
            <a:ext cx="770076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52"/>
          <p:cNvSpPr txBox="1">
            <a:spLocks noGrp="1"/>
          </p:cNvSpPr>
          <p:nvPr>
            <p:ph type="body" idx="2"/>
          </p:nvPr>
        </p:nvSpPr>
        <p:spPr>
          <a:xfrm>
            <a:off x="719280" y="4075560"/>
            <a:ext cx="770076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60"/>
        <p:cNvGrpSpPr/>
        <p:nvPr/>
      </p:nvGrpSpPr>
      <p:grpSpPr>
        <a:xfrm>
          <a:off x="0" y="0"/>
          <a:ext cx="0" cy="0"/>
          <a:chOff x="0" y="0"/>
          <a:chExt cx="0" cy="0"/>
        </a:xfrm>
      </p:grpSpPr>
      <p:sp>
        <p:nvSpPr>
          <p:cNvPr id="161" name="Google Shape;161;p53"/>
          <p:cNvSpPr txBox="1">
            <a:spLocks noGrp="1"/>
          </p:cNvSpPr>
          <p:nvPr>
            <p:ph type="title"/>
          </p:nvPr>
        </p:nvSpPr>
        <p:spPr>
          <a:xfrm>
            <a:off x="719280" y="1368360"/>
            <a:ext cx="7700760" cy="35532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53"/>
          <p:cNvSpPr txBox="1">
            <a:spLocks noGrp="1"/>
          </p:cNvSpPr>
          <p:nvPr>
            <p:ph type="body" idx="1"/>
          </p:nvPr>
        </p:nvSpPr>
        <p:spPr>
          <a:xfrm>
            <a:off x="719280" y="1798560"/>
            <a:ext cx="375768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53"/>
          <p:cNvSpPr txBox="1">
            <a:spLocks noGrp="1"/>
          </p:cNvSpPr>
          <p:nvPr>
            <p:ph type="body" idx="2"/>
          </p:nvPr>
        </p:nvSpPr>
        <p:spPr>
          <a:xfrm>
            <a:off x="4665240" y="1798560"/>
            <a:ext cx="375768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53"/>
          <p:cNvSpPr txBox="1">
            <a:spLocks noGrp="1"/>
          </p:cNvSpPr>
          <p:nvPr>
            <p:ph type="body" idx="3"/>
          </p:nvPr>
        </p:nvSpPr>
        <p:spPr>
          <a:xfrm>
            <a:off x="4665240" y="4075560"/>
            <a:ext cx="375768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53"/>
          <p:cNvSpPr txBox="1">
            <a:spLocks noGrp="1"/>
          </p:cNvSpPr>
          <p:nvPr>
            <p:ph type="body" idx="4"/>
          </p:nvPr>
        </p:nvSpPr>
        <p:spPr>
          <a:xfrm>
            <a:off x="719280" y="4075560"/>
            <a:ext cx="375768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66"/>
        <p:cNvGrpSpPr/>
        <p:nvPr/>
      </p:nvGrpSpPr>
      <p:grpSpPr>
        <a:xfrm>
          <a:off x="0" y="0"/>
          <a:ext cx="0" cy="0"/>
          <a:chOff x="0" y="0"/>
          <a:chExt cx="0" cy="0"/>
        </a:xfrm>
      </p:grpSpPr>
      <p:sp>
        <p:nvSpPr>
          <p:cNvPr id="167" name="Google Shape;167;p54"/>
          <p:cNvSpPr txBox="1">
            <a:spLocks noGrp="1"/>
          </p:cNvSpPr>
          <p:nvPr>
            <p:ph type="title"/>
          </p:nvPr>
        </p:nvSpPr>
        <p:spPr>
          <a:xfrm>
            <a:off x="719280" y="1368360"/>
            <a:ext cx="7700760" cy="35532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54"/>
          <p:cNvSpPr txBox="1">
            <a:spLocks noGrp="1"/>
          </p:cNvSpPr>
          <p:nvPr>
            <p:ph type="body" idx="1"/>
          </p:nvPr>
        </p:nvSpPr>
        <p:spPr>
          <a:xfrm>
            <a:off x="719280" y="1798560"/>
            <a:ext cx="7700760" cy="435888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54"/>
          <p:cNvSpPr txBox="1">
            <a:spLocks noGrp="1"/>
          </p:cNvSpPr>
          <p:nvPr>
            <p:ph type="body" idx="2"/>
          </p:nvPr>
        </p:nvSpPr>
        <p:spPr>
          <a:xfrm>
            <a:off x="719280" y="1798560"/>
            <a:ext cx="7700760" cy="435888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0" name="Google Shape;170;p54"/>
          <p:cNvPicPr preferRelativeResize="0"/>
          <p:nvPr/>
        </p:nvPicPr>
        <p:blipFill rotWithShape="1">
          <a:blip r:embed="rId2">
            <a:alphaModFix/>
          </a:blip>
          <a:srcRect/>
          <a:stretch/>
        </p:blipFill>
        <p:spPr>
          <a:xfrm>
            <a:off x="1837800" y="1798560"/>
            <a:ext cx="5463000" cy="4358880"/>
          </a:xfrm>
          <a:prstGeom prst="rect">
            <a:avLst/>
          </a:prstGeom>
          <a:noFill/>
          <a:ln>
            <a:noFill/>
          </a:ln>
        </p:spPr>
      </p:pic>
      <p:pic>
        <p:nvPicPr>
          <p:cNvPr id="171" name="Google Shape;171;p54"/>
          <p:cNvPicPr preferRelativeResize="0"/>
          <p:nvPr/>
        </p:nvPicPr>
        <p:blipFill rotWithShape="1">
          <a:blip r:embed="rId2">
            <a:alphaModFix/>
          </a:blip>
          <a:srcRect/>
          <a:stretch/>
        </p:blipFill>
        <p:spPr>
          <a:xfrm>
            <a:off x="1837800" y="1798560"/>
            <a:ext cx="5463000" cy="43588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9"/>
        <p:cNvGrpSpPr/>
        <p:nvPr/>
      </p:nvGrpSpPr>
      <p:grpSpPr>
        <a:xfrm>
          <a:off x="0" y="0"/>
          <a:ext cx="0" cy="0"/>
          <a:chOff x="0" y="0"/>
          <a:chExt cx="0" cy="0"/>
        </a:xfrm>
      </p:grpSpPr>
      <p:sp>
        <p:nvSpPr>
          <p:cNvPr id="20" name="Google Shape;20;p25"/>
          <p:cNvSpPr txBox="1">
            <a:spLocks noGrp="1"/>
          </p:cNvSpPr>
          <p:nvPr>
            <p:ph type="title"/>
          </p:nvPr>
        </p:nvSpPr>
        <p:spPr>
          <a:xfrm>
            <a:off x="719280" y="1368360"/>
            <a:ext cx="7700760" cy="35532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5"/>
          <p:cNvSpPr txBox="1">
            <a:spLocks noGrp="1"/>
          </p:cNvSpPr>
          <p:nvPr>
            <p:ph type="body" idx="1"/>
          </p:nvPr>
        </p:nvSpPr>
        <p:spPr>
          <a:xfrm>
            <a:off x="719280" y="1798560"/>
            <a:ext cx="7700760" cy="435888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2"/>
        <p:cNvGrpSpPr/>
        <p:nvPr/>
      </p:nvGrpSpPr>
      <p:grpSpPr>
        <a:xfrm>
          <a:off x="0" y="0"/>
          <a:ext cx="0" cy="0"/>
          <a:chOff x="0" y="0"/>
          <a:chExt cx="0" cy="0"/>
        </a:xfrm>
      </p:grpSpPr>
      <p:sp>
        <p:nvSpPr>
          <p:cNvPr id="23" name="Google Shape;23;p26"/>
          <p:cNvSpPr txBox="1">
            <a:spLocks noGrp="1"/>
          </p:cNvSpPr>
          <p:nvPr>
            <p:ph type="title"/>
          </p:nvPr>
        </p:nvSpPr>
        <p:spPr>
          <a:xfrm>
            <a:off x="719280" y="1368360"/>
            <a:ext cx="7700760" cy="35532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6"/>
          <p:cNvSpPr txBox="1">
            <a:spLocks noGrp="1"/>
          </p:cNvSpPr>
          <p:nvPr>
            <p:ph type="body" idx="1"/>
          </p:nvPr>
        </p:nvSpPr>
        <p:spPr>
          <a:xfrm>
            <a:off x="719280" y="1798560"/>
            <a:ext cx="3757680" cy="435888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6"/>
          <p:cNvSpPr txBox="1">
            <a:spLocks noGrp="1"/>
          </p:cNvSpPr>
          <p:nvPr>
            <p:ph type="body" idx="2"/>
          </p:nvPr>
        </p:nvSpPr>
        <p:spPr>
          <a:xfrm>
            <a:off x="4665240" y="1798560"/>
            <a:ext cx="3757680" cy="435888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6"/>
        <p:cNvGrpSpPr/>
        <p:nvPr/>
      </p:nvGrpSpPr>
      <p:grpSpPr>
        <a:xfrm>
          <a:off x="0" y="0"/>
          <a:ext cx="0" cy="0"/>
          <a:chOff x="0" y="0"/>
          <a:chExt cx="0" cy="0"/>
        </a:xfrm>
      </p:grpSpPr>
      <p:sp>
        <p:nvSpPr>
          <p:cNvPr id="27" name="Google Shape;27;p27"/>
          <p:cNvSpPr txBox="1">
            <a:spLocks noGrp="1"/>
          </p:cNvSpPr>
          <p:nvPr>
            <p:ph type="subTitle" idx="1"/>
          </p:nvPr>
        </p:nvSpPr>
        <p:spPr>
          <a:xfrm>
            <a:off x="719280" y="1368360"/>
            <a:ext cx="7700760" cy="164844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8"/>
        <p:cNvGrpSpPr/>
        <p:nvPr/>
      </p:nvGrpSpPr>
      <p:grpSpPr>
        <a:xfrm>
          <a:off x="0" y="0"/>
          <a:ext cx="0" cy="0"/>
          <a:chOff x="0" y="0"/>
          <a:chExt cx="0" cy="0"/>
        </a:xfrm>
      </p:grpSpPr>
      <p:sp>
        <p:nvSpPr>
          <p:cNvPr id="29" name="Google Shape;29;p28"/>
          <p:cNvSpPr txBox="1">
            <a:spLocks noGrp="1"/>
          </p:cNvSpPr>
          <p:nvPr>
            <p:ph type="title"/>
          </p:nvPr>
        </p:nvSpPr>
        <p:spPr>
          <a:xfrm>
            <a:off x="719280" y="1368360"/>
            <a:ext cx="7700760" cy="35532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8"/>
          <p:cNvSpPr txBox="1">
            <a:spLocks noGrp="1"/>
          </p:cNvSpPr>
          <p:nvPr>
            <p:ph type="body" idx="1"/>
          </p:nvPr>
        </p:nvSpPr>
        <p:spPr>
          <a:xfrm>
            <a:off x="719280" y="1798560"/>
            <a:ext cx="375768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8"/>
          <p:cNvSpPr txBox="1">
            <a:spLocks noGrp="1"/>
          </p:cNvSpPr>
          <p:nvPr>
            <p:ph type="body" idx="2"/>
          </p:nvPr>
        </p:nvSpPr>
        <p:spPr>
          <a:xfrm>
            <a:off x="719280" y="4075560"/>
            <a:ext cx="375768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8"/>
          <p:cNvSpPr txBox="1">
            <a:spLocks noGrp="1"/>
          </p:cNvSpPr>
          <p:nvPr>
            <p:ph type="body" idx="3"/>
          </p:nvPr>
        </p:nvSpPr>
        <p:spPr>
          <a:xfrm>
            <a:off x="4665240" y="1798560"/>
            <a:ext cx="3757680" cy="435888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3"/>
        <p:cNvGrpSpPr/>
        <p:nvPr/>
      </p:nvGrpSpPr>
      <p:grpSpPr>
        <a:xfrm>
          <a:off x="0" y="0"/>
          <a:ext cx="0" cy="0"/>
          <a:chOff x="0" y="0"/>
          <a:chExt cx="0" cy="0"/>
        </a:xfrm>
      </p:grpSpPr>
      <p:sp>
        <p:nvSpPr>
          <p:cNvPr id="34" name="Google Shape;34;p29"/>
          <p:cNvSpPr txBox="1">
            <a:spLocks noGrp="1"/>
          </p:cNvSpPr>
          <p:nvPr>
            <p:ph type="title"/>
          </p:nvPr>
        </p:nvSpPr>
        <p:spPr>
          <a:xfrm>
            <a:off x="719280" y="1368360"/>
            <a:ext cx="7700760" cy="35532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9"/>
          <p:cNvSpPr txBox="1">
            <a:spLocks noGrp="1"/>
          </p:cNvSpPr>
          <p:nvPr>
            <p:ph type="body" idx="1"/>
          </p:nvPr>
        </p:nvSpPr>
        <p:spPr>
          <a:xfrm>
            <a:off x="719280" y="1798560"/>
            <a:ext cx="3757680" cy="435888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9"/>
          <p:cNvSpPr txBox="1">
            <a:spLocks noGrp="1"/>
          </p:cNvSpPr>
          <p:nvPr>
            <p:ph type="body" idx="2"/>
          </p:nvPr>
        </p:nvSpPr>
        <p:spPr>
          <a:xfrm>
            <a:off x="4665240" y="1798560"/>
            <a:ext cx="375768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9"/>
          <p:cNvSpPr txBox="1">
            <a:spLocks noGrp="1"/>
          </p:cNvSpPr>
          <p:nvPr>
            <p:ph type="body" idx="3"/>
          </p:nvPr>
        </p:nvSpPr>
        <p:spPr>
          <a:xfrm>
            <a:off x="4665240" y="4075560"/>
            <a:ext cx="375768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8"/>
        <p:cNvGrpSpPr/>
        <p:nvPr/>
      </p:nvGrpSpPr>
      <p:grpSpPr>
        <a:xfrm>
          <a:off x="0" y="0"/>
          <a:ext cx="0" cy="0"/>
          <a:chOff x="0" y="0"/>
          <a:chExt cx="0" cy="0"/>
        </a:xfrm>
      </p:grpSpPr>
      <p:sp>
        <p:nvSpPr>
          <p:cNvPr id="39" name="Google Shape;39;p30"/>
          <p:cNvSpPr txBox="1">
            <a:spLocks noGrp="1"/>
          </p:cNvSpPr>
          <p:nvPr>
            <p:ph type="title"/>
          </p:nvPr>
        </p:nvSpPr>
        <p:spPr>
          <a:xfrm>
            <a:off x="719280" y="1368360"/>
            <a:ext cx="7700760" cy="35532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0"/>
          <p:cNvSpPr txBox="1">
            <a:spLocks noGrp="1"/>
          </p:cNvSpPr>
          <p:nvPr>
            <p:ph type="body" idx="1"/>
          </p:nvPr>
        </p:nvSpPr>
        <p:spPr>
          <a:xfrm>
            <a:off x="719280" y="1798560"/>
            <a:ext cx="375768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0"/>
          <p:cNvSpPr txBox="1">
            <a:spLocks noGrp="1"/>
          </p:cNvSpPr>
          <p:nvPr>
            <p:ph type="body" idx="2"/>
          </p:nvPr>
        </p:nvSpPr>
        <p:spPr>
          <a:xfrm>
            <a:off x="4665240" y="1798560"/>
            <a:ext cx="375768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0"/>
          <p:cNvSpPr txBox="1">
            <a:spLocks noGrp="1"/>
          </p:cNvSpPr>
          <p:nvPr>
            <p:ph type="body" idx="3"/>
          </p:nvPr>
        </p:nvSpPr>
        <p:spPr>
          <a:xfrm>
            <a:off x="719280" y="4075560"/>
            <a:ext cx="7700760" cy="2079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cxnSp>
        <p:nvCxnSpPr>
          <p:cNvPr id="6" name="Google Shape;6;p15"/>
          <p:cNvCxnSpPr/>
          <p:nvPr/>
        </p:nvCxnSpPr>
        <p:spPr>
          <a:xfrm>
            <a:off x="718920" y="809280"/>
            <a:ext cx="7705800" cy="360"/>
          </a:xfrm>
          <a:prstGeom prst="straightConnector1">
            <a:avLst/>
          </a:prstGeom>
          <a:noFill/>
          <a:ln w="9525" cap="flat" cmpd="sng">
            <a:solidFill>
              <a:schemeClr val="accent2"/>
            </a:solidFill>
            <a:prstDash val="solid"/>
            <a:round/>
            <a:headEnd type="none" w="sm" len="sm"/>
            <a:tailEnd type="none" w="sm" len="sm"/>
          </a:ln>
        </p:spPr>
      </p:cxnSp>
      <p:pic>
        <p:nvPicPr>
          <p:cNvPr id="7" name="Google Shape;7;p15"/>
          <p:cNvPicPr preferRelativeResize="0"/>
          <p:nvPr/>
        </p:nvPicPr>
        <p:blipFill rotWithShape="1">
          <a:blip r:embed="rId14">
            <a:alphaModFix/>
          </a:blip>
          <a:srcRect/>
          <a:stretch/>
        </p:blipFill>
        <p:spPr>
          <a:xfrm>
            <a:off x="719280" y="179280"/>
            <a:ext cx="1752120" cy="458280"/>
          </a:xfrm>
          <a:prstGeom prst="rect">
            <a:avLst/>
          </a:prstGeom>
          <a:noFill/>
          <a:ln>
            <a:noFill/>
          </a:ln>
        </p:spPr>
      </p:pic>
      <p:cxnSp>
        <p:nvCxnSpPr>
          <p:cNvPr id="8" name="Google Shape;8;p15"/>
          <p:cNvCxnSpPr/>
          <p:nvPr/>
        </p:nvCxnSpPr>
        <p:spPr>
          <a:xfrm>
            <a:off x="718920" y="6314760"/>
            <a:ext cx="7705800" cy="360"/>
          </a:xfrm>
          <a:prstGeom prst="straightConnector1">
            <a:avLst/>
          </a:prstGeom>
          <a:noFill/>
          <a:ln w="9525" cap="flat" cmpd="sng">
            <a:solidFill>
              <a:schemeClr val="folHlink"/>
            </a:solidFill>
            <a:prstDash val="solid"/>
            <a:round/>
            <a:headEnd type="none" w="sm" len="sm"/>
            <a:tailEnd type="none" w="sm" len="sm"/>
          </a:ln>
        </p:spPr>
      </p:cxnSp>
      <p:sp>
        <p:nvSpPr>
          <p:cNvPr id="9" name="Google Shape;9;p15"/>
          <p:cNvSpPr txBox="1">
            <a:spLocks noGrp="1"/>
          </p:cNvSpPr>
          <p:nvPr>
            <p:ph type="title"/>
          </p:nvPr>
        </p:nvSpPr>
        <p:spPr>
          <a:xfrm>
            <a:off x="719280" y="1368360"/>
            <a:ext cx="7700760" cy="35532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 name="Google Shape;10;p15"/>
          <p:cNvSpPr txBox="1">
            <a:spLocks noGrp="1"/>
          </p:cNvSpPr>
          <p:nvPr>
            <p:ph type="sldNum" idx="12"/>
          </p:nvPr>
        </p:nvSpPr>
        <p:spPr>
          <a:xfrm>
            <a:off x="719280" y="6519960"/>
            <a:ext cx="7705440" cy="15192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buNone/>
              <a:defRPr sz="1000" b="0" i="0" u="none" strike="noStrike" cap="none">
                <a:solidFill>
                  <a:srgbClr val="333333"/>
                </a:solidFill>
                <a:latin typeface="Arial"/>
                <a:ea typeface="Arial"/>
                <a:cs typeface="Arial"/>
                <a:sym typeface="Arial"/>
              </a:defRPr>
            </a:lvl1pPr>
            <a:lvl2pPr marL="0" marR="0" lvl="1" indent="0" algn="l" rtl="0">
              <a:lnSpc>
                <a:spcPct val="100000"/>
              </a:lnSpc>
              <a:spcBef>
                <a:spcPts val="0"/>
              </a:spcBef>
              <a:buNone/>
              <a:defRPr sz="1000" b="0" i="0" u="none" strike="noStrike" cap="none">
                <a:solidFill>
                  <a:srgbClr val="333333"/>
                </a:solidFill>
                <a:latin typeface="Arial"/>
                <a:ea typeface="Arial"/>
                <a:cs typeface="Arial"/>
                <a:sym typeface="Arial"/>
              </a:defRPr>
            </a:lvl2pPr>
            <a:lvl3pPr marL="0" marR="0" lvl="2" indent="0" algn="l" rtl="0">
              <a:lnSpc>
                <a:spcPct val="100000"/>
              </a:lnSpc>
              <a:spcBef>
                <a:spcPts val="0"/>
              </a:spcBef>
              <a:buNone/>
              <a:defRPr sz="1000" b="0" i="0" u="none" strike="noStrike" cap="none">
                <a:solidFill>
                  <a:srgbClr val="333333"/>
                </a:solidFill>
                <a:latin typeface="Arial"/>
                <a:ea typeface="Arial"/>
                <a:cs typeface="Arial"/>
                <a:sym typeface="Arial"/>
              </a:defRPr>
            </a:lvl3pPr>
            <a:lvl4pPr marL="0" marR="0" lvl="3" indent="0" algn="l" rtl="0">
              <a:lnSpc>
                <a:spcPct val="100000"/>
              </a:lnSpc>
              <a:spcBef>
                <a:spcPts val="0"/>
              </a:spcBef>
              <a:buNone/>
              <a:defRPr sz="1000" b="0" i="0" u="none" strike="noStrike" cap="none">
                <a:solidFill>
                  <a:srgbClr val="333333"/>
                </a:solidFill>
                <a:latin typeface="Arial"/>
                <a:ea typeface="Arial"/>
                <a:cs typeface="Arial"/>
                <a:sym typeface="Arial"/>
              </a:defRPr>
            </a:lvl4pPr>
            <a:lvl5pPr marL="0" marR="0" lvl="4" indent="0" algn="l" rtl="0">
              <a:lnSpc>
                <a:spcPct val="100000"/>
              </a:lnSpc>
              <a:spcBef>
                <a:spcPts val="0"/>
              </a:spcBef>
              <a:buNone/>
              <a:defRPr sz="1000" b="0" i="0" u="none" strike="noStrike" cap="none">
                <a:solidFill>
                  <a:srgbClr val="333333"/>
                </a:solidFill>
                <a:latin typeface="Arial"/>
                <a:ea typeface="Arial"/>
                <a:cs typeface="Arial"/>
                <a:sym typeface="Arial"/>
              </a:defRPr>
            </a:lvl5pPr>
            <a:lvl6pPr marL="0" marR="0" lvl="5" indent="0" algn="l" rtl="0">
              <a:lnSpc>
                <a:spcPct val="100000"/>
              </a:lnSpc>
              <a:spcBef>
                <a:spcPts val="0"/>
              </a:spcBef>
              <a:buNone/>
              <a:defRPr sz="1000" b="0" i="0" u="none" strike="noStrike" cap="none">
                <a:solidFill>
                  <a:srgbClr val="333333"/>
                </a:solidFill>
                <a:latin typeface="Arial"/>
                <a:ea typeface="Arial"/>
                <a:cs typeface="Arial"/>
                <a:sym typeface="Arial"/>
              </a:defRPr>
            </a:lvl6pPr>
            <a:lvl7pPr marL="0" marR="0" lvl="6" indent="0" algn="l" rtl="0">
              <a:lnSpc>
                <a:spcPct val="100000"/>
              </a:lnSpc>
              <a:spcBef>
                <a:spcPts val="0"/>
              </a:spcBef>
              <a:buNone/>
              <a:defRPr sz="1000" b="0" i="0" u="none" strike="noStrike" cap="none">
                <a:solidFill>
                  <a:srgbClr val="333333"/>
                </a:solidFill>
                <a:latin typeface="Arial"/>
                <a:ea typeface="Arial"/>
                <a:cs typeface="Arial"/>
                <a:sym typeface="Arial"/>
              </a:defRPr>
            </a:lvl7pPr>
            <a:lvl8pPr marL="0" marR="0" lvl="7" indent="0" algn="l" rtl="0">
              <a:lnSpc>
                <a:spcPct val="100000"/>
              </a:lnSpc>
              <a:spcBef>
                <a:spcPts val="0"/>
              </a:spcBef>
              <a:buNone/>
              <a:defRPr sz="1000" b="0" i="0" u="none" strike="noStrike" cap="none">
                <a:solidFill>
                  <a:srgbClr val="333333"/>
                </a:solidFill>
                <a:latin typeface="Arial"/>
                <a:ea typeface="Arial"/>
                <a:cs typeface="Arial"/>
                <a:sym typeface="Arial"/>
              </a:defRPr>
            </a:lvl8pPr>
            <a:lvl9pPr marL="0" marR="0" lvl="8" indent="0" algn="l" rtl="0">
              <a:lnSpc>
                <a:spcPct val="100000"/>
              </a:lnSpc>
              <a:spcBef>
                <a:spcPts val="0"/>
              </a:spcBef>
              <a:buNone/>
              <a:defRPr sz="1000" b="0" i="0" u="none" strike="noStrike" cap="none">
                <a:solidFill>
                  <a:srgbClr val="33333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a:t>
            </a:fld>
            <a:r>
              <a:rPr lang="de-DE"/>
              <a:t> | Koreanistik in Tübingen	© 2013 You Jae Lee</a:t>
            </a:r>
            <a:endParaRPr sz="1400">
              <a:solidFill>
                <a:srgbClr val="000000"/>
              </a:solidFill>
              <a:latin typeface="Times New Roman"/>
              <a:ea typeface="Times New Roman"/>
              <a:cs typeface="Times New Roman"/>
              <a:sym typeface="Times New Roman"/>
            </a:endParaRPr>
          </a:p>
        </p:txBody>
      </p:sp>
      <p:sp>
        <p:nvSpPr>
          <p:cNvPr id="11" name="Google Shape;11;p15"/>
          <p:cNvSpPr txBox="1">
            <a:spLocks noGrp="1"/>
          </p:cNvSpPr>
          <p:nvPr>
            <p:ph type="ftr" idx="11"/>
          </p:nvPr>
        </p:nvSpPr>
        <p:spPr>
          <a:xfrm>
            <a:off x="6118200" y="318960"/>
            <a:ext cx="2301480" cy="17928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 name="Google Shape;12;p15"/>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9"/>
        <p:cNvGrpSpPr/>
        <p:nvPr/>
      </p:nvGrpSpPr>
      <p:grpSpPr>
        <a:xfrm>
          <a:off x="0" y="0"/>
          <a:ext cx="0" cy="0"/>
          <a:chOff x="0" y="0"/>
          <a:chExt cx="0" cy="0"/>
        </a:xfrm>
      </p:grpSpPr>
      <p:cxnSp>
        <p:nvCxnSpPr>
          <p:cNvPr id="60" name="Google Shape;60;p18"/>
          <p:cNvCxnSpPr/>
          <p:nvPr/>
        </p:nvCxnSpPr>
        <p:spPr>
          <a:xfrm>
            <a:off x="718920" y="809280"/>
            <a:ext cx="7705800" cy="360"/>
          </a:xfrm>
          <a:prstGeom prst="straightConnector1">
            <a:avLst/>
          </a:prstGeom>
          <a:noFill/>
          <a:ln w="9525" cap="flat" cmpd="sng">
            <a:solidFill>
              <a:schemeClr val="accent2"/>
            </a:solidFill>
            <a:prstDash val="solid"/>
            <a:round/>
            <a:headEnd type="none" w="sm" len="sm"/>
            <a:tailEnd type="none" w="sm" len="sm"/>
          </a:ln>
        </p:spPr>
      </p:cxnSp>
      <p:pic>
        <p:nvPicPr>
          <p:cNvPr id="61" name="Google Shape;61;p18"/>
          <p:cNvPicPr preferRelativeResize="0"/>
          <p:nvPr/>
        </p:nvPicPr>
        <p:blipFill rotWithShape="1">
          <a:blip r:embed="rId15">
            <a:alphaModFix/>
          </a:blip>
          <a:srcRect/>
          <a:stretch/>
        </p:blipFill>
        <p:spPr>
          <a:xfrm>
            <a:off x="719280" y="179280"/>
            <a:ext cx="1752120" cy="458280"/>
          </a:xfrm>
          <a:prstGeom prst="rect">
            <a:avLst/>
          </a:prstGeom>
          <a:noFill/>
          <a:ln>
            <a:noFill/>
          </a:ln>
        </p:spPr>
      </p:pic>
      <p:cxnSp>
        <p:nvCxnSpPr>
          <p:cNvPr id="62" name="Google Shape;62;p18"/>
          <p:cNvCxnSpPr/>
          <p:nvPr/>
        </p:nvCxnSpPr>
        <p:spPr>
          <a:xfrm>
            <a:off x="718920" y="6314760"/>
            <a:ext cx="7705800" cy="360"/>
          </a:xfrm>
          <a:prstGeom prst="straightConnector1">
            <a:avLst/>
          </a:prstGeom>
          <a:noFill/>
          <a:ln w="9525" cap="flat" cmpd="sng">
            <a:solidFill>
              <a:schemeClr val="folHlink"/>
            </a:solidFill>
            <a:prstDash val="solid"/>
            <a:round/>
            <a:headEnd type="none" w="sm" len="sm"/>
            <a:tailEnd type="none" w="sm" len="sm"/>
          </a:ln>
        </p:spPr>
      </p:cxnSp>
      <p:sp>
        <p:nvSpPr>
          <p:cNvPr id="63" name="Google Shape;63;p18"/>
          <p:cNvSpPr txBox="1">
            <a:spLocks noGrp="1"/>
          </p:cNvSpPr>
          <p:nvPr>
            <p:ph type="title"/>
          </p:nvPr>
        </p:nvSpPr>
        <p:spPr>
          <a:xfrm>
            <a:off x="719280" y="1368360"/>
            <a:ext cx="7700760" cy="35532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Google Shape;64;p18"/>
          <p:cNvSpPr txBox="1">
            <a:spLocks noGrp="1"/>
          </p:cNvSpPr>
          <p:nvPr>
            <p:ph type="body" idx="1"/>
          </p:nvPr>
        </p:nvSpPr>
        <p:spPr>
          <a:xfrm>
            <a:off x="719280" y="1798560"/>
            <a:ext cx="7700760" cy="4358880"/>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5" name="Google Shape;65;p18"/>
          <p:cNvSpPr txBox="1">
            <a:spLocks noGrp="1"/>
          </p:cNvSpPr>
          <p:nvPr>
            <p:ph type="sldNum" idx="12"/>
          </p:nvPr>
        </p:nvSpPr>
        <p:spPr>
          <a:xfrm>
            <a:off x="719280" y="6519960"/>
            <a:ext cx="7705440" cy="15192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buNone/>
              <a:defRPr sz="1000" b="0" strike="noStrike">
                <a:solidFill>
                  <a:srgbClr val="333333"/>
                </a:solidFill>
                <a:latin typeface="Arial"/>
                <a:ea typeface="Arial"/>
                <a:cs typeface="Arial"/>
                <a:sym typeface="Arial"/>
              </a:defRPr>
            </a:lvl1pPr>
            <a:lvl2pPr marL="0" marR="0" lvl="1" indent="0" algn="l" rtl="0">
              <a:lnSpc>
                <a:spcPct val="100000"/>
              </a:lnSpc>
              <a:spcBef>
                <a:spcPts val="0"/>
              </a:spcBef>
              <a:buNone/>
              <a:defRPr sz="1000" b="0" strike="noStrike">
                <a:solidFill>
                  <a:srgbClr val="333333"/>
                </a:solidFill>
                <a:latin typeface="Arial"/>
                <a:ea typeface="Arial"/>
                <a:cs typeface="Arial"/>
                <a:sym typeface="Arial"/>
              </a:defRPr>
            </a:lvl2pPr>
            <a:lvl3pPr marL="0" marR="0" lvl="2" indent="0" algn="l" rtl="0">
              <a:lnSpc>
                <a:spcPct val="100000"/>
              </a:lnSpc>
              <a:spcBef>
                <a:spcPts val="0"/>
              </a:spcBef>
              <a:buNone/>
              <a:defRPr sz="1000" b="0" strike="noStrike">
                <a:solidFill>
                  <a:srgbClr val="333333"/>
                </a:solidFill>
                <a:latin typeface="Arial"/>
                <a:ea typeface="Arial"/>
                <a:cs typeface="Arial"/>
                <a:sym typeface="Arial"/>
              </a:defRPr>
            </a:lvl3pPr>
            <a:lvl4pPr marL="0" marR="0" lvl="3" indent="0" algn="l" rtl="0">
              <a:lnSpc>
                <a:spcPct val="100000"/>
              </a:lnSpc>
              <a:spcBef>
                <a:spcPts val="0"/>
              </a:spcBef>
              <a:buNone/>
              <a:defRPr sz="1000" b="0" strike="noStrike">
                <a:solidFill>
                  <a:srgbClr val="333333"/>
                </a:solidFill>
                <a:latin typeface="Arial"/>
                <a:ea typeface="Arial"/>
                <a:cs typeface="Arial"/>
                <a:sym typeface="Arial"/>
              </a:defRPr>
            </a:lvl4pPr>
            <a:lvl5pPr marL="0" marR="0" lvl="4" indent="0" algn="l" rtl="0">
              <a:lnSpc>
                <a:spcPct val="100000"/>
              </a:lnSpc>
              <a:spcBef>
                <a:spcPts val="0"/>
              </a:spcBef>
              <a:buNone/>
              <a:defRPr sz="1000" b="0" strike="noStrike">
                <a:solidFill>
                  <a:srgbClr val="333333"/>
                </a:solidFill>
                <a:latin typeface="Arial"/>
                <a:ea typeface="Arial"/>
                <a:cs typeface="Arial"/>
                <a:sym typeface="Arial"/>
              </a:defRPr>
            </a:lvl5pPr>
            <a:lvl6pPr marL="0" marR="0" lvl="5" indent="0" algn="l" rtl="0">
              <a:lnSpc>
                <a:spcPct val="100000"/>
              </a:lnSpc>
              <a:spcBef>
                <a:spcPts val="0"/>
              </a:spcBef>
              <a:buNone/>
              <a:defRPr sz="1000" b="0" strike="noStrike">
                <a:solidFill>
                  <a:srgbClr val="333333"/>
                </a:solidFill>
                <a:latin typeface="Arial"/>
                <a:ea typeface="Arial"/>
                <a:cs typeface="Arial"/>
                <a:sym typeface="Arial"/>
              </a:defRPr>
            </a:lvl6pPr>
            <a:lvl7pPr marL="0" marR="0" lvl="6" indent="0" algn="l" rtl="0">
              <a:lnSpc>
                <a:spcPct val="100000"/>
              </a:lnSpc>
              <a:spcBef>
                <a:spcPts val="0"/>
              </a:spcBef>
              <a:buNone/>
              <a:defRPr sz="1000" b="0" strike="noStrike">
                <a:solidFill>
                  <a:srgbClr val="333333"/>
                </a:solidFill>
                <a:latin typeface="Arial"/>
                <a:ea typeface="Arial"/>
                <a:cs typeface="Arial"/>
                <a:sym typeface="Arial"/>
              </a:defRPr>
            </a:lvl7pPr>
            <a:lvl8pPr marL="0" marR="0" lvl="7" indent="0" algn="l" rtl="0">
              <a:lnSpc>
                <a:spcPct val="100000"/>
              </a:lnSpc>
              <a:spcBef>
                <a:spcPts val="0"/>
              </a:spcBef>
              <a:buNone/>
              <a:defRPr sz="1000" b="0" strike="noStrike">
                <a:solidFill>
                  <a:srgbClr val="333333"/>
                </a:solidFill>
                <a:latin typeface="Arial"/>
                <a:ea typeface="Arial"/>
                <a:cs typeface="Arial"/>
                <a:sym typeface="Arial"/>
              </a:defRPr>
            </a:lvl8pPr>
            <a:lvl9pPr marL="0" marR="0" lvl="8" indent="0" algn="l" rtl="0">
              <a:lnSpc>
                <a:spcPct val="100000"/>
              </a:lnSpc>
              <a:spcBef>
                <a:spcPts val="0"/>
              </a:spcBef>
              <a:buNone/>
              <a:defRPr sz="1000" b="0" strike="noStrike">
                <a:solidFill>
                  <a:srgbClr val="33333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a:t>
            </a:fld>
            <a:r>
              <a:rPr lang="de-DE"/>
              <a:t> | Autor/Verfasser/Thema/Rubrik/Titel etc.	© 2010 Universität Tübingen</a:t>
            </a:r>
            <a:endParaRPr sz="1400">
              <a:solidFill>
                <a:srgbClr val="000000"/>
              </a:solidFill>
              <a:latin typeface="Times New Roman"/>
              <a:ea typeface="Times New Roman"/>
              <a:cs typeface="Times New Roman"/>
              <a:sym typeface="Times New Roman"/>
            </a:endParaRPr>
          </a:p>
        </p:txBody>
      </p:sp>
      <p:sp>
        <p:nvSpPr>
          <p:cNvPr id="66" name="Google Shape;66;p18"/>
          <p:cNvSpPr txBox="1">
            <a:spLocks noGrp="1"/>
          </p:cNvSpPr>
          <p:nvPr>
            <p:ph type="ftr" idx="11"/>
          </p:nvPr>
        </p:nvSpPr>
        <p:spPr>
          <a:xfrm>
            <a:off x="6118200" y="318960"/>
            <a:ext cx="2301480" cy="17928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8"/>
        <p:cNvGrpSpPr/>
        <p:nvPr/>
      </p:nvGrpSpPr>
      <p:grpSpPr>
        <a:xfrm>
          <a:off x="0" y="0"/>
          <a:ext cx="0" cy="0"/>
          <a:chOff x="0" y="0"/>
          <a:chExt cx="0" cy="0"/>
        </a:xfrm>
      </p:grpSpPr>
      <p:cxnSp>
        <p:nvCxnSpPr>
          <p:cNvPr id="119" name="Google Shape;119;p21"/>
          <p:cNvCxnSpPr/>
          <p:nvPr/>
        </p:nvCxnSpPr>
        <p:spPr>
          <a:xfrm>
            <a:off x="718920" y="809280"/>
            <a:ext cx="7705800" cy="360"/>
          </a:xfrm>
          <a:prstGeom prst="straightConnector1">
            <a:avLst/>
          </a:prstGeom>
          <a:noFill/>
          <a:ln w="9525" cap="flat" cmpd="sng">
            <a:solidFill>
              <a:schemeClr val="accent2"/>
            </a:solidFill>
            <a:prstDash val="solid"/>
            <a:round/>
            <a:headEnd type="none" w="sm" len="sm"/>
            <a:tailEnd type="none" w="sm" len="sm"/>
          </a:ln>
        </p:spPr>
      </p:cxnSp>
      <p:pic>
        <p:nvPicPr>
          <p:cNvPr id="120" name="Google Shape;120;p21"/>
          <p:cNvPicPr preferRelativeResize="0"/>
          <p:nvPr/>
        </p:nvPicPr>
        <p:blipFill rotWithShape="1">
          <a:blip r:embed="rId14">
            <a:alphaModFix/>
          </a:blip>
          <a:srcRect/>
          <a:stretch/>
        </p:blipFill>
        <p:spPr>
          <a:xfrm>
            <a:off x="719280" y="179280"/>
            <a:ext cx="1752120" cy="458280"/>
          </a:xfrm>
          <a:prstGeom prst="rect">
            <a:avLst/>
          </a:prstGeom>
          <a:noFill/>
          <a:ln>
            <a:noFill/>
          </a:ln>
        </p:spPr>
      </p:pic>
      <p:cxnSp>
        <p:nvCxnSpPr>
          <p:cNvPr id="121" name="Google Shape;121;p21"/>
          <p:cNvCxnSpPr/>
          <p:nvPr/>
        </p:nvCxnSpPr>
        <p:spPr>
          <a:xfrm>
            <a:off x="718920" y="6314760"/>
            <a:ext cx="7705800" cy="360"/>
          </a:xfrm>
          <a:prstGeom prst="straightConnector1">
            <a:avLst/>
          </a:prstGeom>
          <a:noFill/>
          <a:ln w="9525" cap="flat" cmpd="sng">
            <a:solidFill>
              <a:schemeClr val="folHlink"/>
            </a:solidFill>
            <a:prstDash val="solid"/>
            <a:round/>
            <a:headEnd type="none" w="sm" len="sm"/>
            <a:tailEnd type="none" w="sm" len="sm"/>
          </a:ln>
        </p:spPr>
      </p:cxnSp>
      <p:sp>
        <p:nvSpPr>
          <p:cNvPr id="122" name="Google Shape;122;p21"/>
          <p:cNvSpPr txBox="1">
            <a:spLocks noGrp="1"/>
          </p:cNvSpPr>
          <p:nvPr>
            <p:ph type="title"/>
          </p:nvPr>
        </p:nvSpPr>
        <p:spPr>
          <a:xfrm>
            <a:off x="719280" y="1368360"/>
            <a:ext cx="7700760" cy="35532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3" name="Google Shape;123;p21"/>
          <p:cNvSpPr txBox="1">
            <a:spLocks noGrp="1"/>
          </p:cNvSpPr>
          <p:nvPr>
            <p:ph type="body" idx="1"/>
          </p:nvPr>
        </p:nvSpPr>
        <p:spPr>
          <a:xfrm>
            <a:off x="719280" y="1798560"/>
            <a:ext cx="7700760" cy="4358880"/>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4" name="Google Shape;124;p21"/>
          <p:cNvSpPr txBox="1">
            <a:spLocks noGrp="1"/>
          </p:cNvSpPr>
          <p:nvPr>
            <p:ph type="sldNum" idx="12"/>
          </p:nvPr>
        </p:nvSpPr>
        <p:spPr>
          <a:xfrm>
            <a:off x="714240" y="6519960"/>
            <a:ext cx="7705440" cy="15192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buNone/>
              <a:defRPr sz="1000" b="0" strike="noStrike">
                <a:solidFill>
                  <a:srgbClr val="333333"/>
                </a:solidFill>
                <a:latin typeface="Arial"/>
                <a:ea typeface="Arial"/>
                <a:cs typeface="Arial"/>
                <a:sym typeface="Arial"/>
              </a:defRPr>
            </a:lvl1pPr>
            <a:lvl2pPr marL="0" marR="0" lvl="1" indent="0" algn="l" rtl="0">
              <a:lnSpc>
                <a:spcPct val="100000"/>
              </a:lnSpc>
              <a:spcBef>
                <a:spcPts val="0"/>
              </a:spcBef>
              <a:buNone/>
              <a:defRPr sz="1000" b="0" strike="noStrike">
                <a:solidFill>
                  <a:srgbClr val="333333"/>
                </a:solidFill>
                <a:latin typeface="Arial"/>
                <a:ea typeface="Arial"/>
                <a:cs typeface="Arial"/>
                <a:sym typeface="Arial"/>
              </a:defRPr>
            </a:lvl2pPr>
            <a:lvl3pPr marL="0" marR="0" lvl="2" indent="0" algn="l" rtl="0">
              <a:lnSpc>
                <a:spcPct val="100000"/>
              </a:lnSpc>
              <a:spcBef>
                <a:spcPts val="0"/>
              </a:spcBef>
              <a:buNone/>
              <a:defRPr sz="1000" b="0" strike="noStrike">
                <a:solidFill>
                  <a:srgbClr val="333333"/>
                </a:solidFill>
                <a:latin typeface="Arial"/>
                <a:ea typeface="Arial"/>
                <a:cs typeface="Arial"/>
                <a:sym typeface="Arial"/>
              </a:defRPr>
            </a:lvl3pPr>
            <a:lvl4pPr marL="0" marR="0" lvl="3" indent="0" algn="l" rtl="0">
              <a:lnSpc>
                <a:spcPct val="100000"/>
              </a:lnSpc>
              <a:spcBef>
                <a:spcPts val="0"/>
              </a:spcBef>
              <a:buNone/>
              <a:defRPr sz="1000" b="0" strike="noStrike">
                <a:solidFill>
                  <a:srgbClr val="333333"/>
                </a:solidFill>
                <a:latin typeface="Arial"/>
                <a:ea typeface="Arial"/>
                <a:cs typeface="Arial"/>
                <a:sym typeface="Arial"/>
              </a:defRPr>
            </a:lvl4pPr>
            <a:lvl5pPr marL="0" marR="0" lvl="4" indent="0" algn="l" rtl="0">
              <a:lnSpc>
                <a:spcPct val="100000"/>
              </a:lnSpc>
              <a:spcBef>
                <a:spcPts val="0"/>
              </a:spcBef>
              <a:buNone/>
              <a:defRPr sz="1000" b="0" strike="noStrike">
                <a:solidFill>
                  <a:srgbClr val="333333"/>
                </a:solidFill>
                <a:latin typeface="Arial"/>
                <a:ea typeface="Arial"/>
                <a:cs typeface="Arial"/>
                <a:sym typeface="Arial"/>
              </a:defRPr>
            </a:lvl5pPr>
            <a:lvl6pPr marL="0" marR="0" lvl="5" indent="0" algn="l" rtl="0">
              <a:lnSpc>
                <a:spcPct val="100000"/>
              </a:lnSpc>
              <a:spcBef>
                <a:spcPts val="0"/>
              </a:spcBef>
              <a:buNone/>
              <a:defRPr sz="1000" b="0" strike="noStrike">
                <a:solidFill>
                  <a:srgbClr val="333333"/>
                </a:solidFill>
                <a:latin typeface="Arial"/>
                <a:ea typeface="Arial"/>
                <a:cs typeface="Arial"/>
                <a:sym typeface="Arial"/>
              </a:defRPr>
            </a:lvl6pPr>
            <a:lvl7pPr marL="0" marR="0" lvl="6" indent="0" algn="l" rtl="0">
              <a:lnSpc>
                <a:spcPct val="100000"/>
              </a:lnSpc>
              <a:spcBef>
                <a:spcPts val="0"/>
              </a:spcBef>
              <a:buNone/>
              <a:defRPr sz="1000" b="0" strike="noStrike">
                <a:solidFill>
                  <a:srgbClr val="333333"/>
                </a:solidFill>
                <a:latin typeface="Arial"/>
                <a:ea typeface="Arial"/>
                <a:cs typeface="Arial"/>
                <a:sym typeface="Arial"/>
              </a:defRPr>
            </a:lvl7pPr>
            <a:lvl8pPr marL="0" marR="0" lvl="7" indent="0" algn="l" rtl="0">
              <a:lnSpc>
                <a:spcPct val="100000"/>
              </a:lnSpc>
              <a:spcBef>
                <a:spcPts val="0"/>
              </a:spcBef>
              <a:buNone/>
              <a:defRPr sz="1000" b="0" strike="noStrike">
                <a:solidFill>
                  <a:srgbClr val="333333"/>
                </a:solidFill>
                <a:latin typeface="Arial"/>
                <a:ea typeface="Arial"/>
                <a:cs typeface="Arial"/>
                <a:sym typeface="Arial"/>
              </a:defRPr>
            </a:lvl8pPr>
            <a:lvl9pPr marL="0" marR="0" lvl="8" indent="0" algn="l" rtl="0">
              <a:lnSpc>
                <a:spcPct val="100000"/>
              </a:lnSpc>
              <a:spcBef>
                <a:spcPts val="0"/>
              </a:spcBef>
              <a:buNone/>
              <a:defRPr sz="1000" b="0" strike="noStrike">
                <a:solidFill>
                  <a:srgbClr val="33333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a:t>
            </a:fld>
            <a:r>
              <a:rPr lang="de-DE"/>
              <a:t> |  Koreanistik in Tübingen	© 2015 You Jae Lee</a:t>
            </a:r>
            <a:endParaRPr sz="1400">
              <a:solidFill>
                <a:srgbClr val="000000"/>
              </a:solidFill>
              <a:latin typeface="Times New Roman"/>
              <a:ea typeface="Times New Roman"/>
              <a:cs typeface="Times New Roman"/>
              <a:sym typeface="Times New Roman"/>
            </a:endParaRPr>
          </a:p>
        </p:txBody>
      </p:sp>
      <p:sp>
        <p:nvSpPr>
          <p:cNvPr id="125" name="Google Shape;125;p21"/>
          <p:cNvSpPr txBox="1">
            <a:spLocks noGrp="1"/>
          </p:cNvSpPr>
          <p:nvPr>
            <p:ph type="ftr" idx="11"/>
          </p:nvPr>
        </p:nvSpPr>
        <p:spPr>
          <a:xfrm>
            <a:off x="6118200" y="318960"/>
            <a:ext cx="2301480" cy="1634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uni-tuebingen.de/fakultaeten/philosophische-fakultaet/fachbereiche/asien-orient-wissenschaften/koreanistik/studium/studiengaenge/ba-koreanistik-korean-studies/"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hyperlink" Target="https://uni-tuebingen.de/fakultaeten/philosophische-fakultaet/fachbereiche/asien-orient-wissenschaften/koreanistik/team/lee-yewon/" TargetMode="External"/><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unitc-my.sharepoint.com/personal/ankla01_cloud_uni-tuebingen_de/_layouts/15/onedrive.aspx?p=26&amp;s=aHR0cHM6Ly91bml0Yy1teS5zaGFyZXBvaW50LmNvbS86ZjovZy9wZXJzb25hbC9hbmtsYTAxX2Nsb3VkX3VuaS10dWViaW5nZW5fZGUvRW5FS0pwNjJhNEJNb2ZYX3VvYlFNUUFCSGJYb3JGTHRDRTlRVmZfaTNqRzRPdw"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
          <p:cNvSpPr txBox="1"/>
          <p:nvPr/>
        </p:nvSpPr>
        <p:spPr>
          <a:xfrm>
            <a:off x="1522820" y="4116504"/>
            <a:ext cx="6088280" cy="1009677"/>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de-DE" sz="3600" b="1" i="0" u="none" strike="noStrike" cap="none" dirty="0">
                <a:solidFill>
                  <a:schemeClr val="dk1"/>
                </a:solidFill>
                <a:latin typeface="Arial"/>
                <a:ea typeface="Arial"/>
                <a:cs typeface="Arial"/>
                <a:sym typeface="Arial"/>
              </a:rPr>
              <a:t>TUCKU – Exchange Year Info Event 2024</a:t>
            </a:r>
            <a:endParaRPr dirty="0"/>
          </a:p>
        </p:txBody>
      </p:sp>
      <p:sp>
        <p:nvSpPr>
          <p:cNvPr id="177" name="Google Shape;177;p1"/>
          <p:cNvSpPr/>
          <p:nvPr/>
        </p:nvSpPr>
        <p:spPr>
          <a:xfrm>
            <a:off x="714240" y="6404040"/>
            <a:ext cx="7705440" cy="151920"/>
          </a:xfrm>
          <a:prstGeom prst="rect">
            <a:avLst/>
          </a:prstGeom>
          <a:noFill/>
          <a:ln>
            <a:noFill/>
          </a:ln>
        </p:spPr>
        <p:txBody>
          <a:bodyPr spcFirstLastPara="1" wrap="square" lIns="0" tIns="0" rIns="0" bIns="0" anchor="t" anchorCtr="0">
            <a:noAutofit/>
          </a:bodyPr>
          <a:lstStyle/>
          <a:p>
            <a:pPr marL="0" marR="0" lvl="0" indent="0" algn="l" rtl="0">
              <a:lnSpc>
                <a:spcPct val="70600"/>
              </a:lnSpc>
              <a:spcBef>
                <a:spcPts val="0"/>
              </a:spcBef>
              <a:spcAft>
                <a:spcPts val="0"/>
              </a:spcAft>
              <a:buNone/>
            </a:pPr>
            <a:fld id="{00000000-1234-1234-1234-123412341234}" type="slidenum">
              <a:rPr lang="de-DE" sz="1000" b="0" i="0" u="none" strike="noStrike" cap="none">
                <a:solidFill>
                  <a:srgbClr val="333333"/>
                </a:solidFill>
                <a:latin typeface="Arial"/>
                <a:ea typeface="Arial"/>
                <a:cs typeface="Arial"/>
                <a:sym typeface="Arial"/>
              </a:rPr>
              <a:t>1</a:t>
            </a:fld>
            <a:r>
              <a:rPr lang="de-DE" sz="1000" b="0" i="0" u="none" strike="noStrike" cap="none" dirty="0">
                <a:solidFill>
                  <a:srgbClr val="333333"/>
                </a:solidFill>
                <a:latin typeface="Arial"/>
                <a:ea typeface="Arial"/>
                <a:cs typeface="Arial"/>
                <a:sym typeface="Arial"/>
              </a:rPr>
              <a:t> |</a:t>
            </a:r>
            <a:r>
              <a:rPr lang="de-DE" sz="1000" b="0" i="0" u="none" strike="noStrike" cap="none" dirty="0">
                <a:solidFill>
                  <a:schemeClr val="dk1"/>
                </a:solidFill>
                <a:latin typeface="Arial"/>
                <a:ea typeface="Arial"/>
                <a:cs typeface="Arial"/>
                <a:sym typeface="Arial"/>
              </a:rPr>
              <a:t>TUCKU - Exchange Year Info Event 2024</a:t>
            </a:r>
            <a:r>
              <a:rPr lang="de-DE" sz="1000" b="0" i="0" u="none" strike="noStrike" cap="none" dirty="0">
                <a:solidFill>
                  <a:srgbClr val="333333"/>
                </a:solidFill>
                <a:latin typeface="Arial"/>
                <a:ea typeface="Arial"/>
                <a:cs typeface="Arial"/>
                <a:sym typeface="Arial"/>
              </a:rPr>
              <a:t>	</a:t>
            </a:r>
            <a:endParaRPr sz="1800" b="0" i="0" u="none" strike="noStrike" cap="none" dirty="0">
              <a:solidFill>
                <a:srgbClr val="000000"/>
              </a:solidFill>
              <a:latin typeface="Arial"/>
              <a:ea typeface="Arial"/>
              <a:cs typeface="Arial"/>
              <a:sym typeface="Arial"/>
            </a:endParaRPr>
          </a:p>
        </p:txBody>
      </p:sp>
      <p:sp>
        <p:nvSpPr>
          <p:cNvPr id="178" name="Google Shape;178;p1"/>
          <p:cNvSpPr/>
          <p:nvPr/>
        </p:nvSpPr>
        <p:spPr>
          <a:xfrm>
            <a:off x="6579000" y="270900"/>
            <a:ext cx="1840680" cy="3646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pic>
        <p:nvPicPr>
          <p:cNvPr id="179" name="Google Shape;179;p1"/>
          <p:cNvPicPr preferRelativeResize="0"/>
          <p:nvPr/>
        </p:nvPicPr>
        <p:blipFill rotWithShape="1">
          <a:blip r:embed="rId3">
            <a:alphaModFix/>
          </a:blip>
          <a:srcRect/>
          <a:stretch/>
        </p:blipFill>
        <p:spPr>
          <a:xfrm>
            <a:off x="522180" y="1313228"/>
            <a:ext cx="8089560" cy="22003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0"/>
          <p:cNvSpPr txBox="1">
            <a:spLocks noGrp="1"/>
          </p:cNvSpPr>
          <p:nvPr>
            <p:ph type="title"/>
          </p:nvPr>
        </p:nvSpPr>
        <p:spPr>
          <a:xfrm>
            <a:off x="719279" y="1471060"/>
            <a:ext cx="7700760" cy="35532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2400"/>
              <a:buFont typeface="Arial"/>
              <a:buNone/>
            </a:pPr>
            <a:r>
              <a:rPr lang="de-DE" sz="2400" b="1"/>
              <a:t>BQ Module </a:t>
            </a:r>
            <a:endParaRPr/>
          </a:p>
        </p:txBody>
      </p:sp>
      <p:pic>
        <p:nvPicPr>
          <p:cNvPr id="242" name="Google Shape;242;p10"/>
          <p:cNvPicPr preferRelativeResize="0"/>
          <p:nvPr/>
        </p:nvPicPr>
        <p:blipFill rotWithShape="1">
          <a:blip r:embed="rId3">
            <a:alphaModFix/>
          </a:blip>
          <a:srcRect/>
          <a:stretch/>
        </p:blipFill>
        <p:spPr>
          <a:xfrm>
            <a:off x="719279" y="2302885"/>
            <a:ext cx="7785731" cy="1846659"/>
          </a:xfrm>
          <a:prstGeom prst="rect">
            <a:avLst/>
          </a:prstGeom>
          <a:noFill/>
          <a:ln>
            <a:noFill/>
          </a:ln>
        </p:spPr>
      </p:pic>
      <p:sp>
        <p:nvSpPr>
          <p:cNvPr id="2" name="Google Shape;200;p4">
            <a:extLst>
              <a:ext uri="{FF2B5EF4-FFF2-40B4-BE49-F238E27FC236}">
                <a16:creationId xmlns:a16="http://schemas.microsoft.com/office/drawing/2014/main" id="{207E2D16-5BAA-1C4D-0076-819FDCF81ACE}"/>
              </a:ext>
            </a:extLst>
          </p:cNvPr>
          <p:cNvSpPr txBox="1"/>
          <p:nvPr/>
        </p:nvSpPr>
        <p:spPr>
          <a:xfrm>
            <a:off x="719280" y="6519960"/>
            <a:ext cx="7705440" cy="1533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fld id="{00000000-1234-1234-1234-123412341234}" type="slidenum">
              <a:rPr lang="de-DE" sz="1000" strike="noStrike">
                <a:solidFill>
                  <a:srgbClr val="333333"/>
                </a:solidFill>
                <a:latin typeface="Arial"/>
                <a:ea typeface="Arial"/>
                <a:cs typeface="Arial"/>
                <a:sym typeface="Arial"/>
              </a:rPr>
              <a:t>10</a:t>
            </a:fld>
            <a:r>
              <a:rPr lang="de-DE" sz="1000" strike="noStrike" dirty="0">
                <a:solidFill>
                  <a:srgbClr val="333333"/>
                </a:solidFill>
                <a:latin typeface="Arial"/>
                <a:ea typeface="Arial"/>
                <a:cs typeface="Arial"/>
                <a:sym typeface="Arial"/>
              </a:rPr>
              <a:t> |</a:t>
            </a:r>
            <a:r>
              <a:rPr lang="de-DE" sz="1000" dirty="0">
                <a:solidFill>
                  <a:schemeClr val="dk1"/>
                </a:solidFill>
                <a:latin typeface="Arial"/>
                <a:ea typeface="Arial"/>
                <a:cs typeface="Arial"/>
                <a:sym typeface="Arial"/>
              </a:rPr>
              <a:t> TUCKU - Exchange Year Info Event 2024</a:t>
            </a:r>
            <a:endParaRPr sz="1000"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de-DE" sz="1000" strike="noStrike" dirty="0">
                <a:solidFill>
                  <a:srgbClr val="333333"/>
                </a:solidFill>
                <a:latin typeface="Arial"/>
                <a:ea typeface="Arial"/>
                <a:cs typeface="Arial"/>
                <a:sym typeface="Arial"/>
              </a:rPr>
              <a:t>	</a:t>
            </a:r>
            <a:endParaRPr sz="1400" strike="noStrike" dirty="0">
              <a:solidFill>
                <a:srgbClr val="000000"/>
              </a:solidFill>
              <a:latin typeface="Times New Roman"/>
              <a:ea typeface="Times New Roman"/>
              <a:cs typeface="Times New Roman"/>
              <a:sym typeface="Times New Roman"/>
            </a:endParaRPr>
          </a:p>
        </p:txBody>
      </p:sp>
      <p:sp>
        <p:nvSpPr>
          <p:cNvPr id="3" name="타원 2">
            <a:extLst>
              <a:ext uri="{FF2B5EF4-FFF2-40B4-BE49-F238E27FC236}">
                <a16:creationId xmlns:a16="http://schemas.microsoft.com/office/drawing/2014/main" id="{3DC52FA3-1120-0ECE-A332-D92CC41FB08F}"/>
              </a:ext>
            </a:extLst>
          </p:cNvPr>
          <p:cNvSpPr/>
          <p:nvPr/>
        </p:nvSpPr>
        <p:spPr>
          <a:xfrm>
            <a:off x="3524250" y="3171825"/>
            <a:ext cx="2228850" cy="895350"/>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1"/>
          <p:cNvSpPr txBox="1"/>
          <p:nvPr/>
        </p:nvSpPr>
        <p:spPr>
          <a:xfrm>
            <a:off x="719279" y="2579752"/>
            <a:ext cx="7700760" cy="32148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endParaRPr sz="2400" b="1" dirty="0">
              <a:solidFill>
                <a:schemeClr val="dk1"/>
              </a:solidFill>
              <a:latin typeface="Arial"/>
              <a:ea typeface="Arial"/>
              <a:cs typeface="Arial"/>
              <a:sym typeface="Arial"/>
            </a:endParaRPr>
          </a:p>
          <a:p>
            <a:pPr marL="0" marR="0" lvl="0" indent="0" algn="l" rtl="0">
              <a:spcBef>
                <a:spcPts val="0"/>
              </a:spcBef>
              <a:spcAft>
                <a:spcPts val="0"/>
              </a:spcAft>
              <a:buNone/>
            </a:pPr>
            <a:endParaRPr sz="2400" b="1" dirty="0">
              <a:solidFill>
                <a:schemeClr val="dk1"/>
              </a:solidFill>
              <a:latin typeface="Arial"/>
              <a:ea typeface="Arial"/>
              <a:cs typeface="Arial"/>
              <a:sym typeface="Arial"/>
            </a:endParaRPr>
          </a:p>
          <a:p>
            <a:pPr marL="0" marR="0" lvl="0" indent="0" algn="l" rtl="0">
              <a:spcBef>
                <a:spcPts val="0"/>
              </a:spcBef>
              <a:spcAft>
                <a:spcPts val="0"/>
              </a:spcAft>
              <a:buNone/>
            </a:pPr>
            <a:endParaRPr sz="2400" b="1" dirty="0">
              <a:solidFill>
                <a:schemeClr val="dk1"/>
              </a:solidFill>
              <a:latin typeface="Arial"/>
              <a:ea typeface="Arial"/>
              <a:cs typeface="Arial"/>
              <a:sym typeface="Arial"/>
            </a:endParaRPr>
          </a:p>
          <a:p>
            <a:pPr marL="0" marR="0" lvl="0" indent="0" algn="l" rtl="0">
              <a:spcBef>
                <a:spcPts val="0"/>
              </a:spcBef>
              <a:spcAft>
                <a:spcPts val="0"/>
              </a:spcAft>
              <a:buNone/>
            </a:pPr>
            <a:r>
              <a:rPr lang="de-DE" sz="2400" b="1" dirty="0" err="1">
                <a:solidFill>
                  <a:schemeClr val="dk1"/>
                </a:solidFill>
                <a:latin typeface="Arial"/>
                <a:ea typeface="Arial"/>
                <a:cs typeface="Arial"/>
                <a:sym typeface="Arial"/>
              </a:rPr>
              <a:t>How</a:t>
            </a:r>
            <a:r>
              <a:rPr lang="de-DE" sz="2400" b="1" dirty="0">
                <a:solidFill>
                  <a:schemeClr val="dk1"/>
                </a:solidFill>
                <a:latin typeface="Arial"/>
                <a:ea typeface="Arial"/>
                <a:cs typeface="Arial"/>
                <a:sym typeface="Arial"/>
              </a:rPr>
              <a:t> </a:t>
            </a:r>
            <a:r>
              <a:rPr lang="de-DE" sz="2400" b="1" dirty="0" err="1">
                <a:solidFill>
                  <a:schemeClr val="dk1"/>
                </a:solidFill>
                <a:latin typeface="Arial"/>
                <a:ea typeface="Arial"/>
                <a:cs typeface="Arial"/>
                <a:sym typeface="Arial"/>
              </a:rPr>
              <a:t>to</a:t>
            </a:r>
            <a:r>
              <a:rPr lang="de-DE" sz="2400" b="1" dirty="0">
                <a:solidFill>
                  <a:schemeClr val="dk1"/>
                </a:solidFill>
                <a:latin typeface="Arial"/>
                <a:ea typeface="Arial"/>
                <a:cs typeface="Arial"/>
                <a:sym typeface="Arial"/>
              </a:rPr>
              <a:t> </a:t>
            </a:r>
            <a:r>
              <a:rPr lang="de-DE" sz="2400" b="1" dirty="0" err="1">
                <a:solidFill>
                  <a:schemeClr val="dk1"/>
                </a:solidFill>
                <a:latin typeface="Arial"/>
                <a:ea typeface="Arial"/>
                <a:cs typeface="Arial"/>
                <a:sym typeface="Arial"/>
              </a:rPr>
              <a:t>fulfill</a:t>
            </a:r>
            <a:r>
              <a:rPr lang="de-DE" sz="2400" b="1" dirty="0">
                <a:solidFill>
                  <a:schemeClr val="dk1"/>
                </a:solidFill>
                <a:latin typeface="Arial"/>
                <a:ea typeface="Arial"/>
                <a:cs typeface="Arial"/>
                <a:sym typeface="Arial"/>
              </a:rPr>
              <a:t> “MODUL BQ: INTERKULTURELLE KOMPETENZ” </a:t>
            </a:r>
            <a:r>
              <a:rPr lang="de-DE" sz="2400" b="1" dirty="0" err="1">
                <a:solidFill>
                  <a:schemeClr val="dk1"/>
                </a:solidFill>
                <a:latin typeface="Arial"/>
                <a:ea typeface="Arial"/>
                <a:cs typeface="Arial"/>
                <a:sym typeface="Arial"/>
              </a:rPr>
              <a:t>credit</a:t>
            </a:r>
            <a:r>
              <a:rPr lang="de-DE" sz="2400" b="1" dirty="0">
                <a:solidFill>
                  <a:schemeClr val="dk1"/>
                </a:solidFill>
                <a:latin typeface="Arial"/>
                <a:ea typeface="Arial"/>
                <a:cs typeface="Arial"/>
                <a:sym typeface="Arial"/>
              </a:rPr>
              <a:t> in Korea?</a:t>
            </a:r>
            <a:endParaRPr sz="2400" b="1" strike="noStrike" dirty="0">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r>
              <a:rPr lang="de-DE" sz="2400" b="1" strike="noStrike" dirty="0">
                <a:solidFill>
                  <a:srgbClr val="333333"/>
                </a:solidFill>
                <a:latin typeface="Arial"/>
                <a:ea typeface="Arial"/>
                <a:cs typeface="Arial"/>
                <a:sym typeface="Arial"/>
              </a:rPr>
              <a:t> </a:t>
            </a:r>
            <a:endParaRPr dirty="0"/>
          </a:p>
          <a:p>
            <a:pPr marL="0" marR="0" lvl="0" indent="0" algn="l" rtl="0">
              <a:lnSpc>
                <a:spcPct val="100000"/>
              </a:lnSpc>
              <a:spcBef>
                <a:spcPts val="0"/>
              </a:spcBef>
              <a:spcAft>
                <a:spcPts val="0"/>
              </a:spcAft>
              <a:buNone/>
            </a:pPr>
            <a:r>
              <a:rPr lang="de-DE" sz="2400" b="1" strike="noStrike" dirty="0">
                <a:solidFill>
                  <a:srgbClr val="333333"/>
                </a:solidFill>
                <a:latin typeface="Arial"/>
                <a:ea typeface="Arial"/>
                <a:cs typeface="Arial"/>
                <a:sym typeface="Arial"/>
              </a:rPr>
              <a:t>“AUSLANDSPRAXIS UND PROJEKTARBEIT”</a:t>
            </a:r>
            <a:endParaRPr dirty="0"/>
          </a:p>
          <a:p>
            <a:pPr marL="0" marR="0" lvl="0" indent="0" algn="l" rtl="0">
              <a:lnSpc>
                <a:spcPct val="100000"/>
              </a:lnSpc>
              <a:spcBef>
                <a:spcPts val="0"/>
              </a:spcBef>
              <a:spcAft>
                <a:spcPts val="0"/>
              </a:spcAft>
              <a:buNone/>
            </a:pPr>
            <a:r>
              <a:rPr lang="de-DE" sz="2400" b="1" strike="noStrike" dirty="0">
                <a:solidFill>
                  <a:srgbClr val="333333"/>
                </a:solidFill>
                <a:latin typeface="Arial"/>
                <a:ea typeface="Arial"/>
                <a:cs typeface="Arial"/>
                <a:sym typeface="Arial"/>
              </a:rPr>
              <a:t>(max</a:t>
            </a:r>
            <a:r>
              <a:rPr lang="de-DE" sz="2400" b="1" dirty="0">
                <a:solidFill>
                  <a:srgbClr val="333333"/>
                </a:solidFill>
                <a:latin typeface="Arial"/>
                <a:ea typeface="Arial"/>
                <a:cs typeface="Arial"/>
                <a:sym typeface="Arial"/>
              </a:rPr>
              <a:t>. </a:t>
            </a:r>
            <a:r>
              <a:rPr lang="de-DE" sz="2400" b="1" strike="noStrike" dirty="0">
                <a:solidFill>
                  <a:srgbClr val="333333"/>
                </a:solidFill>
                <a:latin typeface="Arial"/>
                <a:ea typeface="Arial"/>
                <a:cs typeface="Arial"/>
                <a:sym typeface="Arial"/>
              </a:rPr>
              <a:t>15LP)</a:t>
            </a:r>
            <a:endParaRPr dirty="0"/>
          </a:p>
        </p:txBody>
      </p:sp>
      <p:sp>
        <p:nvSpPr>
          <p:cNvPr id="249" name="Google Shape;249;p11"/>
          <p:cNvSpPr txBox="1"/>
          <p:nvPr/>
        </p:nvSpPr>
        <p:spPr>
          <a:xfrm>
            <a:off x="719279" y="3429000"/>
            <a:ext cx="7705441" cy="2035424"/>
          </a:xfrm>
          <a:prstGeom prst="rect">
            <a:avLst/>
          </a:prstGeom>
          <a:noFill/>
          <a:ln>
            <a:noFill/>
          </a:ln>
        </p:spPr>
        <p:txBody>
          <a:bodyPr spcFirstLastPara="1" wrap="square" lIns="0" tIns="0" rIns="0" bIns="0" anchor="t" anchorCtr="0">
            <a:noAutofit/>
          </a:bodyPr>
          <a:lstStyle/>
          <a:p>
            <a:pPr marL="342900" marR="0" lvl="0" indent="-342900" algn="l" rtl="0">
              <a:lnSpc>
                <a:spcPct val="100000"/>
              </a:lnSpc>
              <a:spcBef>
                <a:spcPts val="0"/>
              </a:spcBef>
              <a:spcAft>
                <a:spcPts val="0"/>
              </a:spcAft>
              <a:buClr>
                <a:schemeClr val="dk1"/>
              </a:buClr>
              <a:buSzPts val="2000"/>
              <a:buFont typeface="Arial"/>
              <a:buAutoNum type="arabicPeriod"/>
            </a:pPr>
            <a:r>
              <a:rPr lang="de-DE" sz="2000">
                <a:solidFill>
                  <a:schemeClr val="dk1"/>
                </a:solidFill>
                <a:latin typeface="Arial"/>
                <a:ea typeface="Arial"/>
                <a:cs typeface="Arial"/>
                <a:sym typeface="Arial"/>
              </a:rPr>
              <a:t>An </a:t>
            </a:r>
            <a:r>
              <a:rPr lang="de-DE" sz="2000" b="1">
                <a:solidFill>
                  <a:schemeClr val="dk1"/>
                </a:solidFill>
                <a:latin typeface="Arial"/>
                <a:ea typeface="Arial"/>
                <a:cs typeface="Arial"/>
                <a:sym typeface="Arial"/>
              </a:rPr>
              <a:t>“extra” content course</a:t>
            </a:r>
            <a:r>
              <a:rPr lang="de-DE" sz="2000">
                <a:solidFill>
                  <a:schemeClr val="dk1"/>
                </a:solidFill>
                <a:latin typeface="Arial"/>
                <a:ea typeface="Arial"/>
                <a:cs typeface="Arial"/>
                <a:sym typeface="Arial"/>
              </a:rPr>
              <a:t> taken</a:t>
            </a:r>
            <a:r>
              <a:rPr lang="de-DE" sz="2000" b="1">
                <a:solidFill>
                  <a:schemeClr val="dk1"/>
                </a:solidFill>
                <a:latin typeface="Arial"/>
                <a:ea typeface="Arial"/>
                <a:cs typeface="Arial"/>
                <a:sym typeface="Arial"/>
              </a:rPr>
              <a:t> </a:t>
            </a:r>
            <a:r>
              <a:rPr lang="de-DE" sz="2000">
                <a:solidFill>
                  <a:schemeClr val="dk1"/>
                </a:solidFill>
                <a:latin typeface="Arial"/>
                <a:ea typeface="Arial"/>
                <a:cs typeface="Arial"/>
                <a:sym typeface="Arial"/>
              </a:rPr>
              <a:t>in Korea—outside the major and minor subject—could be counted towards 3 ECTS of your “Auslandspraxis und Projektarbeit” credit (unbenotet).</a:t>
            </a:r>
            <a:endParaRPr/>
          </a:p>
          <a:p>
            <a:pPr marL="342900" marR="0" lvl="0" indent="-215900" algn="l" rtl="0">
              <a:lnSpc>
                <a:spcPct val="100000"/>
              </a:lnSpc>
              <a:spcBef>
                <a:spcPts val="0"/>
              </a:spcBef>
              <a:spcAft>
                <a:spcPts val="0"/>
              </a:spcAft>
              <a:buClr>
                <a:schemeClr val="dk1"/>
              </a:buClr>
              <a:buSzPts val="2000"/>
              <a:buFont typeface="Arial"/>
              <a:buNone/>
            </a:pPr>
            <a:endParaRPr sz="2000" b="0" strike="noStrike">
              <a:solidFill>
                <a:srgbClr val="333333"/>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AutoNum type="arabicPeriod"/>
            </a:pPr>
            <a:r>
              <a:rPr lang="de-DE" sz="2000">
                <a:solidFill>
                  <a:schemeClr val="dk1"/>
                </a:solidFill>
                <a:latin typeface="Arial"/>
                <a:ea typeface="Arial"/>
                <a:cs typeface="Arial"/>
                <a:sym typeface="Arial"/>
              </a:rPr>
              <a:t>Participation in various </a:t>
            </a:r>
            <a:r>
              <a:rPr lang="de-DE" sz="2000" b="1">
                <a:solidFill>
                  <a:schemeClr val="dk1"/>
                </a:solidFill>
                <a:latin typeface="Arial"/>
                <a:ea typeface="Arial"/>
                <a:cs typeface="Arial"/>
                <a:sym typeface="Arial"/>
              </a:rPr>
              <a:t>workshops</a:t>
            </a:r>
            <a:r>
              <a:rPr lang="de-DE" sz="2000">
                <a:solidFill>
                  <a:schemeClr val="dk1"/>
                </a:solidFill>
                <a:latin typeface="Arial"/>
                <a:ea typeface="Arial"/>
                <a:cs typeface="Arial"/>
                <a:sym typeface="Arial"/>
              </a:rPr>
              <a:t> (or excursions) in Korea organized by Dr. Myong Hoon Shin (TUCKU Director) could also be counted (unbenotet).</a:t>
            </a:r>
            <a:endParaRPr/>
          </a:p>
        </p:txBody>
      </p:sp>
      <p:sp>
        <p:nvSpPr>
          <p:cNvPr id="2" name="Google Shape;200;p4">
            <a:extLst>
              <a:ext uri="{FF2B5EF4-FFF2-40B4-BE49-F238E27FC236}">
                <a16:creationId xmlns:a16="http://schemas.microsoft.com/office/drawing/2014/main" id="{88A9246A-9AAC-7645-3043-0ADB743E431E}"/>
              </a:ext>
            </a:extLst>
          </p:cNvPr>
          <p:cNvSpPr txBox="1"/>
          <p:nvPr/>
        </p:nvSpPr>
        <p:spPr>
          <a:xfrm>
            <a:off x="719280" y="6519960"/>
            <a:ext cx="7705440" cy="1533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fld id="{00000000-1234-1234-1234-123412341234}" type="slidenum">
              <a:rPr lang="de-DE" sz="1000" strike="noStrike">
                <a:solidFill>
                  <a:srgbClr val="333333"/>
                </a:solidFill>
                <a:latin typeface="Arial"/>
                <a:ea typeface="Arial"/>
                <a:cs typeface="Arial"/>
                <a:sym typeface="Arial"/>
              </a:rPr>
              <a:t>11</a:t>
            </a:fld>
            <a:r>
              <a:rPr lang="de-DE" sz="1000" strike="noStrike" dirty="0">
                <a:solidFill>
                  <a:srgbClr val="333333"/>
                </a:solidFill>
                <a:latin typeface="Arial"/>
                <a:ea typeface="Arial"/>
                <a:cs typeface="Arial"/>
                <a:sym typeface="Arial"/>
              </a:rPr>
              <a:t> |</a:t>
            </a:r>
            <a:r>
              <a:rPr lang="de-DE" sz="1000" dirty="0">
                <a:solidFill>
                  <a:schemeClr val="dk1"/>
                </a:solidFill>
                <a:latin typeface="Arial"/>
                <a:ea typeface="Arial"/>
                <a:cs typeface="Arial"/>
                <a:sym typeface="Arial"/>
              </a:rPr>
              <a:t> TUCKU - Exchange Year Info Event 2024</a:t>
            </a:r>
            <a:endParaRPr sz="1000"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de-DE" sz="1000" strike="noStrike" dirty="0">
                <a:solidFill>
                  <a:srgbClr val="333333"/>
                </a:solidFill>
                <a:latin typeface="Arial"/>
                <a:ea typeface="Arial"/>
                <a:cs typeface="Arial"/>
                <a:sym typeface="Arial"/>
              </a:rPr>
              <a:t>	</a:t>
            </a:r>
            <a:endParaRPr sz="1400" strike="noStrik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2"/>
          <p:cNvSpPr txBox="1"/>
          <p:nvPr/>
        </p:nvSpPr>
        <p:spPr>
          <a:xfrm>
            <a:off x="743400" y="1048722"/>
            <a:ext cx="7700760" cy="71784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de-DE" sz="2400" b="1" strike="noStrike">
                <a:solidFill>
                  <a:srgbClr val="333333"/>
                </a:solidFill>
                <a:latin typeface="Arial"/>
                <a:ea typeface="Arial"/>
                <a:cs typeface="Arial"/>
                <a:sym typeface="Arial"/>
              </a:rPr>
              <a:t>TO RECEIVE “AUSLANDSPRAXIS UND PROJEKTARBEIT” CREDIT (15LP)</a:t>
            </a:r>
            <a:endParaRPr/>
          </a:p>
        </p:txBody>
      </p:sp>
      <p:sp>
        <p:nvSpPr>
          <p:cNvPr id="257" name="Google Shape;257;p12"/>
          <p:cNvSpPr/>
          <p:nvPr/>
        </p:nvSpPr>
        <p:spPr>
          <a:xfrm>
            <a:off x="692953" y="1560945"/>
            <a:ext cx="7705440" cy="4318091"/>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endParaRPr sz="1800" b="0" strike="noStrike">
              <a:solidFill>
                <a:srgbClr val="000000"/>
              </a:solidFill>
              <a:latin typeface="Arial"/>
              <a:ea typeface="Arial"/>
              <a:cs typeface="Arial"/>
              <a:sym typeface="Arial"/>
            </a:endParaRPr>
          </a:p>
        </p:txBody>
      </p:sp>
      <p:sp>
        <p:nvSpPr>
          <p:cNvPr id="258" name="Google Shape;258;p12"/>
          <p:cNvSpPr txBox="1"/>
          <p:nvPr/>
        </p:nvSpPr>
        <p:spPr>
          <a:xfrm>
            <a:off x="709200" y="2009119"/>
            <a:ext cx="7710480" cy="240065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Arial"/>
              <a:buAutoNum type="arabicPeriod" startAt="3"/>
            </a:pPr>
            <a:r>
              <a:rPr lang="de-DE" sz="2000" dirty="0" err="1">
                <a:solidFill>
                  <a:schemeClr val="dk1"/>
                </a:solidFill>
                <a:latin typeface="Arial"/>
                <a:ea typeface="Arial"/>
                <a:cs typeface="Arial"/>
                <a:sym typeface="Arial"/>
              </a:rPr>
              <a:t>Participation</a:t>
            </a:r>
            <a:r>
              <a:rPr lang="de-DE" sz="2000" dirty="0">
                <a:solidFill>
                  <a:schemeClr val="dk1"/>
                </a:solidFill>
                <a:latin typeface="Arial"/>
                <a:ea typeface="Arial"/>
                <a:cs typeface="Arial"/>
                <a:sym typeface="Arial"/>
              </a:rPr>
              <a:t> in </a:t>
            </a:r>
            <a:r>
              <a:rPr lang="de-DE" sz="2000" b="1" dirty="0">
                <a:solidFill>
                  <a:schemeClr val="dk1"/>
                </a:solidFill>
                <a:latin typeface="Arial"/>
                <a:ea typeface="Arial"/>
                <a:cs typeface="Arial"/>
                <a:sym typeface="Arial"/>
              </a:rPr>
              <a:t>an </a:t>
            </a:r>
            <a:r>
              <a:rPr lang="de-DE" sz="2000" b="1" dirty="0" err="1">
                <a:solidFill>
                  <a:schemeClr val="dk1"/>
                </a:solidFill>
                <a:latin typeface="Arial"/>
                <a:ea typeface="Arial"/>
                <a:cs typeface="Arial"/>
                <a:sym typeface="Arial"/>
              </a:rPr>
              <a:t>internship</a:t>
            </a:r>
            <a:r>
              <a:rPr lang="de-DE" sz="2000" b="1" dirty="0">
                <a:solidFill>
                  <a:schemeClr val="dk1"/>
                </a:solidFill>
                <a:latin typeface="Arial"/>
                <a:ea typeface="Arial"/>
                <a:cs typeface="Arial"/>
                <a:sym typeface="Arial"/>
              </a:rPr>
              <a:t> </a:t>
            </a:r>
            <a:r>
              <a:rPr lang="de-DE" sz="2000" dirty="0">
                <a:solidFill>
                  <a:schemeClr val="dk1"/>
                </a:solidFill>
                <a:latin typeface="Arial"/>
                <a:ea typeface="Arial"/>
                <a:cs typeface="Arial"/>
                <a:sym typeface="Arial"/>
              </a:rPr>
              <a:t>(</a:t>
            </a:r>
            <a:r>
              <a:rPr lang="de-DE" sz="2000" dirty="0" err="1">
                <a:solidFill>
                  <a:schemeClr val="dk1"/>
                </a:solidFill>
                <a:latin typeface="Arial"/>
                <a:ea typeface="Arial"/>
                <a:cs typeface="Arial"/>
                <a:sym typeface="Arial"/>
              </a:rPr>
              <a:t>or</a:t>
            </a:r>
            <a:r>
              <a:rPr lang="de-DE" sz="2000" dirty="0">
                <a:solidFill>
                  <a:schemeClr val="dk1"/>
                </a:solidFill>
                <a:latin typeface="Arial"/>
                <a:ea typeface="Arial"/>
                <a:cs typeface="Arial"/>
                <a:sym typeface="Arial"/>
              </a:rPr>
              <a:t> a </a:t>
            </a:r>
            <a:r>
              <a:rPr lang="de-DE" sz="2000" dirty="0" err="1">
                <a:solidFill>
                  <a:schemeClr val="dk1"/>
                </a:solidFill>
                <a:latin typeface="Arial"/>
                <a:ea typeface="Arial"/>
                <a:cs typeface="Arial"/>
                <a:sym typeface="Arial"/>
              </a:rPr>
              <a:t>part</a:t>
            </a:r>
            <a:r>
              <a:rPr lang="de-DE" sz="2000" dirty="0">
                <a:solidFill>
                  <a:schemeClr val="dk1"/>
                </a:solidFill>
                <a:latin typeface="Arial"/>
                <a:ea typeface="Arial"/>
                <a:cs typeface="Arial"/>
                <a:sym typeface="Arial"/>
              </a:rPr>
              <a:t>-time </a:t>
            </a:r>
            <a:r>
              <a:rPr lang="de-DE" sz="2000" dirty="0" err="1">
                <a:solidFill>
                  <a:schemeClr val="dk1"/>
                </a:solidFill>
                <a:latin typeface="Arial"/>
                <a:ea typeface="Arial"/>
                <a:cs typeface="Arial"/>
                <a:sym typeface="Arial"/>
              </a:rPr>
              <a:t>job</a:t>
            </a:r>
            <a:r>
              <a:rPr lang="de-DE" sz="2000" dirty="0">
                <a:solidFill>
                  <a:schemeClr val="dk1"/>
                </a:solidFill>
                <a:latin typeface="Arial"/>
                <a:ea typeface="Arial"/>
                <a:cs typeface="Arial"/>
                <a:sym typeface="Arial"/>
              </a:rPr>
              <a:t>) </a:t>
            </a:r>
            <a:r>
              <a:rPr lang="de-DE" sz="2000" dirty="0" err="1">
                <a:solidFill>
                  <a:schemeClr val="dk1"/>
                </a:solidFill>
                <a:latin typeface="Arial"/>
                <a:ea typeface="Arial"/>
                <a:cs typeface="Arial"/>
                <a:sym typeface="Arial"/>
              </a:rPr>
              <a:t>could</a:t>
            </a:r>
            <a:r>
              <a:rPr lang="de-DE" sz="2000" dirty="0">
                <a:solidFill>
                  <a:schemeClr val="dk1"/>
                </a:solidFill>
                <a:latin typeface="Arial"/>
                <a:ea typeface="Arial"/>
                <a:cs typeface="Arial"/>
                <a:sym typeface="Arial"/>
              </a:rPr>
              <a:t> also </a:t>
            </a:r>
            <a:r>
              <a:rPr lang="de-DE" sz="2000" dirty="0" err="1">
                <a:solidFill>
                  <a:schemeClr val="dk1"/>
                </a:solidFill>
                <a:latin typeface="Arial"/>
                <a:ea typeface="Arial"/>
                <a:cs typeface="Arial"/>
                <a:sym typeface="Arial"/>
              </a:rPr>
              <a:t>be</a:t>
            </a:r>
            <a:r>
              <a:rPr lang="de-DE" sz="2000" dirty="0">
                <a:solidFill>
                  <a:schemeClr val="dk1"/>
                </a:solidFill>
                <a:latin typeface="Arial"/>
                <a:ea typeface="Arial"/>
                <a:cs typeface="Arial"/>
                <a:sym typeface="Arial"/>
              </a:rPr>
              <a:t> </a:t>
            </a:r>
            <a:r>
              <a:rPr lang="de-DE" sz="2000" dirty="0" err="1">
                <a:solidFill>
                  <a:schemeClr val="dk1"/>
                </a:solidFill>
                <a:latin typeface="Arial"/>
                <a:ea typeface="Arial"/>
                <a:cs typeface="Arial"/>
                <a:sym typeface="Arial"/>
              </a:rPr>
              <a:t>counted</a:t>
            </a:r>
            <a:r>
              <a:rPr lang="de-DE" sz="2000" dirty="0">
                <a:solidFill>
                  <a:schemeClr val="dk1"/>
                </a:solidFill>
                <a:latin typeface="Arial"/>
                <a:ea typeface="Arial"/>
                <a:cs typeface="Arial"/>
                <a:sym typeface="Arial"/>
              </a:rPr>
              <a:t> (unbenotet) (Max. 11ECTS)</a:t>
            </a:r>
            <a:endParaRPr dirty="0"/>
          </a:p>
          <a:p>
            <a:pPr marL="742950" marR="0" lvl="1" indent="-285750" algn="l" rtl="0">
              <a:spcBef>
                <a:spcPts val="0"/>
              </a:spcBef>
              <a:spcAft>
                <a:spcPts val="0"/>
              </a:spcAft>
              <a:buClr>
                <a:schemeClr val="dk1"/>
              </a:buClr>
              <a:buSzPts val="1800"/>
              <a:buFont typeface="Libre Franklin"/>
              <a:buChar char="→"/>
            </a:pPr>
            <a:r>
              <a:rPr lang="de-DE" sz="1800" b="0" i="0" u="none" strike="noStrike" cap="none" dirty="0" err="1">
                <a:solidFill>
                  <a:schemeClr val="dk1"/>
                </a:solidFill>
                <a:latin typeface="Arial"/>
                <a:ea typeface="Arial"/>
                <a:cs typeface="Arial"/>
                <a:sym typeface="Arial"/>
              </a:rPr>
              <a:t>while</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you</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are</a:t>
            </a:r>
            <a:r>
              <a:rPr lang="de-DE" sz="1800" b="0" i="0" u="none" strike="noStrike" cap="none" dirty="0">
                <a:solidFill>
                  <a:schemeClr val="dk1"/>
                </a:solidFill>
                <a:latin typeface="Arial"/>
                <a:ea typeface="Arial"/>
                <a:cs typeface="Arial"/>
                <a:sym typeface="Arial"/>
              </a:rPr>
              <a:t> in Korea, </a:t>
            </a:r>
            <a:r>
              <a:rPr lang="de-DE" sz="1800" b="0" i="0" u="none" strike="noStrike" cap="none" dirty="0" err="1">
                <a:solidFill>
                  <a:schemeClr val="dk1"/>
                </a:solidFill>
                <a:latin typeface="Arial"/>
                <a:ea typeface="Arial"/>
                <a:cs typeface="Arial"/>
                <a:sym typeface="Arial"/>
              </a:rPr>
              <a:t>make</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sure</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to</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submit</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the</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letter</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of</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proof</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to</a:t>
            </a:r>
            <a:r>
              <a:rPr lang="de-DE" sz="1800" b="0" i="0" u="none" strike="noStrike" cap="none" dirty="0">
                <a:solidFill>
                  <a:schemeClr val="dk1"/>
                </a:solidFill>
                <a:latin typeface="Arial"/>
                <a:ea typeface="Arial"/>
                <a:cs typeface="Arial"/>
                <a:sym typeface="Arial"/>
              </a:rPr>
              <a:t> </a:t>
            </a:r>
            <a:r>
              <a:rPr lang="de-DE" sz="1800" b="1" i="0" u="none" strike="noStrike" cap="none" dirty="0">
                <a:solidFill>
                  <a:schemeClr val="dk1"/>
                </a:solidFill>
                <a:latin typeface="Arial"/>
                <a:ea typeface="Arial"/>
                <a:cs typeface="Arial"/>
                <a:sym typeface="Arial"/>
              </a:rPr>
              <a:t>Dr. </a:t>
            </a:r>
            <a:r>
              <a:rPr lang="de-DE" sz="1800" b="1" i="0" u="none" strike="noStrike" cap="none" dirty="0" err="1">
                <a:solidFill>
                  <a:schemeClr val="dk1"/>
                </a:solidFill>
                <a:latin typeface="Arial"/>
                <a:ea typeface="Arial"/>
                <a:cs typeface="Arial"/>
                <a:sym typeface="Arial"/>
              </a:rPr>
              <a:t>Myong</a:t>
            </a:r>
            <a:r>
              <a:rPr lang="de-DE" sz="1800" b="1" i="0" u="none" strike="noStrike" cap="none" dirty="0">
                <a:solidFill>
                  <a:schemeClr val="dk1"/>
                </a:solidFill>
                <a:latin typeface="Arial"/>
                <a:ea typeface="Arial"/>
                <a:cs typeface="Arial"/>
                <a:sym typeface="Arial"/>
              </a:rPr>
              <a:t> Hoon Shin</a:t>
            </a:r>
            <a:r>
              <a:rPr lang="de-DE" sz="1800" b="0" i="0" u="none" strike="noStrike" cap="none" dirty="0">
                <a:solidFill>
                  <a:schemeClr val="dk1"/>
                </a:solidFill>
                <a:latin typeface="Arial"/>
                <a:ea typeface="Arial"/>
                <a:cs typeface="Arial"/>
                <a:sym typeface="Arial"/>
              </a:rPr>
              <a:t> (TUCKU </a:t>
            </a:r>
            <a:r>
              <a:rPr lang="de-DE" sz="1800" b="0" i="0" u="none" strike="noStrike" cap="none" dirty="0" err="1">
                <a:solidFill>
                  <a:schemeClr val="dk1"/>
                </a:solidFill>
                <a:latin typeface="Arial"/>
                <a:ea typeface="Arial"/>
                <a:cs typeface="Arial"/>
                <a:sym typeface="Arial"/>
              </a:rPr>
              <a:t>Director</a:t>
            </a:r>
            <a:r>
              <a:rPr lang="de-DE" sz="1800" b="0" i="0" u="none" strike="noStrike" cap="none" dirty="0">
                <a:solidFill>
                  <a:schemeClr val="dk1"/>
                </a:solidFill>
                <a:latin typeface="Arial"/>
                <a:ea typeface="Arial"/>
                <a:cs typeface="Arial"/>
                <a:sym typeface="Arial"/>
              </a:rPr>
              <a:t>).</a:t>
            </a:r>
            <a:endParaRPr dirty="0"/>
          </a:p>
          <a:p>
            <a:pPr marL="457200" marR="0" lvl="1" indent="0" algn="l" rtl="0">
              <a:spcBef>
                <a:spcPts val="0"/>
              </a:spcBef>
              <a:spcAft>
                <a:spcPts val="0"/>
              </a:spcAft>
              <a:buNone/>
            </a:pPr>
            <a:endParaRPr sz="18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de-DE" sz="1800" u="none" strike="noStrike" dirty="0">
                <a:solidFill>
                  <a:schemeClr val="dk1"/>
                </a:solidFill>
                <a:latin typeface="Arial"/>
                <a:ea typeface="Arial"/>
                <a:cs typeface="Arial"/>
                <a:sym typeface="Arial"/>
              </a:rPr>
              <a:t> </a:t>
            </a:r>
            <a:endParaRPr sz="1800" dirty="0">
              <a:solidFill>
                <a:schemeClr val="dk1"/>
              </a:solidFill>
              <a:latin typeface="Arial"/>
              <a:ea typeface="Arial"/>
              <a:cs typeface="Arial"/>
              <a:sym typeface="Arial"/>
            </a:endParaRPr>
          </a:p>
          <a:p>
            <a:pPr marL="457200" marR="0" lvl="1" indent="0" algn="l" rtl="0">
              <a:spcBef>
                <a:spcPts val="0"/>
              </a:spcBef>
              <a:spcAft>
                <a:spcPts val="0"/>
              </a:spcAft>
              <a:buNone/>
            </a:pPr>
            <a:endParaRPr sz="2000" b="0" i="0" u="none" strike="sngStrike" cap="none" dirty="0">
              <a:solidFill>
                <a:schemeClr val="dk1"/>
              </a:solidFill>
              <a:latin typeface="Arial"/>
              <a:ea typeface="Arial"/>
              <a:cs typeface="Arial"/>
              <a:sym typeface="Arial"/>
            </a:endParaRPr>
          </a:p>
          <a:p>
            <a:pPr marL="457200" marR="0" lvl="1" indent="0" algn="l"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259" name="Google Shape;259;p12"/>
          <p:cNvSpPr txBox="1"/>
          <p:nvPr/>
        </p:nvSpPr>
        <p:spPr>
          <a:xfrm>
            <a:off x="724320" y="3991573"/>
            <a:ext cx="7379156"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rgbClr val="333333"/>
                </a:solidFill>
                <a:latin typeface="Arial"/>
                <a:ea typeface="Arial"/>
                <a:cs typeface="Arial"/>
                <a:sym typeface="Arial"/>
              </a:rPr>
              <a:t>* For further information on the BQ credits refer to the guideline provided online 🡪 Website Korean Studies Tübingen &gt; Studium &gt; Studiengänge &gt; BA Koreanistik / Korean Studies</a:t>
            </a:r>
            <a:endParaRPr sz="1800" b="0" strike="noStrike">
              <a:solidFill>
                <a:srgbClr val="333333"/>
              </a:solidFill>
              <a:latin typeface="Arial"/>
              <a:ea typeface="Arial"/>
              <a:cs typeface="Arial"/>
              <a:sym typeface="Arial"/>
            </a:endParaRPr>
          </a:p>
          <a:p>
            <a:pPr marL="0" marR="0" lvl="0" indent="0" algn="l" rtl="0">
              <a:spcBef>
                <a:spcPts val="0"/>
              </a:spcBef>
              <a:spcAft>
                <a:spcPts val="0"/>
              </a:spcAft>
              <a:buNone/>
            </a:pPr>
            <a:endParaRPr sz="18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marR="0" lvl="0" indent="0" algn="l" rtl="0">
              <a:spcBef>
                <a:spcPts val="0"/>
              </a:spcBef>
              <a:spcAft>
                <a:spcPts val="0"/>
              </a:spcAft>
              <a:buNone/>
            </a:pPr>
            <a:r>
              <a:rPr lang="de-DE" sz="18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https://uni-tuebingen.de/fakultaeten/philosophische-fakultaet/fachbereiche/asien-orient-wissenschaften/koreanistik/studium/studiengaenge/ba-koreanistik-korean-studies/</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 name="Google Shape;200;p4">
            <a:extLst>
              <a:ext uri="{FF2B5EF4-FFF2-40B4-BE49-F238E27FC236}">
                <a16:creationId xmlns:a16="http://schemas.microsoft.com/office/drawing/2014/main" id="{3E47D935-E5C5-07A3-8EEA-4D2EEA44A7CB}"/>
              </a:ext>
            </a:extLst>
          </p:cNvPr>
          <p:cNvSpPr txBox="1"/>
          <p:nvPr/>
        </p:nvSpPr>
        <p:spPr>
          <a:xfrm>
            <a:off x="719280" y="6519960"/>
            <a:ext cx="7705440" cy="1533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fld id="{00000000-1234-1234-1234-123412341234}" type="slidenum">
              <a:rPr lang="de-DE" sz="1000" strike="noStrike">
                <a:solidFill>
                  <a:srgbClr val="333333"/>
                </a:solidFill>
                <a:latin typeface="Arial"/>
                <a:ea typeface="Arial"/>
                <a:cs typeface="Arial"/>
                <a:sym typeface="Arial"/>
              </a:rPr>
              <a:t>12</a:t>
            </a:fld>
            <a:r>
              <a:rPr lang="de-DE" sz="1000" strike="noStrike" dirty="0">
                <a:solidFill>
                  <a:srgbClr val="333333"/>
                </a:solidFill>
                <a:latin typeface="Arial"/>
                <a:ea typeface="Arial"/>
                <a:cs typeface="Arial"/>
                <a:sym typeface="Arial"/>
              </a:rPr>
              <a:t> |</a:t>
            </a:r>
            <a:r>
              <a:rPr lang="de-DE" sz="1000" dirty="0">
                <a:solidFill>
                  <a:schemeClr val="dk1"/>
                </a:solidFill>
                <a:latin typeface="Arial"/>
                <a:ea typeface="Arial"/>
                <a:cs typeface="Arial"/>
                <a:sym typeface="Arial"/>
              </a:rPr>
              <a:t> TUCKU - Exchange Year Info Event 2024</a:t>
            </a:r>
            <a:endParaRPr sz="1000"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de-DE" sz="1000" strike="noStrike" dirty="0">
                <a:solidFill>
                  <a:srgbClr val="333333"/>
                </a:solidFill>
                <a:latin typeface="Arial"/>
                <a:ea typeface="Arial"/>
                <a:cs typeface="Arial"/>
                <a:sym typeface="Arial"/>
              </a:rPr>
              <a:t>	</a:t>
            </a:r>
            <a:endParaRPr sz="1400" strike="noStrik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3"/>
          <p:cNvSpPr txBox="1">
            <a:spLocks noGrp="1"/>
          </p:cNvSpPr>
          <p:nvPr>
            <p:ph type="title"/>
          </p:nvPr>
        </p:nvSpPr>
        <p:spPr>
          <a:xfrm>
            <a:off x="714240" y="1146600"/>
            <a:ext cx="7700760" cy="35532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2800"/>
              <a:buFont typeface="Arial"/>
              <a:buNone/>
            </a:pPr>
            <a:r>
              <a:rPr lang="de-DE" sz="2800" b="1" u="sng"/>
              <a:t>Other Infos</a:t>
            </a:r>
            <a:endParaRPr sz="2400" b="1" u="sng"/>
          </a:p>
        </p:txBody>
      </p:sp>
      <p:sp>
        <p:nvSpPr>
          <p:cNvPr id="265" name="Google Shape;265;p13"/>
          <p:cNvSpPr txBox="1">
            <a:spLocks noGrp="1"/>
          </p:cNvSpPr>
          <p:nvPr>
            <p:ph type="body" idx="1"/>
          </p:nvPr>
        </p:nvSpPr>
        <p:spPr>
          <a:xfrm>
            <a:off x="721620" y="1830179"/>
            <a:ext cx="7700760" cy="2751058"/>
          </a:xfrm>
          <a:prstGeom prst="rect">
            <a:avLst/>
          </a:prstGeom>
          <a:noFill/>
          <a:ln>
            <a:noFill/>
          </a:ln>
        </p:spPr>
        <p:txBody>
          <a:bodyPr spcFirstLastPara="1" wrap="square" lIns="0" tIns="0" rIns="0" bIns="0" anchor="ctr" anchorCtr="0">
            <a:normAutofit fontScale="85000" lnSpcReduction="20000"/>
          </a:bodyPr>
          <a:lstStyle/>
          <a:p>
            <a:pPr marL="0" marR="0" lvl="0" indent="0" algn="l" rtl="0">
              <a:lnSpc>
                <a:spcPct val="90000"/>
              </a:lnSpc>
              <a:spcBef>
                <a:spcPts val="0"/>
              </a:spcBef>
              <a:spcAft>
                <a:spcPts val="0"/>
              </a:spcAft>
              <a:buClr>
                <a:schemeClr val="dk1"/>
              </a:buClr>
              <a:buSzPct val="100000"/>
              <a:buFont typeface="Arial"/>
              <a:buNone/>
            </a:pPr>
            <a:r>
              <a:rPr lang="de-DE" sz="2400" b="1" i="0" u="none" strike="noStrike" cap="none">
                <a:solidFill>
                  <a:schemeClr val="dk1"/>
                </a:solidFill>
                <a:latin typeface="Arial"/>
                <a:ea typeface="Arial"/>
                <a:cs typeface="Arial"/>
                <a:sym typeface="Arial"/>
              </a:rPr>
              <a:t>BAföG</a:t>
            </a:r>
            <a:endParaRPr sz="2400" b="1"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ct val="100000"/>
              <a:buFont typeface="Arial"/>
              <a:buNone/>
            </a:pPr>
            <a:endParaRPr sz="2400" b="1"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ct val="100000"/>
              <a:buFont typeface="Noto Sans Symbols"/>
              <a:buChar char="⮚"/>
            </a:pPr>
            <a:r>
              <a:rPr lang="de-DE" sz="2000" b="0" i="0" u="none" strike="noStrike" cap="none">
                <a:solidFill>
                  <a:schemeClr val="dk1"/>
                </a:solidFill>
                <a:latin typeface="Arial"/>
                <a:ea typeface="Arial"/>
                <a:cs typeface="Arial"/>
                <a:sym typeface="Arial"/>
              </a:rPr>
              <a:t>If you need your BAföG form signed, it needs to be done </a:t>
            </a:r>
            <a:r>
              <a:rPr lang="de-DE" sz="2000" b="1" i="0" u="none" strike="noStrike" cap="none">
                <a:solidFill>
                  <a:schemeClr val="dk1"/>
                </a:solidFill>
                <a:latin typeface="Arial"/>
                <a:ea typeface="Arial"/>
                <a:cs typeface="Arial"/>
                <a:sym typeface="Arial"/>
              </a:rPr>
              <a:t>during the semester &amp; in-person.</a:t>
            </a:r>
            <a:r>
              <a:rPr lang="de-DE" sz="2000" b="0" i="0" u="none" strike="noStrike" cap="none">
                <a:solidFill>
                  <a:schemeClr val="dk1"/>
                </a:solidFill>
                <a:latin typeface="Arial"/>
                <a:ea typeface="Arial"/>
                <a:cs typeface="Arial"/>
                <a:sym typeface="Arial"/>
              </a:rPr>
              <a:t> </a:t>
            </a:r>
            <a:endParaRPr/>
          </a:p>
          <a:p>
            <a:pPr marL="342900" marR="0" lvl="0" indent="-234950" algn="l" rtl="0">
              <a:lnSpc>
                <a:spcPct val="100000"/>
              </a:lnSpc>
              <a:spcBef>
                <a:spcPts val="0"/>
              </a:spcBef>
              <a:spcAft>
                <a:spcPts val="0"/>
              </a:spcAft>
              <a:buClr>
                <a:schemeClr val="dk1"/>
              </a:buClr>
              <a:buSzPct val="100000"/>
              <a:buFont typeface="Noto Sans Symbols"/>
              <a:buNone/>
            </a:pP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ct val="100000"/>
              <a:buFont typeface="Noto Sans Symbols"/>
              <a:buChar char="⮚"/>
            </a:pPr>
            <a:r>
              <a:rPr lang="de-DE" sz="2000" b="0" i="0" u="none" strike="noStrike" cap="none">
                <a:solidFill>
                  <a:schemeClr val="dk1"/>
                </a:solidFill>
                <a:latin typeface="Arial"/>
                <a:ea typeface="Arial"/>
                <a:cs typeface="Arial"/>
                <a:sym typeface="Arial"/>
              </a:rPr>
              <a:t>You must sign up for Prof. Yewon Lee’s office hours.</a:t>
            </a:r>
            <a:endParaRPr/>
          </a:p>
          <a:p>
            <a:pPr marL="0" marR="0" lvl="0" indent="0" algn="l" rtl="0">
              <a:lnSpc>
                <a:spcPct val="100000"/>
              </a:lnSpc>
              <a:spcBef>
                <a:spcPts val="0"/>
              </a:spcBef>
              <a:spcAft>
                <a:spcPts val="0"/>
              </a:spcAft>
              <a:buClr>
                <a:schemeClr val="dk1"/>
              </a:buClr>
              <a:buSzPct val="100000"/>
              <a:buFont typeface="Arial"/>
              <a:buNone/>
            </a:pPr>
            <a:endParaRPr sz="20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chemeClr val="dk1"/>
              </a:buClr>
              <a:buSzPct val="100000"/>
              <a:buFont typeface="Arial"/>
              <a:buNone/>
            </a:pPr>
            <a:r>
              <a:rPr lang="de-DE" sz="20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https://uni-tuebingen.de/fakultaeten/philosophische-fakultaet/fachbereiche/asien-orient-wissenschaften/koreanistik/team/lee-yewon/</a:t>
            </a:r>
            <a:endParaRPr sz="2000" b="0" i="0" u="none" strike="noStrike" cap="none">
              <a:solidFill>
                <a:schemeClr val="dk1"/>
              </a:solidFill>
              <a:latin typeface="Arial"/>
              <a:ea typeface="Arial"/>
              <a:cs typeface="Arial"/>
              <a:sym typeface="Arial"/>
            </a:endParaRPr>
          </a:p>
          <a:p>
            <a:pPr marL="342900" marR="0" lvl="0" indent="-234950" algn="l" rtl="0">
              <a:lnSpc>
                <a:spcPct val="100000"/>
              </a:lnSpc>
              <a:spcBef>
                <a:spcPts val="0"/>
              </a:spcBef>
              <a:spcAft>
                <a:spcPts val="0"/>
              </a:spcAft>
              <a:buClr>
                <a:schemeClr val="dk1"/>
              </a:buClr>
              <a:buSzPct val="100000"/>
              <a:buFont typeface="Noto Sans Symbols"/>
              <a:buNone/>
            </a:pP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ct val="100000"/>
              <a:buFont typeface="Noto Sans Symbols"/>
              <a:buChar char="⮚"/>
            </a:pPr>
            <a:r>
              <a:rPr lang="de-DE" sz="2000" b="0" i="0" u="none" strike="noStrike" cap="none">
                <a:solidFill>
                  <a:schemeClr val="dk1"/>
                </a:solidFill>
                <a:latin typeface="Arial"/>
                <a:ea typeface="Arial"/>
                <a:cs typeface="Arial"/>
                <a:sym typeface="Arial"/>
              </a:rPr>
              <a:t> Come with the printed BAföG form and your </a:t>
            </a:r>
            <a:r>
              <a:rPr lang="de-DE" sz="2000" b="1" i="0" u="none" strike="noStrike" cap="none">
                <a:solidFill>
                  <a:schemeClr val="dk1"/>
                </a:solidFill>
                <a:latin typeface="Arial"/>
                <a:ea typeface="Arial"/>
                <a:cs typeface="Arial"/>
                <a:sym typeface="Arial"/>
              </a:rPr>
              <a:t>full transcript. </a:t>
            </a:r>
            <a:r>
              <a:rPr lang="de-DE" sz="2000" b="0" i="0" u="none" strike="noStrike" cap="none">
                <a:solidFill>
                  <a:schemeClr val="dk1"/>
                </a:solidFill>
                <a:latin typeface="Arial"/>
                <a:ea typeface="Arial"/>
                <a:cs typeface="Arial"/>
                <a:sym typeface="Arial"/>
              </a:rPr>
              <a:t>In case a course is missing, bring proof that you completed all your requirements.</a:t>
            </a:r>
            <a:endParaRPr sz="2000" b="0" i="0" u="none" strike="noStrike" cap="none">
              <a:solidFill>
                <a:schemeClr val="dk1"/>
              </a:solidFill>
              <a:latin typeface="Arial"/>
              <a:ea typeface="Arial"/>
              <a:cs typeface="Arial"/>
              <a:sym typeface="Arial"/>
            </a:endParaRPr>
          </a:p>
        </p:txBody>
      </p:sp>
      <p:sp>
        <p:nvSpPr>
          <p:cNvPr id="2" name="Google Shape;200;p4">
            <a:extLst>
              <a:ext uri="{FF2B5EF4-FFF2-40B4-BE49-F238E27FC236}">
                <a16:creationId xmlns:a16="http://schemas.microsoft.com/office/drawing/2014/main" id="{12034D54-B4E5-188C-4C3E-FABEB7785542}"/>
              </a:ext>
            </a:extLst>
          </p:cNvPr>
          <p:cNvSpPr txBox="1"/>
          <p:nvPr/>
        </p:nvSpPr>
        <p:spPr>
          <a:xfrm>
            <a:off x="719280" y="6519960"/>
            <a:ext cx="7705440" cy="1533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fld id="{00000000-1234-1234-1234-123412341234}" type="slidenum">
              <a:rPr lang="de-DE" sz="1000" strike="noStrike">
                <a:solidFill>
                  <a:srgbClr val="333333"/>
                </a:solidFill>
                <a:latin typeface="Arial"/>
                <a:ea typeface="Arial"/>
                <a:cs typeface="Arial"/>
                <a:sym typeface="Arial"/>
              </a:rPr>
              <a:t>13</a:t>
            </a:fld>
            <a:r>
              <a:rPr lang="de-DE" sz="1000" strike="noStrike" dirty="0">
                <a:solidFill>
                  <a:srgbClr val="333333"/>
                </a:solidFill>
                <a:latin typeface="Arial"/>
                <a:ea typeface="Arial"/>
                <a:cs typeface="Arial"/>
                <a:sym typeface="Arial"/>
              </a:rPr>
              <a:t> |</a:t>
            </a:r>
            <a:r>
              <a:rPr lang="de-DE" sz="1000" dirty="0">
                <a:solidFill>
                  <a:schemeClr val="dk1"/>
                </a:solidFill>
                <a:latin typeface="Arial"/>
                <a:ea typeface="Arial"/>
                <a:cs typeface="Arial"/>
                <a:sym typeface="Arial"/>
              </a:rPr>
              <a:t> TUCKU - Exchange Year Info Event 2024</a:t>
            </a:r>
            <a:endParaRPr sz="1000"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de-DE" sz="1000" strike="noStrike" dirty="0">
                <a:solidFill>
                  <a:srgbClr val="333333"/>
                </a:solidFill>
                <a:latin typeface="Arial"/>
                <a:ea typeface="Arial"/>
                <a:cs typeface="Arial"/>
                <a:sym typeface="Arial"/>
              </a:rPr>
              <a:t>	</a:t>
            </a:r>
            <a:endParaRPr sz="1400" strike="noStrik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4"/>
          <p:cNvSpPr txBox="1"/>
          <p:nvPr/>
        </p:nvSpPr>
        <p:spPr>
          <a:xfrm>
            <a:off x="719280" y="1368360"/>
            <a:ext cx="7700760" cy="35532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endParaRPr sz="2400" b="0" strike="noStrike">
              <a:solidFill>
                <a:srgbClr val="333333"/>
              </a:solidFill>
              <a:latin typeface="Arial"/>
              <a:ea typeface="Arial"/>
              <a:cs typeface="Arial"/>
              <a:sym typeface="Arial"/>
            </a:endParaRPr>
          </a:p>
        </p:txBody>
      </p:sp>
      <p:sp>
        <p:nvSpPr>
          <p:cNvPr id="273" name="Google Shape;273;p14"/>
          <p:cNvSpPr txBox="1"/>
          <p:nvPr/>
        </p:nvSpPr>
        <p:spPr>
          <a:xfrm>
            <a:off x="714240" y="6519960"/>
            <a:ext cx="7705440" cy="15192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400" b="0" strike="noStrike">
              <a:solidFill>
                <a:srgbClr val="000000"/>
              </a:solidFill>
              <a:latin typeface="Times New Roman"/>
              <a:ea typeface="Times New Roman"/>
              <a:cs typeface="Times New Roman"/>
              <a:sym typeface="Times New Roman"/>
            </a:endParaRPr>
          </a:p>
        </p:txBody>
      </p:sp>
      <p:pic>
        <p:nvPicPr>
          <p:cNvPr id="274" name="Google Shape;274;p14"/>
          <p:cNvPicPr preferRelativeResize="0"/>
          <p:nvPr/>
        </p:nvPicPr>
        <p:blipFill rotWithShape="1">
          <a:blip r:embed="rId3">
            <a:alphaModFix/>
          </a:blip>
          <a:srcRect/>
          <a:stretch/>
        </p:blipFill>
        <p:spPr>
          <a:xfrm>
            <a:off x="0" y="0"/>
            <a:ext cx="9238320" cy="6928920"/>
          </a:xfrm>
          <a:prstGeom prst="rect">
            <a:avLst/>
          </a:prstGeom>
          <a:noFill/>
          <a:ln>
            <a:noFill/>
          </a:ln>
        </p:spPr>
      </p:pic>
      <p:sp>
        <p:nvSpPr>
          <p:cNvPr id="275" name="Google Shape;275;p14"/>
          <p:cNvSpPr/>
          <p:nvPr/>
        </p:nvSpPr>
        <p:spPr>
          <a:xfrm>
            <a:off x="719279" y="312120"/>
            <a:ext cx="5699993" cy="15526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de-DE" sz="4800">
                <a:solidFill>
                  <a:srgbClr val="F2F2F2"/>
                </a:solidFill>
                <a:latin typeface="Arial"/>
                <a:ea typeface="Arial"/>
                <a:cs typeface="Arial"/>
                <a:sym typeface="Arial"/>
              </a:rPr>
              <a:t>Thank you for your attention!</a:t>
            </a:r>
            <a:endParaRPr sz="1800" b="0" strike="noStrike">
              <a:solidFill>
                <a:srgbClr val="000000"/>
              </a:solidFill>
              <a:latin typeface="Arial"/>
              <a:ea typeface="Arial"/>
              <a:cs typeface="Arial"/>
              <a:sym typeface="Arial"/>
            </a:endParaRPr>
          </a:p>
        </p:txBody>
      </p:sp>
      <p:sp>
        <p:nvSpPr>
          <p:cNvPr id="276" name="Google Shape;276;p14"/>
          <p:cNvSpPr/>
          <p:nvPr/>
        </p:nvSpPr>
        <p:spPr>
          <a:xfrm>
            <a:off x="86040" y="4617720"/>
            <a:ext cx="4048920" cy="2041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endParaRPr sz="18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de-DE" sz="1800" b="0" strike="noStrike">
                <a:solidFill>
                  <a:srgbClr val="FFFFFF"/>
                </a:solidFill>
                <a:latin typeface="Arial"/>
                <a:ea typeface="Arial"/>
                <a:cs typeface="Arial"/>
                <a:sym typeface="Arial"/>
              </a:rPr>
              <a:t>Universität Tübingen</a:t>
            </a:r>
            <a:endParaRPr sz="18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de-DE" sz="1800" b="0" strike="noStrike">
                <a:solidFill>
                  <a:srgbClr val="FFFFFF"/>
                </a:solidFill>
                <a:latin typeface="Arial"/>
                <a:ea typeface="Arial"/>
                <a:cs typeface="Arial"/>
                <a:sym typeface="Arial"/>
              </a:rPr>
              <a:t>AOI, Abt. Koreanistik</a:t>
            </a:r>
            <a:endParaRPr sz="18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de-DE" sz="1800" b="0" strike="noStrike">
                <a:solidFill>
                  <a:srgbClr val="FFFFFF"/>
                </a:solidFill>
                <a:latin typeface="Arial"/>
                <a:ea typeface="Arial"/>
                <a:cs typeface="Arial"/>
                <a:sym typeface="Arial"/>
              </a:rPr>
              <a:t>Wilhelmstr. 133, 72074 Tübingen</a:t>
            </a:r>
            <a:endParaRPr sz="18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de-DE" sz="1800" b="0" strike="noStrike">
                <a:solidFill>
                  <a:srgbClr val="FFFFFF"/>
                </a:solidFill>
                <a:latin typeface="Arial"/>
                <a:ea typeface="Arial"/>
                <a:cs typeface="Arial"/>
                <a:sym typeface="Arial"/>
              </a:rPr>
              <a:t>E: koreanistik@uni-tuebingen.de</a:t>
            </a:r>
            <a:endParaRPr sz="18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de-DE" sz="1800" b="0" strike="noStrike">
                <a:solidFill>
                  <a:srgbClr val="FFFFFF"/>
                </a:solidFill>
                <a:latin typeface="Arial"/>
                <a:ea typeface="Arial"/>
                <a:cs typeface="Arial"/>
                <a:sym typeface="Arial"/>
              </a:rPr>
              <a:t>W: www.korea.uni-tuebingen.de</a:t>
            </a:r>
            <a:endParaRPr sz="1800" b="0" strike="noStrike">
              <a:solidFill>
                <a:srgbClr val="000000"/>
              </a:solidFill>
              <a:latin typeface="Arial"/>
              <a:ea typeface="Arial"/>
              <a:cs typeface="Arial"/>
              <a:sym typeface="Arial"/>
            </a:endParaRPr>
          </a:p>
        </p:txBody>
      </p:sp>
      <p:sp>
        <p:nvSpPr>
          <p:cNvPr id="277" name="Google Shape;277;p14"/>
          <p:cNvSpPr/>
          <p:nvPr/>
        </p:nvSpPr>
        <p:spPr>
          <a:xfrm rot="5400000">
            <a:off x="7581600" y="5680440"/>
            <a:ext cx="2924280" cy="2275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de-DE" sz="900" b="0" strike="noStrike">
                <a:solidFill>
                  <a:srgbClr val="FFFFFF"/>
                </a:solidFill>
                <a:latin typeface="Arial"/>
                <a:ea typeface="Arial"/>
                <a:cs typeface="Arial"/>
                <a:sym typeface="Arial"/>
              </a:rPr>
              <a:t>Photo by Manuel Schönfeld_Fotolia_95673822</a:t>
            </a:r>
            <a:endParaRPr sz="1800" b="0" strike="noStrike">
              <a:solidFill>
                <a:srgbClr val="000000"/>
              </a:solidFill>
              <a:latin typeface="Arial"/>
              <a:ea typeface="Arial"/>
              <a:cs typeface="Arial"/>
              <a:sym typeface="Arial"/>
            </a:endParaRPr>
          </a:p>
        </p:txBody>
      </p:sp>
      <p:sp>
        <p:nvSpPr>
          <p:cNvPr id="278" name="Google Shape;278;p14"/>
          <p:cNvSpPr/>
          <p:nvPr/>
        </p:nvSpPr>
        <p:spPr>
          <a:xfrm>
            <a:off x="7439760" y="1815120"/>
            <a:ext cx="184320" cy="36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
          <p:cNvSpPr txBox="1"/>
          <p:nvPr/>
        </p:nvSpPr>
        <p:spPr>
          <a:xfrm>
            <a:off x="721620" y="1533819"/>
            <a:ext cx="7700760" cy="4580654"/>
          </a:xfrm>
          <a:prstGeom prst="rect">
            <a:avLst/>
          </a:prstGeom>
          <a:noFill/>
          <a:ln>
            <a:noFill/>
          </a:ln>
        </p:spPr>
        <p:txBody>
          <a:bodyPr spcFirstLastPara="1" wrap="square" lIns="0" tIns="0" rIns="0" bIns="0" anchor="t" anchorCtr="0">
            <a:noAutofit/>
          </a:bodyPr>
          <a:lstStyle/>
          <a:p>
            <a:pPr marL="343080" marR="0" lvl="0" indent="-342720" algn="l" rtl="0">
              <a:spcBef>
                <a:spcPts val="0"/>
              </a:spcBef>
              <a:spcAft>
                <a:spcPts val="0"/>
              </a:spcAft>
              <a:buClr>
                <a:srgbClr val="333333"/>
              </a:buClr>
              <a:buSzPts val="2000"/>
              <a:buFont typeface="Noto Sans Symbols"/>
              <a:buChar char="⮚"/>
            </a:pPr>
            <a:r>
              <a:rPr lang="de-DE" sz="2000" b="0" i="0" u="none" strike="noStrike" cap="none">
                <a:solidFill>
                  <a:schemeClr val="dk1"/>
                </a:solidFill>
                <a:latin typeface="Arial"/>
                <a:ea typeface="Arial"/>
                <a:cs typeface="Arial"/>
                <a:sym typeface="Arial"/>
              </a:rPr>
              <a:t>Being able to take the Korean Language Course offered by universities for free is a unique feature of our exchange program ( For major and minor Korean Studies student )</a:t>
            </a:r>
            <a:endParaRPr sz="2000" b="0" i="0" u="none" strike="noStrike" cap="none">
              <a:solidFill>
                <a:schemeClr val="dk1"/>
              </a:solidFill>
              <a:latin typeface="Arial"/>
              <a:ea typeface="Arial"/>
              <a:cs typeface="Arial"/>
              <a:sym typeface="Arial"/>
            </a:endParaRPr>
          </a:p>
          <a:p>
            <a:pPr marL="343080" marR="0" lvl="0" indent="-215720" algn="l" rtl="0">
              <a:spcBef>
                <a:spcPts val="0"/>
              </a:spcBef>
              <a:spcAft>
                <a:spcPts val="0"/>
              </a:spcAft>
              <a:buClr>
                <a:srgbClr val="333333"/>
              </a:buClr>
              <a:buSzPts val="2000"/>
              <a:buFont typeface="Noto Sans Symbols"/>
              <a:buNone/>
            </a:pPr>
            <a:endParaRPr sz="2000" b="0" i="0" u="none" strike="noStrike" cap="none">
              <a:solidFill>
                <a:schemeClr val="dk1"/>
              </a:solidFill>
              <a:latin typeface="Arial"/>
              <a:ea typeface="Arial"/>
              <a:cs typeface="Arial"/>
              <a:sym typeface="Arial"/>
            </a:endParaRPr>
          </a:p>
          <a:p>
            <a:pPr marL="360" marR="0" lvl="0" indent="0" algn="l" rtl="0">
              <a:spcBef>
                <a:spcPts val="0"/>
              </a:spcBef>
              <a:spcAft>
                <a:spcPts val="0"/>
              </a:spcAft>
              <a:buNone/>
            </a:pPr>
            <a:endParaRPr sz="2000" b="0" i="0" u="none" strike="noStrike" cap="none">
              <a:solidFill>
                <a:schemeClr val="dk1"/>
              </a:solidFill>
              <a:latin typeface="Arial"/>
              <a:ea typeface="Arial"/>
              <a:cs typeface="Arial"/>
              <a:sym typeface="Arial"/>
            </a:endParaRPr>
          </a:p>
          <a:p>
            <a:pPr marL="343080" marR="0" lvl="0" indent="-342720" algn="l" rtl="0">
              <a:spcBef>
                <a:spcPts val="0"/>
              </a:spcBef>
              <a:spcAft>
                <a:spcPts val="0"/>
              </a:spcAft>
              <a:buClr>
                <a:srgbClr val="333333"/>
              </a:buClr>
              <a:buSzPts val="2000"/>
              <a:buFont typeface="Noto Sans Symbols"/>
              <a:buChar char="⮚"/>
            </a:pPr>
            <a:r>
              <a:rPr lang="de-DE" sz="2000" b="0" i="0" u="none" strike="noStrike" cap="none">
                <a:solidFill>
                  <a:schemeClr val="dk1"/>
                </a:solidFill>
                <a:latin typeface="Arial"/>
                <a:ea typeface="Arial"/>
                <a:cs typeface="Arial"/>
                <a:sym typeface="Arial"/>
              </a:rPr>
              <a:t>Do not waste that privilege</a:t>
            </a:r>
            <a:endParaRPr/>
          </a:p>
          <a:p>
            <a:pPr marL="343080" marR="0" lvl="0" indent="-215720" algn="l" rtl="0">
              <a:spcBef>
                <a:spcPts val="0"/>
              </a:spcBef>
              <a:spcAft>
                <a:spcPts val="0"/>
              </a:spcAft>
              <a:buClr>
                <a:srgbClr val="333333"/>
              </a:buClr>
              <a:buSzPts val="2000"/>
              <a:buFont typeface="Noto Sans Symbols"/>
              <a:buNone/>
            </a:pPr>
            <a:endParaRPr sz="2000" b="0" i="0" u="none" strike="noStrike" cap="none">
              <a:solidFill>
                <a:schemeClr val="dk1"/>
              </a:solidFill>
              <a:latin typeface="Arial"/>
              <a:ea typeface="Arial"/>
              <a:cs typeface="Arial"/>
              <a:sym typeface="Arial"/>
            </a:endParaRPr>
          </a:p>
          <a:p>
            <a:pPr marL="360" marR="0" lvl="0" indent="0" algn="l" rtl="0">
              <a:spcBef>
                <a:spcPts val="0"/>
              </a:spcBef>
              <a:spcAft>
                <a:spcPts val="0"/>
              </a:spcAft>
              <a:buNone/>
            </a:pPr>
            <a:endParaRPr sz="2000" b="0" i="0" u="none" strike="noStrike" cap="none">
              <a:solidFill>
                <a:schemeClr val="dk1"/>
              </a:solidFill>
              <a:latin typeface="Arial"/>
              <a:ea typeface="Arial"/>
              <a:cs typeface="Arial"/>
              <a:sym typeface="Arial"/>
            </a:endParaRPr>
          </a:p>
          <a:p>
            <a:pPr marL="343080" marR="0" lvl="0" indent="-342720" algn="l" rtl="0">
              <a:spcBef>
                <a:spcPts val="0"/>
              </a:spcBef>
              <a:spcAft>
                <a:spcPts val="0"/>
              </a:spcAft>
              <a:buClr>
                <a:srgbClr val="333333"/>
              </a:buClr>
              <a:buSzPts val="2000"/>
              <a:buFont typeface="Noto Sans Symbols"/>
              <a:buChar char="⮚"/>
            </a:pPr>
            <a:r>
              <a:rPr lang="de-DE" sz="2000" b="0" i="0" u="none" strike="noStrike" cap="none">
                <a:solidFill>
                  <a:schemeClr val="dk1"/>
                </a:solidFill>
                <a:latin typeface="Arial"/>
                <a:ea typeface="Arial"/>
                <a:cs typeface="Arial"/>
                <a:sym typeface="Arial"/>
              </a:rPr>
              <a:t>Language will open up windows for you to have a deeper engagement with Korea!</a:t>
            </a:r>
            <a:endParaRPr/>
          </a:p>
        </p:txBody>
      </p:sp>
      <p:sp>
        <p:nvSpPr>
          <p:cNvPr id="186" name="Google Shape;186;p2"/>
          <p:cNvSpPr txBox="1"/>
          <p:nvPr/>
        </p:nvSpPr>
        <p:spPr>
          <a:xfrm>
            <a:off x="716940" y="6405660"/>
            <a:ext cx="7705440" cy="15192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fld id="{00000000-1234-1234-1234-123412341234}" type="slidenum">
              <a:rPr lang="de-DE" sz="1000" b="0" i="0" u="none" strike="noStrike" cap="none">
                <a:solidFill>
                  <a:srgbClr val="333333"/>
                </a:solidFill>
                <a:latin typeface="Arial"/>
                <a:ea typeface="Arial"/>
                <a:cs typeface="Arial"/>
                <a:sym typeface="Arial"/>
              </a:rPr>
              <a:t>2</a:t>
            </a:fld>
            <a:r>
              <a:rPr lang="de-DE" sz="1000" b="0" i="0" u="none" strike="noStrike" cap="none" dirty="0">
                <a:solidFill>
                  <a:srgbClr val="333333"/>
                </a:solidFill>
                <a:latin typeface="Arial"/>
                <a:ea typeface="Arial"/>
                <a:cs typeface="Arial"/>
                <a:sym typeface="Arial"/>
              </a:rPr>
              <a:t> | </a:t>
            </a:r>
            <a:r>
              <a:rPr lang="de-DE" sz="1000" b="0" i="0" u="none" strike="noStrike" cap="none" dirty="0">
                <a:solidFill>
                  <a:schemeClr val="dk1"/>
                </a:solidFill>
                <a:latin typeface="Arial"/>
                <a:ea typeface="Arial"/>
                <a:cs typeface="Arial"/>
                <a:sym typeface="Arial"/>
              </a:rPr>
              <a:t>TUCKU - Exchange Year Info Event 2024</a:t>
            </a:r>
            <a:r>
              <a:rPr lang="de-DE" sz="1000" b="0" i="0" u="none" strike="noStrike" cap="none" dirty="0">
                <a:solidFill>
                  <a:srgbClr val="333333"/>
                </a:solidFill>
                <a:latin typeface="Arial"/>
                <a:ea typeface="Arial"/>
                <a:cs typeface="Arial"/>
                <a:sym typeface="Arial"/>
              </a:rPr>
              <a:t>	                                                                                                                                     </a:t>
            </a:r>
            <a:endParaRPr sz="1400" strike="noStrik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
          <p:cNvSpPr txBox="1"/>
          <p:nvPr/>
        </p:nvSpPr>
        <p:spPr>
          <a:xfrm>
            <a:off x="629748" y="994754"/>
            <a:ext cx="7700760" cy="56913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endParaRPr sz="2400" b="1" u="sng">
              <a:solidFill>
                <a:schemeClr val="dk1"/>
              </a:solidFill>
              <a:latin typeface="Arial"/>
              <a:ea typeface="Arial"/>
              <a:cs typeface="Arial"/>
              <a:sym typeface="Arial"/>
            </a:endParaRPr>
          </a:p>
          <a:p>
            <a:pPr marL="0" marR="0" lvl="0" indent="0" algn="l" rtl="0">
              <a:spcBef>
                <a:spcPts val="0"/>
              </a:spcBef>
              <a:spcAft>
                <a:spcPts val="0"/>
              </a:spcAft>
              <a:buNone/>
            </a:pPr>
            <a:r>
              <a:rPr lang="de-DE" sz="2400" b="1" u="sng">
                <a:solidFill>
                  <a:schemeClr val="dk1"/>
                </a:solidFill>
                <a:latin typeface="Arial"/>
                <a:ea typeface="Arial"/>
                <a:cs typeface="Arial"/>
                <a:sym typeface="Arial"/>
              </a:rPr>
              <a:t>Who can apply for exchange year in Korea?</a:t>
            </a:r>
            <a:endParaRPr/>
          </a:p>
        </p:txBody>
      </p:sp>
      <p:sp>
        <p:nvSpPr>
          <p:cNvPr id="192" name="Google Shape;192;p3"/>
          <p:cNvSpPr txBox="1"/>
          <p:nvPr/>
        </p:nvSpPr>
        <p:spPr>
          <a:xfrm>
            <a:off x="719280" y="6415185"/>
            <a:ext cx="7705440" cy="1533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fld id="{00000000-1234-1234-1234-123412341234}" type="slidenum">
              <a:rPr lang="de-DE" sz="1000" strike="noStrike">
                <a:solidFill>
                  <a:srgbClr val="333333"/>
                </a:solidFill>
                <a:latin typeface="Arial"/>
                <a:ea typeface="Arial"/>
                <a:cs typeface="Arial"/>
                <a:sym typeface="Arial"/>
              </a:rPr>
              <a:t>3</a:t>
            </a:fld>
            <a:r>
              <a:rPr lang="de-DE" sz="1000" strike="noStrike" dirty="0">
                <a:solidFill>
                  <a:srgbClr val="333333"/>
                </a:solidFill>
                <a:latin typeface="Arial"/>
                <a:ea typeface="Arial"/>
                <a:cs typeface="Arial"/>
                <a:sym typeface="Arial"/>
              </a:rPr>
              <a:t> |</a:t>
            </a:r>
            <a:r>
              <a:rPr lang="de-DE" sz="1000" dirty="0">
                <a:solidFill>
                  <a:schemeClr val="dk1"/>
                </a:solidFill>
                <a:latin typeface="Arial"/>
                <a:ea typeface="Arial"/>
                <a:cs typeface="Arial"/>
                <a:sym typeface="Arial"/>
              </a:rPr>
              <a:t> TUCKU - Exchange Year Info Event 2024</a:t>
            </a:r>
            <a:endParaRPr sz="1000"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de-DE" sz="1000" strike="noStrike" dirty="0">
                <a:solidFill>
                  <a:srgbClr val="333333"/>
                </a:solidFill>
                <a:latin typeface="Arial"/>
                <a:ea typeface="Arial"/>
                <a:cs typeface="Arial"/>
                <a:sym typeface="Arial"/>
              </a:rPr>
              <a:t>	</a:t>
            </a:r>
            <a:endParaRPr sz="1400" strike="noStrike" dirty="0">
              <a:solidFill>
                <a:srgbClr val="000000"/>
              </a:solidFill>
              <a:latin typeface="Times New Roman"/>
              <a:ea typeface="Times New Roman"/>
              <a:cs typeface="Times New Roman"/>
              <a:sym typeface="Times New Roman"/>
            </a:endParaRPr>
          </a:p>
        </p:txBody>
      </p:sp>
      <p:sp>
        <p:nvSpPr>
          <p:cNvPr id="193" name="Google Shape;193;p3"/>
          <p:cNvSpPr/>
          <p:nvPr/>
        </p:nvSpPr>
        <p:spPr>
          <a:xfrm>
            <a:off x="701640" y="2109001"/>
            <a:ext cx="7705440" cy="3581280"/>
          </a:xfrm>
          <a:prstGeom prst="rect">
            <a:avLst/>
          </a:prstGeom>
          <a:noFill/>
          <a:ln>
            <a:noFill/>
          </a:ln>
        </p:spPr>
        <p:txBody>
          <a:bodyPr spcFirstLastPara="1" wrap="square" lIns="90000" tIns="45000" rIns="90000" bIns="45000" anchor="t" anchorCtr="0">
            <a:noAutofit/>
          </a:bodyPr>
          <a:lstStyle/>
          <a:p>
            <a:pPr marL="285840" marR="0" lvl="0" indent="-285480" algn="l" rtl="0">
              <a:spcBef>
                <a:spcPts val="0"/>
              </a:spcBef>
              <a:spcAft>
                <a:spcPts val="0"/>
              </a:spcAft>
              <a:buClr>
                <a:srgbClr val="333333"/>
              </a:buClr>
              <a:buSzPts val="2000"/>
              <a:buFont typeface="Noto Sans Symbols"/>
              <a:buChar char="⮚"/>
            </a:pPr>
            <a:r>
              <a:rPr lang="de-DE" sz="2000" b="1">
                <a:solidFill>
                  <a:schemeClr val="dk1"/>
                </a:solidFill>
                <a:latin typeface="Arial"/>
                <a:ea typeface="Arial"/>
                <a:cs typeface="Arial"/>
                <a:sym typeface="Arial"/>
              </a:rPr>
              <a:t>All majors MUST apply</a:t>
            </a:r>
            <a:endParaRPr sz="2000" b="1">
              <a:solidFill>
                <a:schemeClr val="dk1"/>
              </a:solidFill>
              <a:latin typeface="Arial"/>
              <a:ea typeface="Arial"/>
              <a:cs typeface="Arial"/>
              <a:sym typeface="Arial"/>
            </a:endParaRPr>
          </a:p>
          <a:p>
            <a:pPr marL="360" marR="0" lvl="0" indent="0" algn="l" rtl="0">
              <a:spcBef>
                <a:spcPts val="0"/>
              </a:spcBef>
              <a:spcAft>
                <a:spcPts val="0"/>
              </a:spcAft>
              <a:buNone/>
            </a:pPr>
            <a:r>
              <a:rPr lang="de-DE" sz="1700">
                <a:solidFill>
                  <a:srgbClr val="202124"/>
                </a:solidFill>
              </a:rPr>
              <a:t>By the time of the application, must have completed all the 1</a:t>
            </a:r>
            <a:r>
              <a:rPr lang="de-DE" sz="1700" baseline="30000">
                <a:solidFill>
                  <a:srgbClr val="202124"/>
                </a:solidFill>
              </a:rPr>
              <a:t>st</a:t>
            </a:r>
            <a:r>
              <a:rPr lang="de-DE" sz="1700">
                <a:solidFill>
                  <a:srgbClr val="202124"/>
                </a:solidFill>
              </a:rPr>
              <a:t> and 2</a:t>
            </a:r>
            <a:r>
              <a:rPr lang="de-DE" sz="1700" baseline="30000">
                <a:solidFill>
                  <a:srgbClr val="202124"/>
                </a:solidFill>
              </a:rPr>
              <a:t>nd</a:t>
            </a:r>
            <a:r>
              <a:rPr lang="de-DE" sz="1700">
                <a:solidFill>
                  <a:srgbClr val="202124"/>
                </a:solidFill>
              </a:rPr>
              <a:t> semester courses to qualify</a:t>
            </a:r>
            <a:endParaRPr sz="2300">
              <a:solidFill>
                <a:schemeClr val="dk1"/>
              </a:solidFill>
            </a:endParaRPr>
          </a:p>
          <a:p>
            <a:pPr marL="360" marR="0" lvl="0" indent="0" algn="l" rtl="0">
              <a:spcBef>
                <a:spcPts val="0"/>
              </a:spcBef>
              <a:spcAft>
                <a:spcPts val="0"/>
              </a:spcAft>
              <a:buNone/>
            </a:pPr>
            <a:r>
              <a:rPr lang="de-DE" sz="2000">
                <a:solidFill>
                  <a:schemeClr val="dk1"/>
                </a:solidFill>
                <a:latin typeface="Arial"/>
                <a:ea typeface="Arial"/>
                <a:cs typeface="Arial"/>
                <a:sym typeface="Arial"/>
              </a:rPr>
              <a:t> </a:t>
            </a:r>
            <a:endParaRPr/>
          </a:p>
          <a:p>
            <a:pPr marL="285840" marR="0" lvl="0" indent="-285480" algn="l" rtl="0">
              <a:spcBef>
                <a:spcPts val="0"/>
              </a:spcBef>
              <a:spcAft>
                <a:spcPts val="0"/>
              </a:spcAft>
              <a:buClr>
                <a:srgbClr val="333333"/>
              </a:buClr>
              <a:buSzPts val="2000"/>
              <a:buFont typeface="Noto Sans Symbols"/>
              <a:buChar char="⮚"/>
            </a:pPr>
            <a:r>
              <a:rPr lang="de-DE" sz="2000" b="1">
                <a:solidFill>
                  <a:schemeClr val="dk1"/>
                </a:solidFill>
                <a:latin typeface="Arial"/>
                <a:ea typeface="Arial"/>
                <a:cs typeface="Arial"/>
                <a:sym typeface="Arial"/>
              </a:rPr>
              <a:t>Minors- your choice</a:t>
            </a:r>
            <a:endParaRPr sz="2000" b="1">
              <a:solidFill>
                <a:schemeClr val="dk1"/>
              </a:solidFill>
              <a:latin typeface="Arial"/>
              <a:ea typeface="Arial"/>
              <a:cs typeface="Arial"/>
              <a:sym typeface="Arial"/>
            </a:endParaRPr>
          </a:p>
          <a:p>
            <a:pPr marL="360" marR="0" lvl="0" indent="0" algn="l" rtl="0">
              <a:spcBef>
                <a:spcPts val="0"/>
              </a:spcBef>
              <a:spcAft>
                <a:spcPts val="0"/>
              </a:spcAft>
              <a:buNone/>
            </a:pPr>
            <a:endParaRPr sz="1800">
              <a:solidFill>
                <a:srgbClr val="202124"/>
              </a:solidFill>
              <a:latin typeface="Arial"/>
              <a:ea typeface="Arial"/>
              <a:cs typeface="Arial"/>
              <a:sym typeface="Arial"/>
            </a:endParaRPr>
          </a:p>
          <a:p>
            <a:pPr marL="360" marR="0" lvl="0" indent="0" algn="l" rtl="0">
              <a:spcBef>
                <a:spcPts val="0"/>
              </a:spcBef>
              <a:spcAft>
                <a:spcPts val="0"/>
              </a:spcAft>
              <a:buNone/>
            </a:pPr>
            <a:r>
              <a:rPr lang="de-DE" sz="1800">
                <a:solidFill>
                  <a:srgbClr val="202124"/>
                </a:solidFill>
                <a:latin typeface="Arial"/>
                <a:ea typeface="Arial"/>
                <a:cs typeface="Arial"/>
                <a:sym typeface="Arial"/>
              </a:rPr>
              <a:t>To be prioritized in the selection process as a minor, we recommend that students complete their required 1</a:t>
            </a:r>
            <a:r>
              <a:rPr lang="de-DE" sz="1800" baseline="30000">
                <a:solidFill>
                  <a:srgbClr val="202124"/>
                </a:solidFill>
                <a:latin typeface="Arial"/>
                <a:ea typeface="Arial"/>
                <a:cs typeface="Arial"/>
                <a:sym typeface="Arial"/>
              </a:rPr>
              <a:t>st</a:t>
            </a:r>
            <a:r>
              <a:rPr lang="de-DE" sz="1800">
                <a:solidFill>
                  <a:srgbClr val="202124"/>
                </a:solidFill>
                <a:latin typeface="Arial"/>
                <a:ea typeface="Arial"/>
                <a:cs typeface="Arial"/>
                <a:sym typeface="Arial"/>
              </a:rPr>
              <a:t> semester language courses before applying</a:t>
            </a:r>
            <a:r>
              <a:rPr lang="de-DE" sz="2000">
                <a:solidFill>
                  <a:schemeClr val="dk1"/>
                </a:solidFill>
                <a:latin typeface="Arial"/>
                <a:ea typeface="Arial"/>
                <a:cs typeface="Arial"/>
                <a:sym typeface="Arial"/>
              </a:rPr>
              <a:t> </a:t>
            </a:r>
            <a:endParaRPr/>
          </a:p>
          <a:p>
            <a:pPr marL="360" marR="0" lvl="0" indent="0" algn="l" rtl="0">
              <a:spcBef>
                <a:spcPts val="0"/>
              </a:spcBef>
              <a:spcAft>
                <a:spcPts val="0"/>
              </a:spcAft>
              <a:buNone/>
            </a:pPr>
            <a:endParaRPr sz="2000" b="1">
              <a:solidFill>
                <a:schemeClr val="dk1"/>
              </a:solidFill>
              <a:latin typeface="Arial"/>
              <a:ea typeface="Arial"/>
              <a:cs typeface="Arial"/>
              <a:sym typeface="Arial"/>
            </a:endParaRPr>
          </a:p>
          <a:p>
            <a:pPr marL="285840" marR="0" lvl="0" indent="-285480" algn="l" rtl="0">
              <a:spcBef>
                <a:spcPts val="0"/>
              </a:spcBef>
              <a:spcAft>
                <a:spcPts val="0"/>
              </a:spcAft>
              <a:buClr>
                <a:srgbClr val="333333"/>
              </a:buClr>
              <a:buSzPts val="1800"/>
              <a:buFont typeface="Noto Sans Symbols"/>
              <a:buChar char="⮚"/>
            </a:pPr>
            <a:r>
              <a:rPr lang="de-DE" sz="1800" b="1">
                <a:solidFill>
                  <a:srgbClr val="202124"/>
                </a:solidFill>
                <a:latin typeface="Arial"/>
                <a:ea typeface="Arial"/>
                <a:cs typeface="Arial"/>
                <a:sym typeface="Arial"/>
              </a:rPr>
              <a:t>For those not Majoring or Minoring in Korean Studies</a:t>
            </a:r>
            <a:endParaRPr/>
          </a:p>
          <a:p>
            <a:pPr marL="360" marR="0" lvl="0" indent="0" algn="l" rtl="0">
              <a:spcBef>
                <a:spcPts val="0"/>
              </a:spcBef>
              <a:spcAft>
                <a:spcPts val="0"/>
              </a:spcAft>
              <a:buNone/>
            </a:pPr>
            <a:r>
              <a:rPr lang="de-DE" sz="1800">
                <a:solidFill>
                  <a:srgbClr val="202124"/>
                </a:solidFill>
                <a:latin typeface="Arial"/>
                <a:ea typeface="Arial"/>
                <a:cs typeface="Arial"/>
                <a:sym typeface="Arial"/>
              </a:rPr>
              <a:t>Applicants who are able to provide certificates proving their Korean language proficiency—e.g., certificate of completing Sejong Institute language courses—will be prioritized in the selection process</a:t>
            </a:r>
            <a:r>
              <a:rPr lang="de-DE" sz="2000">
                <a:solidFill>
                  <a:schemeClr val="dk1"/>
                </a:solidFill>
                <a:latin typeface="Arial"/>
                <a:ea typeface="Arial"/>
                <a:cs typeface="Arial"/>
                <a:sym typeface="Arial"/>
              </a:rPr>
              <a:t> </a:t>
            </a:r>
            <a:endParaRPr sz="2000" b="1" baseline="30000">
              <a:solidFill>
                <a:schemeClr val="dk1"/>
              </a:solidFill>
              <a:latin typeface="Arial"/>
              <a:ea typeface="Arial"/>
              <a:cs typeface="Arial"/>
              <a:sym typeface="Arial"/>
            </a:endParaRPr>
          </a:p>
        </p:txBody>
      </p:sp>
      <p:sp>
        <p:nvSpPr>
          <p:cNvPr id="194" name="Google Shape;194;p3"/>
          <p:cNvSpPr txBox="1"/>
          <p:nvPr/>
        </p:nvSpPr>
        <p:spPr>
          <a:xfrm>
            <a:off x="611280" y="2076840"/>
            <a:ext cx="180720" cy="4082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4"/>
          <p:cNvSpPr txBox="1"/>
          <p:nvPr/>
        </p:nvSpPr>
        <p:spPr>
          <a:xfrm>
            <a:off x="718920" y="1167719"/>
            <a:ext cx="7700760" cy="56913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endParaRPr sz="2400" b="1" u="sng">
              <a:solidFill>
                <a:schemeClr val="dk1"/>
              </a:solidFill>
              <a:latin typeface="Arial"/>
              <a:ea typeface="Arial"/>
              <a:cs typeface="Arial"/>
              <a:sym typeface="Arial"/>
            </a:endParaRPr>
          </a:p>
          <a:p>
            <a:pPr marL="0" marR="0" lvl="0" indent="0" algn="l" rtl="0">
              <a:spcBef>
                <a:spcPts val="0"/>
              </a:spcBef>
              <a:spcAft>
                <a:spcPts val="0"/>
              </a:spcAft>
              <a:buNone/>
            </a:pPr>
            <a:r>
              <a:rPr lang="de-DE" sz="2400" b="1" u="sng">
                <a:solidFill>
                  <a:schemeClr val="dk1"/>
                </a:solidFill>
                <a:latin typeface="Arial"/>
                <a:ea typeface="Arial"/>
                <a:cs typeface="Arial"/>
                <a:sym typeface="Arial"/>
              </a:rPr>
              <a:t>How to apply for exchange year in Korea</a:t>
            </a:r>
            <a:endParaRPr/>
          </a:p>
        </p:txBody>
      </p:sp>
      <p:sp>
        <p:nvSpPr>
          <p:cNvPr id="200" name="Google Shape;200;p4"/>
          <p:cNvSpPr txBox="1"/>
          <p:nvPr/>
        </p:nvSpPr>
        <p:spPr>
          <a:xfrm>
            <a:off x="719280" y="6519960"/>
            <a:ext cx="7705440" cy="1533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fld id="{00000000-1234-1234-1234-123412341234}" type="slidenum">
              <a:rPr lang="de-DE" sz="1000" strike="noStrike">
                <a:solidFill>
                  <a:srgbClr val="333333"/>
                </a:solidFill>
                <a:latin typeface="Arial"/>
                <a:ea typeface="Arial"/>
                <a:cs typeface="Arial"/>
                <a:sym typeface="Arial"/>
              </a:rPr>
              <a:t>4</a:t>
            </a:fld>
            <a:r>
              <a:rPr lang="de-DE" sz="1000" strike="noStrike" dirty="0">
                <a:solidFill>
                  <a:srgbClr val="333333"/>
                </a:solidFill>
                <a:latin typeface="Arial"/>
                <a:ea typeface="Arial"/>
                <a:cs typeface="Arial"/>
                <a:sym typeface="Arial"/>
              </a:rPr>
              <a:t> |</a:t>
            </a:r>
            <a:r>
              <a:rPr lang="de-DE" sz="1000" dirty="0">
                <a:solidFill>
                  <a:schemeClr val="dk1"/>
                </a:solidFill>
                <a:latin typeface="Arial"/>
                <a:ea typeface="Arial"/>
                <a:cs typeface="Arial"/>
                <a:sym typeface="Arial"/>
              </a:rPr>
              <a:t> TUCKU - Exchange Year Info Event 2024</a:t>
            </a:r>
            <a:endParaRPr sz="1000"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de-DE" sz="1000" strike="noStrike" dirty="0">
                <a:solidFill>
                  <a:srgbClr val="333333"/>
                </a:solidFill>
                <a:latin typeface="Arial"/>
                <a:ea typeface="Arial"/>
                <a:cs typeface="Arial"/>
                <a:sym typeface="Arial"/>
              </a:rPr>
              <a:t>	</a:t>
            </a:r>
            <a:endParaRPr sz="1400" strike="noStrike" dirty="0">
              <a:solidFill>
                <a:srgbClr val="000000"/>
              </a:solidFill>
              <a:latin typeface="Times New Roman"/>
              <a:ea typeface="Times New Roman"/>
              <a:cs typeface="Times New Roman"/>
              <a:sym typeface="Times New Roman"/>
            </a:endParaRPr>
          </a:p>
        </p:txBody>
      </p:sp>
      <p:sp>
        <p:nvSpPr>
          <p:cNvPr id="201" name="Google Shape;201;p4"/>
          <p:cNvSpPr/>
          <p:nvPr/>
        </p:nvSpPr>
        <p:spPr>
          <a:xfrm>
            <a:off x="701640" y="2109001"/>
            <a:ext cx="7705440" cy="3581280"/>
          </a:xfrm>
          <a:prstGeom prst="rect">
            <a:avLst/>
          </a:prstGeom>
          <a:noFill/>
          <a:ln>
            <a:noFill/>
          </a:ln>
        </p:spPr>
        <p:txBody>
          <a:bodyPr spcFirstLastPara="1" wrap="square" lIns="90000" tIns="45000" rIns="90000" bIns="45000" anchor="t" anchorCtr="0">
            <a:noAutofit/>
          </a:bodyPr>
          <a:lstStyle/>
          <a:p>
            <a:pPr marL="285840" marR="0" lvl="0" indent="-285480" algn="l" rtl="0">
              <a:spcBef>
                <a:spcPts val="0"/>
              </a:spcBef>
              <a:spcAft>
                <a:spcPts val="0"/>
              </a:spcAft>
              <a:buClr>
                <a:srgbClr val="333333"/>
              </a:buClr>
              <a:buSzPts val="2000"/>
              <a:buFont typeface="Noto Sans Symbols"/>
              <a:buChar char="⮚"/>
            </a:pPr>
            <a:r>
              <a:rPr lang="de-DE" sz="2000">
                <a:solidFill>
                  <a:schemeClr val="dk1"/>
                </a:solidFill>
                <a:latin typeface="Arial"/>
                <a:ea typeface="Arial"/>
                <a:cs typeface="Arial"/>
                <a:sym typeface="Arial"/>
              </a:rPr>
              <a:t>Submit everything by </a:t>
            </a:r>
            <a:r>
              <a:rPr lang="de-DE" sz="2000" b="1">
                <a:solidFill>
                  <a:srgbClr val="FF0000"/>
                </a:solidFill>
                <a:latin typeface="Arial"/>
                <a:ea typeface="Arial"/>
                <a:cs typeface="Arial"/>
                <a:sym typeface="Arial"/>
              </a:rPr>
              <a:t>August 15</a:t>
            </a:r>
            <a:r>
              <a:rPr lang="de-DE" sz="2000" b="1" baseline="30000">
                <a:solidFill>
                  <a:srgbClr val="FF0000"/>
                </a:solidFill>
                <a:latin typeface="Arial"/>
                <a:ea typeface="Arial"/>
                <a:cs typeface="Arial"/>
                <a:sym typeface="Arial"/>
              </a:rPr>
              <a:t>th</a:t>
            </a:r>
            <a:r>
              <a:rPr lang="de-DE" sz="2000" b="1">
                <a:solidFill>
                  <a:srgbClr val="FF0000"/>
                </a:solidFill>
                <a:latin typeface="Arial"/>
                <a:ea typeface="Arial"/>
                <a:cs typeface="Arial"/>
                <a:sym typeface="Arial"/>
              </a:rPr>
              <a:t> </a:t>
            </a:r>
            <a:endParaRPr/>
          </a:p>
          <a:p>
            <a:pPr marL="285840" marR="0" lvl="0" indent="-158480" algn="l" rtl="0">
              <a:spcBef>
                <a:spcPts val="0"/>
              </a:spcBef>
              <a:spcAft>
                <a:spcPts val="0"/>
              </a:spcAft>
              <a:buClr>
                <a:srgbClr val="333333"/>
              </a:buClr>
              <a:buSzPts val="2000"/>
              <a:buFont typeface="Noto Sans Symbols"/>
              <a:buNone/>
            </a:pPr>
            <a:endParaRPr sz="2000" b="1">
              <a:solidFill>
                <a:schemeClr val="dk1"/>
              </a:solidFill>
              <a:latin typeface="Arial"/>
              <a:ea typeface="Arial"/>
              <a:cs typeface="Arial"/>
              <a:sym typeface="Arial"/>
            </a:endParaRPr>
          </a:p>
          <a:p>
            <a:pPr marL="285840" marR="0" lvl="0" indent="-285480" algn="l" rtl="0">
              <a:spcBef>
                <a:spcPts val="0"/>
              </a:spcBef>
              <a:spcAft>
                <a:spcPts val="0"/>
              </a:spcAft>
              <a:buClr>
                <a:srgbClr val="333333"/>
              </a:buClr>
              <a:buSzPts val="2000"/>
              <a:buFont typeface="Noto Sans Symbols"/>
              <a:buChar char="⮚"/>
            </a:pPr>
            <a:r>
              <a:rPr lang="de-DE" sz="2000">
                <a:solidFill>
                  <a:schemeClr val="dk1"/>
                </a:solidFill>
                <a:latin typeface="Arial"/>
                <a:ea typeface="Arial"/>
                <a:cs typeface="Arial"/>
                <a:sym typeface="Arial"/>
              </a:rPr>
              <a:t>If you are taking the re-exam of langague course</a:t>
            </a:r>
            <a:endParaRPr sz="2000">
              <a:solidFill>
                <a:schemeClr val="dk1"/>
              </a:solidFill>
              <a:latin typeface="Arial"/>
              <a:ea typeface="Arial"/>
              <a:cs typeface="Arial"/>
              <a:sym typeface="Arial"/>
            </a:endParaRPr>
          </a:p>
          <a:p>
            <a:pPr marL="360" marR="0" lvl="0" indent="0" algn="l" rtl="0">
              <a:spcBef>
                <a:spcPts val="0"/>
              </a:spcBef>
              <a:spcAft>
                <a:spcPts val="0"/>
              </a:spcAft>
              <a:buNone/>
            </a:pPr>
            <a:r>
              <a:rPr lang="de-DE" sz="2000">
                <a:solidFill>
                  <a:schemeClr val="dk1"/>
                </a:solidFill>
                <a:latin typeface="Arial"/>
                <a:ea typeface="Arial"/>
                <a:cs typeface="Arial"/>
                <a:sym typeface="Arial"/>
              </a:rPr>
              <a:t>🡪 by </a:t>
            </a:r>
            <a:r>
              <a:rPr lang="de-DE" sz="2000" b="1">
                <a:solidFill>
                  <a:schemeClr val="dk1"/>
                </a:solidFill>
                <a:latin typeface="Arial"/>
                <a:ea typeface="Arial"/>
                <a:cs typeface="Arial"/>
                <a:sym typeface="Arial"/>
              </a:rPr>
              <a:t>September 5</a:t>
            </a:r>
            <a:r>
              <a:rPr lang="de-DE" sz="2000" b="1" baseline="30000">
                <a:solidFill>
                  <a:schemeClr val="dk1"/>
                </a:solidFill>
                <a:latin typeface="Arial"/>
                <a:ea typeface="Arial"/>
                <a:cs typeface="Arial"/>
                <a:sym typeface="Arial"/>
              </a:rPr>
              <a:t>th</a:t>
            </a:r>
            <a:endParaRPr/>
          </a:p>
          <a:p>
            <a:pPr marL="285840" marR="0" lvl="0" indent="-158480" algn="l" rtl="0">
              <a:spcBef>
                <a:spcPts val="0"/>
              </a:spcBef>
              <a:spcAft>
                <a:spcPts val="0"/>
              </a:spcAft>
              <a:buClr>
                <a:srgbClr val="333333"/>
              </a:buClr>
              <a:buSzPts val="2000"/>
              <a:buFont typeface="Noto Sans Symbols"/>
              <a:buNone/>
            </a:pPr>
            <a:endParaRPr sz="2000" b="1">
              <a:solidFill>
                <a:schemeClr val="dk1"/>
              </a:solidFill>
              <a:latin typeface="Arial"/>
              <a:ea typeface="Arial"/>
              <a:cs typeface="Arial"/>
              <a:sym typeface="Arial"/>
            </a:endParaRPr>
          </a:p>
          <a:p>
            <a:pPr marL="285840" marR="0" lvl="0" indent="-285480" algn="l" rtl="0">
              <a:spcBef>
                <a:spcPts val="0"/>
              </a:spcBef>
              <a:spcAft>
                <a:spcPts val="0"/>
              </a:spcAft>
              <a:buClr>
                <a:srgbClr val="333333"/>
              </a:buClr>
              <a:buSzPts val="2000"/>
              <a:buFont typeface="Noto Sans Symbols"/>
              <a:buChar char="⮚"/>
            </a:pPr>
            <a:r>
              <a:rPr lang="de-DE" sz="2000">
                <a:solidFill>
                  <a:schemeClr val="dk1"/>
                </a:solidFill>
                <a:latin typeface="Arial"/>
                <a:ea typeface="Arial"/>
                <a:cs typeface="Arial"/>
                <a:sym typeface="Arial"/>
              </a:rPr>
              <a:t>Minor students planning to go to Korea for the Fall Semester 🡪 by </a:t>
            </a:r>
            <a:r>
              <a:rPr lang="de-DE" sz="2000" b="1">
                <a:solidFill>
                  <a:schemeClr val="dk1"/>
                </a:solidFill>
                <a:latin typeface="Arial"/>
                <a:ea typeface="Arial"/>
                <a:cs typeface="Arial"/>
                <a:sym typeface="Arial"/>
              </a:rPr>
              <a:t>February 15</a:t>
            </a:r>
            <a:r>
              <a:rPr lang="de-DE" sz="2000" b="1" baseline="30000">
                <a:solidFill>
                  <a:schemeClr val="dk1"/>
                </a:solidFill>
                <a:latin typeface="Arial"/>
                <a:ea typeface="Arial"/>
                <a:cs typeface="Arial"/>
                <a:sym typeface="Arial"/>
              </a:rPr>
              <a:t>th</a:t>
            </a:r>
            <a:endParaRPr/>
          </a:p>
        </p:txBody>
      </p:sp>
      <p:sp>
        <p:nvSpPr>
          <p:cNvPr id="202" name="Google Shape;202;p4"/>
          <p:cNvSpPr txBox="1"/>
          <p:nvPr/>
        </p:nvSpPr>
        <p:spPr>
          <a:xfrm>
            <a:off x="611280" y="2076840"/>
            <a:ext cx="180720" cy="4082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5"/>
          <p:cNvSpPr txBox="1"/>
          <p:nvPr/>
        </p:nvSpPr>
        <p:spPr>
          <a:xfrm>
            <a:off x="680572" y="1279236"/>
            <a:ext cx="7700760" cy="485541"/>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de-DE" sz="2400" b="1">
                <a:solidFill>
                  <a:schemeClr val="dk1"/>
                </a:solidFill>
                <a:latin typeface="Arial"/>
                <a:ea typeface="Arial"/>
                <a:cs typeface="Arial"/>
                <a:sym typeface="Arial"/>
              </a:rPr>
              <a:t>Application Documents</a:t>
            </a:r>
            <a:endParaRPr sz="2400" b="1">
              <a:solidFill>
                <a:schemeClr val="dk1"/>
              </a:solidFill>
              <a:latin typeface="Arial"/>
              <a:ea typeface="Arial"/>
              <a:cs typeface="Arial"/>
              <a:sym typeface="Arial"/>
            </a:endParaRPr>
          </a:p>
        </p:txBody>
      </p:sp>
      <p:sp>
        <p:nvSpPr>
          <p:cNvPr id="208" name="Google Shape;208;p5"/>
          <p:cNvSpPr txBox="1"/>
          <p:nvPr/>
        </p:nvSpPr>
        <p:spPr>
          <a:xfrm>
            <a:off x="680572" y="2121192"/>
            <a:ext cx="7782855" cy="3457572"/>
          </a:xfrm>
          <a:prstGeom prst="rect">
            <a:avLst/>
          </a:prstGeom>
          <a:noFill/>
          <a:ln>
            <a:noFill/>
          </a:ln>
        </p:spPr>
        <p:txBody>
          <a:bodyPr spcFirstLastPara="1" wrap="square" lIns="0" tIns="0" rIns="0" bIns="0" anchor="t" anchorCtr="0">
            <a:noAutofit/>
          </a:bodyPr>
          <a:lstStyle/>
          <a:p>
            <a:pPr marL="342900" marR="0" lvl="0" indent="-342900" algn="l" rtl="0">
              <a:spcBef>
                <a:spcPts val="0"/>
              </a:spcBef>
              <a:spcAft>
                <a:spcPts val="0"/>
              </a:spcAft>
              <a:buClr>
                <a:schemeClr val="dk1"/>
              </a:buClr>
              <a:buSzPts val="2000"/>
              <a:buFont typeface="Noto Sans Symbols"/>
              <a:buChar char="⮚"/>
            </a:pPr>
            <a:r>
              <a:rPr lang="de-DE" sz="2000">
                <a:solidFill>
                  <a:schemeClr val="dk1"/>
                </a:solidFill>
                <a:latin typeface="Arial"/>
                <a:ea typeface="Arial"/>
                <a:cs typeface="Arial"/>
                <a:sym typeface="Arial"/>
              </a:rPr>
              <a:t>Every applicant has to send in </a:t>
            </a:r>
            <a:r>
              <a:rPr lang="de-DE" sz="2000" b="1">
                <a:solidFill>
                  <a:schemeClr val="dk1"/>
                </a:solidFill>
                <a:latin typeface="Arial"/>
                <a:ea typeface="Arial"/>
                <a:cs typeface="Arial"/>
                <a:sym typeface="Arial"/>
              </a:rPr>
              <a:t>TWO</a:t>
            </a:r>
            <a:r>
              <a:rPr lang="de-DE" sz="2000">
                <a:solidFill>
                  <a:schemeClr val="dk1"/>
                </a:solidFill>
                <a:latin typeface="Arial"/>
                <a:ea typeface="Arial"/>
                <a:cs typeface="Arial"/>
                <a:sym typeface="Arial"/>
              </a:rPr>
              <a:t> documents</a:t>
            </a:r>
            <a:endParaRPr/>
          </a:p>
          <a:p>
            <a:pPr marL="0" marR="0" lvl="0" indent="0" algn="l" rtl="0">
              <a:spcBef>
                <a:spcPts val="0"/>
              </a:spcBef>
              <a:spcAft>
                <a:spcPts val="0"/>
              </a:spcAft>
              <a:buNone/>
            </a:pPr>
            <a:endParaRPr sz="2000" b="1">
              <a:solidFill>
                <a:schemeClr val="dk1"/>
              </a:solidFill>
              <a:latin typeface="Arial"/>
              <a:ea typeface="Arial"/>
              <a:cs typeface="Arial"/>
              <a:sym typeface="Arial"/>
            </a:endParaRPr>
          </a:p>
          <a:p>
            <a:pPr marL="0" marR="0" lvl="0" indent="0" algn="l" rtl="0">
              <a:spcBef>
                <a:spcPts val="0"/>
              </a:spcBef>
              <a:spcAft>
                <a:spcPts val="0"/>
              </a:spcAft>
              <a:buNone/>
            </a:pPr>
            <a:endParaRPr sz="2000" b="1">
              <a:solidFill>
                <a:schemeClr val="dk1"/>
              </a:solidFill>
              <a:latin typeface="Arial"/>
              <a:ea typeface="Arial"/>
              <a:cs typeface="Arial"/>
              <a:sym typeface="Arial"/>
            </a:endParaRPr>
          </a:p>
          <a:p>
            <a:pPr marL="0" marR="0" lvl="0" indent="0" algn="l" rtl="0">
              <a:spcBef>
                <a:spcPts val="0"/>
              </a:spcBef>
              <a:spcAft>
                <a:spcPts val="0"/>
              </a:spcAft>
              <a:buNone/>
            </a:pPr>
            <a:r>
              <a:rPr lang="de-DE" sz="2400" b="1">
                <a:solidFill>
                  <a:schemeClr val="dk1"/>
                </a:solidFill>
                <a:latin typeface="Arial"/>
                <a:ea typeface="Arial"/>
                <a:cs typeface="Arial"/>
                <a:sym typeface="Arial"/>
              </a:rPr>
              <a:t>Document 1 – Important Info</a:t>
            </a:r>
            <a:endParaRPr/>
          </a:p>
          <a:p>
            <a:pPr marL="0" marR="0" lvl="0" indent="0" algn="l" rtl="0">
              <a:spcBef>
                <a:spcPts val="0"/>
              </a:spcBef>
              <a:spcAft>
                <a:spcPts val="0"/>
              </a:spcAft>
              <a:buNone/>
            </a:pPr>
            <a:endParaRPr sz="2000" b="1">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000"/>
              <a:buFont typeface="Noto Sans Symbols"/>
              <a:buChar char="⮚"/>
            </a:pPr>
            <a:r>
              <a:rPr lang="de-DE" sz="2000">
                <a:solidFill>
                  <a:schemeClr val="dk1"/>
                </a:solidFill>
                <a:latin typeface="Arial"/>
                <a:ea typeface="Arial"/>
                <a:cs typeface="Arial"/>
                <a:sym typeface="Arial"/>
              </a:rPr>
              <a:t>Don‘t forget to use your first and last name that matches your formal documents</a:t>
            </a: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000"/>
              <a:buFont typeface="Noto Sans Symbols"/>
              <a:buChar char="⮚"/>
            </a:pPr>
            <a:r>
              <a:rPr lang="de-DE" sz="2000">
                <a:solidFill>
                  <a:schemeClr val="dk1"/>
                </a:solidFill>
                <a:latin typeface="Arial"/>
                <a:ea typeface="Arial"/>
                <a:cs typeface="Arial"/>
                <a:sym typeface="Arial"/>
              </a:rPr>
              <a:t>File name should be </a:t>
            </a:r>
            <a:r>
              <a:rPr lang="de-DE" sz="2000" b="1">
                <a:solidFill>
                  <a:schemeClr val="dk1"/>
                </a:solidFill>
                <a:latin typeface="Arial"/>
                <a:ea typeface="Arial"/>
                <a:cs typeface="Arial"/>
                <a:sym typeface="Arial"/>
              </a:rPr>
              <a:t>“ApplicationExchangeYr”</a:t>
            </a:r>
            <a:endParaRPr/>
          </a:p>
          <a:p>
            <a:pPr marL="342900" marR="0" lvl="0" indent="-215900" algn="l" rtl="0">
              <a:spcBef>
                <a:spcPts val="0"/>
              </a:spcBef>
              <a:spcAft>
                <a:spcPts val="0"/>
              </a:spcAft>
              <a:buClr>
                <a:schemeClr val="dk1"/>
              </a:buClr>
              <a:buSzPts val="2000"/>
              <a:buFont typeface="Noto Sans Symbols"/>
              <a:buNone/>
            </a:pPr>
            <a:endParaRPr sz="2000" b="1">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000"/>
              <a:buFont typeface="Noto Sans Symbols"/>
              <a:buChar char="⮚"/>
            </a:pPr>
            <a:r>
              <a:rPr lang="de-DE" sz="2000" u="sng">
                <a:solidFill>
                  <a:schemeClr val="dk1"/>
                </a:solidFill>
                <a:latin typeface="Arial"/>
                <a:ea typeface="Arial"/>
                <a:cs typeface="Arial"/>
                <a:sym typeface="Arial"/>
              </a:rPr>
              <a:t>All items should be created into </a:t>
            </a:r>
            <a:r>
              <a:rPr lang="de-DE" sz="2000" b="1" u="sng">
                <a:solidFill>
                  <a:schemeClr val="dk1"/>
                </a:solidFill>
                <a:latin typeface="Arial"/>
                <a:ea typeface="Arial"/>
                <a:cs typeface="Arial"/>
                <a:sym typeface="Arial"/>
              </a:rPr>
              <a:t>ONE </a:t>
            </a:r>
            <a:r>
              <a:rPr lang="de-DE" sz="2000" u="sng">
                <a:solidFill>
                  <a:schemeClr val="dk1"/>
                </a:solidFill>
                <a:latin typeface="Arial"/>
                <a:ea typeface="Arial"/>
                <a:cs typeface="Arial"/>
                <a:sym typeface="Arial"/>
              </a:rPr>
              <a:t>file and uploaded at once</a:t>
            </a:r>
            <a:r>
              <a:rPr lang="de-DE" sz="2000">
                <a:solidFill>
                  <a:schemeClr val="dk1"/>
                </a:solidFill>
                <a:latin typeface="Arial"/>
                <a:ea typeface="Arial"/>
                <a:cs typeface="Arial"/>
                <a:sym typeface="Arial"/>
              </a:rPr>
              <a:t>.</a:t>
            </a:r>
            <a:endParaRPr/>
          </a:p>
          <a:p>
            <a:pPr marL="0" marR="0" lvl="0" indent="0" algn="l" rtl="0">
              <a:spcBef>
                <a:spcPts val="0"/>
              </a:spcBef>
              <a:spcAft>
                <a:spcPts val="0"/>
              </a:spcAft>
              <a:buNone/>
            </a:pPr>
            <a:endParaRPr sz="2000" b="1">
              <a:solidFill>
                <a:schemeClr val="dk1"/>
              </a:solidFill>
              <a:latin typeface="Arial"/>
              <a:ea typeface="Arial"/>
              <a:cs typeface="Arial"/>
              <a:sym typeface="Arial"/>
            </a:endParaRPr>
          </a:p>
        </p:txBody>
      </p:sp>
      <p:sp>
        <p:nvSpPr>
          <p:cNvPr id="2" name="Google Shape;200;p4">
            <a:extLst>
              <a:ext uri="{FF2B5EF4-FFF2-40B4-BE49-F238E27FC236}">
                <a16:creationId xmlns:a16="http://schemas.microsoft.com/office/drawing/2014/main" id="{14E6DA0C-C44A-D2D6-BFA1-8C2CEFEBC3E6}"/>
              </a:ext>
            </a:extLst>
          </p:cNvPr>
          <p:cNvSpPr txBox="1"/>
          <p:nvPr/>
        </p:nvSpPr>
        <p:spPr>
          <a:xfrm>
            <a:off x="719280" y="6519960"/>
            <a:ext cx="7705440" cy="1533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fld id="{00000000-1234-1234-1234-123412341234}" type="slidenum">
              <a:rPr lang="de-DE" sz="1000" strike="noStrike">
                <a:solidFill>
                  <a:srgbClr val="333333"/>
                </a:solidFill>
                <a:latin typeface="Arial"/>
                <a:ea typeface="Arial"/>
                <a:cs typeface="Arial"/>
                <a:sym typeface="Arial"/>
              </a:rPr>
              <a:t>5</a:t>
            </a:fld>
            <a:r>
              <a:rPr lang="de-DE" sz="1000" strike="noStrike" dirty="0">
                <a:solidFill>
                  <a:srgbClr val="333333"/>
                </a:solidFill>
                <a:latin typeface="Arial"/>
                <a:ea typeface="Arial"/>
                <a:cs typeface="Arial"/>
                <a:sym typeface="Arial"/>
              </a:rPr>
              <a:t> |</a:t>
            </a:r>
            <a:r>
              <a:rPr lang="de-DE" sz="1000" dirty="0">
                <a:solidFill>
                  <a:schemeClr val="dk1"/>
                </a:solidFill>
                <a:latin typeface="Arial"/>
                <a:ea typeface="Arial"/>
                <a:cs typeface="Arial"/>
                <a:sym typeface="Arial"/>
              </a:rPr>
              <a:t> TUCKU - Exchange Year Info Event 2024</a:t>
            </a:r>
            <a:endParaRPr sz="1000"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de-DE" sz="1000" strike="noStrike" dirty="0">
                <a:solidFill>
                  <a:srgbClr val="333333"/>
                </a:solidFill>
                <a:latin typeface="Arial"/>
                <a:ea typeface="Arial"/>
                <a:cs typeface="Arial"/>
                <a:sym typeface="Arial"/>
              </a:rPr>
              <a:t>	</a:t>
            </a:r>
            <a:endParaRPr sz="1400" strike="noStrik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6"/>
          <p:cNvSpPr txBox="1">
            <a:spLocks noGrp="1"/>
          </p:cNvSpPr>
          <p:nvPr>
            <p:ph type="title"/>
          </p:nvPr>
        </p:nvSpPr>
        <p:spPr>
          <a:xfrm>
            <a:off x="719280" y="1031047"/>
            <a:ext cx="7700760" cy="35532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2400"/>
              <a:buFont typeface="Arial"/>
              <a:buNone/>
            </a:pPr>
            <a:r>
              <a:rPr lang="de-DE" sz="2400" b="1"/>
              <a:t>Document 1 - Contents</a:t>
            </a:r>
            <a:endParaRPr/>
          </a:p>
        </p:txBody>
      </p:sp>
      <p:sp>
        <p:nvSpPr>
          <p:cNvPr id="216" name="Google Shape;216;p6"/>
          <p:cNvSpPr txBox="1">
            <a:spLocks noGrp="1"/>
          </p:cNvSpPr>
          <p:nvPr>
            <p:ph type="body" idx="1"/>
          </p:nvPr>
        </p:nvSpPr>
        <p:spPr>
          <a:xfrm>
            <a:off x="719280" y="1634836"/>
            <a:ext cx="7700760" cy="4636655"/>
          </a:xfrm>
          <a:prstGeom prst="rect">
            <a:avLst/>
          </a:prstGeom>
          <a:noFill/>
          <a:ln>
            <a:noFill/>
          </a:ln>
        </p:spPr>
        <p:txBody>
          <a:bodyPr spcFirstLastPara="1" wrap="square" lIns="0" tIns="0" rIns="0" bIns="0" anchor="ctr" anchorCtr="0">
            <a:normAutofit fontScale="92500" lnSpcReduction="20000"/>
          </a:bodyPr>
          <a:lstStyle/>
          <a:p>
            <a:pPr marL="342900" marR="0" lvl="0" indent="-342931" algn="l" rtl="0">
              <a:lnSpc>
                <a:spcPct val="100000"/>
              </a:lnSpc>
              <a:spcBef>
                <a:spcPts val="0"/>
              </a:spcBef>
              <a:spcAft>
                <a:spcPts val="0"/>
              </a:spcAft>
              <a:buClr>
                <a:schemeClr val="dk1"/>
              </a:buClr>
              <a:buSzPct val="100000"/>
              <a:buFont typeface="Arial"/>
              <a:buAutoNum type="arabicPeriod"/>
            </a:pPr>
            <a:r>
              <a:rPr lang="de-DE" sz="1900" b="0" i="0" u="none" strike="noStrike" cap="none">
                <a:solidFill>
                  <a:schemeClr val="dk1"/>
                </a:solidFill>
                <a:latin typeface="Arial"/>
                <a:ea typeface="Arial"/>
                <a:cs typeface="Arial"/>
                <a:sym typeface="Arial"/>
              </a:rPr>
              <a:t>Abitur certificate (simple copy)</a:t>
            </a:r>
            <a:endParaRPr/>
          </a:p>
          <a:p>
            <a:pPr marL="342900" marR="0" lvl="0" indent="-231330" algn="l" rtl="0">
              <a:lnSpc>
                <a:spcPct val="100000"/>
              </a:lnSpc>
              <a:spcBef>
                <a:spcPts val="0"/>
              </a:spcBef>
              <a:spcAft>
                <a:spcPts val="0"/>
              </a:spcAft>
              <a:buClr>
                <a:schemeClr val="dk1"/>
              </a:buClr>
              <a:buSzPct val="100000"/>
              <a:buFont typeface="Arial"/>
              <a:buNone/>
            </a:pPr>
            <a:endParaRPr sz="1900" b="0" i="0" u="none" strike="noStrike" cap="none">
              <a:solidFill>
                <a:schemeClr val="dk1"/>
              </a:solidFill>
              <a:latin typeface="Arial"/>
              <a:ea typeface="Arial"/>
              <a:cs typeface="Arial"/>
              <a:sym typeface="Arial"/>
            </a:endParaRPr>
          </a:p>
          <a:p>
            <a:pPr marL="342900" marR="0" lvl="0" indent="-342931" algn="l" rtl="0">
              <a:lnSpc>
                <a:spcPct val="100000"/>
              </a:lnSpc>
              <a:spcBef>
                <a:spcPts val="0"/>
              </a:spcBef>
              <a:spcAft>
                <a:spcPts val="0"/>
              </a:spcAft>
              <a:buClr>
                <a:schemeClr val="dk1"/>
              </a:buClr>
              <a:buSzPct val="100000"/>
              <a:buFont typeface="Arial"/>
              <a:buAutoNum type="arabicPeriod"/>
            </a:pPr>
            <a:r>
              <a:rPr lang="de-DE" sz="1900" b="0" i="0" u="none" strike="noStrike" cap="none">
                <a:solidFill>
                  <a:schemeClr val="dk1"/>
                </a:solidFill>
                <a:latin typeface="Arial"/>
                <a:ea typeface="Arial"/>
                <a:cs typeface="Arial"/>
                <a:sym typeface="Arial"/>
              </a:rPr>
              <a:t>CV (German or English) </a:t>
            </a:r>
            <a:endParaRPr/>
          </a:p>
          <a:p>
            <a:pPr marL="342900" marR="0" lvl="0" indent="-231330" algn="l" rtl="0">
              <a:lnSpc>
                <a:spcPct val="100000"/>
              </a:lnSpc>
              <a:spcBef>
                <a:spcPts val="0"/>
              </a:spcBef>
              <a:spcAft>
                <a:spcPts val="0"/>
              </a:spcAft>
              <a:buClr>
                <a:schemeClr val="dk1"/>
              </a:buClr>
              <a:buSzPct val="100000"/>
              <a:buFont typeface="Arial"/>
              <a:buNone/>
            </a:pPr>
            <a:endParaRPr sz="1900" b="0" i="0" u="none" strike="noStrike" cap="none">
              <a:solidFill>
                <a:schemeClr val="dk1"/>
              </a:solidFill>
              <a:latin typeface="Arial"/>
              <a:ea typeface="Arial"/>
              <a:cs typeface="Arial"/>
              <a:sym typeface="Arial"/>
            </a:endParaRPr>
          </a:p>
          <a:p>
            <a:pPr marL="342900" marR="0" lvl="0" indent="-342931" algn="l" rtl="0">
              <a:lnSpc>
                <a:spcPct val="100000"/>
              </a:lnSpc>
              <a:spcBef>
                <a:spcPts val="0"/>
              </a:spcBef>
              <a:spcAft>
                <a:spcPts val="0"/>
              </a:spcAft>
              <a:buClr>
                <a:schemeClr val="dk1"/>
              </a:buClr>
              <a:buSzPct val="100000"/>
              <a:buFont typeface="Arial"/>
              <a:buAutoNum type="arabicPeriod"/>
            </a:pPr>
            <a:r>
              <a:rPr lang="de-DE" sz="1900" b="0" i="0" u="none" strike="noStrike" cap="none">
                <a:solidFill>
                  <a:schemeClr val="dk1"/>
                </a:solidFill>
                <a:latin typeface="Arial"/>
                <a:ea typeface="Arial"/>
                <a:cs typeface="Arial"/>
                <a:sym typeface="Arial"/>
              </a:rPr>
              <a:t>Letter of motivation (English)</a:t>
            </a:r>
            <a:endParaRPr/>
          </a:p>
          <a:p>
            <a:pPr marL="342900" marR="0" lvl="0" indent="-231330" algn="l" rtl="0">
              <a:lnSpc>
                <a:spcPct val="100000"/>
              </a:lnSpc>
              <a:spcBef>
                <a:spcPts val="0"/>
              </a:spcBef>
              <a:spcAft>
                <a:spcPts val="0"/>
              </a:spcAft>
              <a:buClr>
                <a:schemeClr val="dk1"/>
              </a:buClr>
              <a:buSzPct val="100000"/>
              <a:buFont typeface="Arial"/>
              <a:buNone/>
            </a:pPr>
            <a:endParaRPr sz="1900" b="0" i="0" u="none" strike="noStrike" cap="none">
              <a:solidFill>
                <a:schemeClr val="dk1"/>
              </a:solidFill>
              <a:latin typeface="Arial"/>
              <a:ea typeface="Arial"/>
              <a:cs typeface="Arial"/>
              <a:sym typeface="Arial"/>
            </a:endParaRPr>
          </a:p>
          <a:p>
            <a:pPr marL="342900" marR="0" lvl="0" indent="-342931" algn="l" rtl="0">
              <a:lnSpc>
                <a:spcPct val="100000"/>
              </a:lnSpc>
              <a:spcBef>
                <a:spcPts val="0"/>
              </a:spcBef>
              <a:spcAft>
                <a:spcPts val="0"/>
              </a:spcAft>
              <a:buClr>
                <a:schemeClr val="dk1"/>
              </a:buClr>
              <a:buSzPct val="100000"/>
              <a:buFont typeface="Arial"/>
              <a:buAutoNum type="arabicPeriod"/>
            </a:pPr>
            <a:r>
              <a:rPr lang="de-DE" sz="1900" b="0" i="0" u="none" strike="noStrike" cap="none">
                <a:solidFill>
                  <a:schemeClr val="dk1"/>
                </a:solidFill>
                <a:latin typeface="Arial"/>
                <a:ea typeface="Arial"/>
                <a:cs typeface="Arial"/>
                <a:sym typeface="Arial"/>
              </a:rPr>
              <a:t>Course plan for the semester abroad</a:t>
            </a:r>
            <a:endParaRPr/>
          </a:p>
          <a:p>
            <a:pPr marL="342900" marR="0" lvl="0" indent="-231330" algn="l" rtl="0">
              <a:lnSpc>
                <a:spcPct val="100000"/>
              </a:lnSpc>
              <a:spcBef>
                <a:spcPts val="0"/>
              </a:spcBef>
              <a:spcAft>
                <a:spcPts val="0"/>
              </a:spcAft>
              <a:buClr>
                <a:schemeClr val="dk1"/>
              </a:buClr>
              <a:buSzPct val="100000"/>
              <a:buFont typeface="Arial"/>
              <a:buNone/>
            </a:pPr>
            <a:endParaRPr sz="1900" b="0" i="0" u="none" strike="noStrike" cap="none">
              <a:solidFill>
                <a:schemeClr val="dk1"/>
              </a:solidFill>
              <a:latin typeface="Arial"/>
              <a:ea typeface="Arial"/>
              <a:cs typeface="Arial"/>
              <a:sym typeface="Arial"/>
            </a:endParaRPr>
          </a:p>
          <a:p>
            <a:pPr marL="342900" marR="0" lvl="0" indent="-342931" algn="l" rtl="0">
              <a:lnSpc>
                <a:spcPct val="100000"/>
              </a:lnSpc>
              <a:spcBef>
                <a:spcPts val="0"/>
              </a:spcBef>
              <a:spcAft>
                <a:spcPts val="0"/>
              </a:spcAft>
              <a:buClr>
                <a:schemeClr val="dk1"/>
              </a:buClr>
              <a:buSzPct val="100000"/>
              <a:buFont typeface="Arial"/>
              <a:buAutoNum type="arabicPeriod"/>
            </a:pPr>
            <a:r>
              <a:rPr lang="de-DE" sz="1900" b="0" i="0" u="none" strike="noStrike" cap="none">
                <a:solidFill>
                  <a:schemeClr val="dk1"/>
                </a:solidFill>
                <a:latin typeface="Arial"/>
                <a:ea typeface="Arial"/>
                <a:cs typeface="Arial"/>
                <a:sym typeface="Arial"/>
              </a:rPr>
              <a:t>Internship project stating possible institutions and dates (only for majors)</a:t>
            </a:r>
            <a:endParaRPr/>
          </a:p>
          <a:p>
            <a:pPr marL="342900" marR="0" lvl="0" indent="-231330" algn="l" rtl="0">
              <a:lnSpc>
                <a:spcPct val="100000"/>
              </a:lnSpc>
              <a:spcBef>
                <a:spcPts val="0"/>
              </a:spcBef>
              <a:spcAft>
                <a:spcPts val="0"/>
              </a:spcAft>
              <a:buClr>
                <a:schemeClr val="dk1"/>
              </a:buClr>
              <a:buSzPct val="100000"/>
              <a:buFont typeface="Arial"/>
              <a:buNone/>
            </a:pPr>
            <a:endParaRPr sz="1900" b="0" i="0" u="none" strike="noStrike" cap="none">
              <a:solidFill>
                <a:schemeClr val="dk1"/>
              </a:solidFill>
              <a:latin typeface="Arial"/>
              <a:ea typeface="Arial"/>
              <a:cs typeface="Arial"/>
              <a:sym typeface="Arial"/>
            </a:endParaRPr>
          </a:p>
          <a:p>
            <a:pPr marL="342900" marR="0" lvl="0" indent="-342931" algn="l" rtl="0">
              <a:lnSpc>
                <a:spcPct val="100000"/>
              </a:lnSpc>
              <a:spcBef>
                <a:spcPts val="0"/>
              </a:spcBef>
              <a:spcAft>
                <a:spcPts val="0"/>
              </a:spcAft>
              <a:buClr>
                <a:schemeClr val="dk1"/>
              </a:buClr>
              <a:buSzPct val="100000"/>
              <a:buFont typeface="Arial"/>
              <a:buAutoNum type="arabicPeriod"/>
            </a:pPr>
            <a:r>
              <a:rPr lang="de-DE" sz="1900" b="0" i="0" u="none" strike="noStrike" cap="none">
                <a:solidFill>
                  <a:schemeClr val="dk1"/>
                </a:solidFill>
                <a:latin typeface="Arial"/>
                <a:ea typeface="Arial"/>
                <a:cs typeface="Arial"/>
                <a:sym typeface="Arial"/>
              </a:rPr>
              <a:t>Informal overview table with grades of the certificates obtained so far and </a:t>
            </a:r>
            <a:r>
              <a:rPr lang="de-DE" sz="1900" b="0" i="0" u="sng" strike="noStrike" cap="none">
                <a:solidFill>
                  <a:schemeClr val="dk1"/>
                </a:solidFill>
                <a:latin typeface="Arial"/>
                <a:ea typeface="Arial"/>
                <a:cs typeface="Arial"/>
                <a:sym typeface="Arial"/>
              </a:rPr>
              <a:t>conversion of the average grade into </a:t>
            </a:r>
            <a:r>
              <a:rPr lang="de-DE" sz="1900" b="1" i="0" u="sng" strike="noStrike" cap="none">
                <a:solidFill>
                  <a:schemeClr val="dk1"/>
                </a:solidFill>
                <a:latin typeface="Arial"/>
                <a:ea typeface="Arial"/>
                <a:cs typeface="Arial"/>
                <a:sym typeface="Arial"/>
              </a:rPr>
              <a:t>GPA</a:t>
            </a:r>
            <a:endParaRPr/>
          </a:p>
          <a:p>
            <a:pPr marL="342900" marR="0" lvl="0" indent="-231330" algn="l" rtl="0">
              <a:lnSpc>
                <a:spcPct val="100000"/>
              </a:lnSpc>
              <a:spcBef>
                <a:spcPts val="0"/>
              </a:spcBef>
              <a:spcAft>
                <a:spcPts val="0"/>
              </a:spcAft>
              <a:buClr>
                <a:schemeClr val="dk1"/>
              </a:buClr>
              <a:buSzPct val="100000"/>
              <a:buFont typeface="Arial"/>
              <a:buNone/>
            </a:pPr>
            <a:endParaRPr sz="1900" b="1" i="0" u="sng" strike="noStrike" cap="none">
              <a:solidFill>
                <a:schemeClr val="dk1"/>
              </a:solidFill>
              <a:latin typeface="Arial"/>
              <a:ea typeface="Arial"/>
              <a:cs typeface="Arial"/>
              <a:sym typeface="Arial"/>
            </a:endParaRPr>
          </a:p>
          <a:p>
            <a:pPr marL="342900" marR="0" lvl="0" indent="-342931" algn="l" rtl="0">
              <a:lnSpc>
                <a:spcPct val="100000"/>
              </a:lnSpc>
              <a:spcBef>
                <a:spcPts val="0"/>
              </a:spcBef>
              <a:spcAft>
                <a:spcPts val="0"/>
              </a:spcAft>
              <a:buClr>
                <a:schemeClr val="dk1"/>
              </a:buClr>
              <a:buSzPct val="100000"/>
              <a:buFont typeface="Arial"/>
              <a:buAutoNum type="arabicPeriod"/>
            </a:pPr>
            <a:r>
              <a:rPr lang="de-DE" sz="1900" b="0" i="0" u="none" strike="noStrike" cap="none">
                <a:solidFill>
                  <a:schemeClr val="dk1"/>
                </a:solidFill>
                <a:latin typeface="Arial"/>
                <a:ea typeface="Arial"/>
                <a:cs typeface="Arial"/>
                <a:sym typeface="Arial"/>
              </a:rPr>
              <a:t>Signed Declaration of Consent </a:t>
            </a:r>
            <a:endParaRPr/>
          </a:p>
          <a:p>
            <a:pPr marL="342900" marR="0" lvl="0" indent="-231330" algn="l" rtl="0">
              <a:lnSpc>
                <a:spcPct val="100000"/>
              </a:lnSpc>
              <a:spcBef>
                <a:spcPts val="0"/>
              </a:spcBef>
              <a:spcAft>
                <a:spcPts val="0"/>
              </a:spcAft>
              <a:buClr>
                <a:schemeClr val="dk1"/>
              </a:buClr>
              <a:buSzPct val="100000"/>
              <a:buFont typeface="Arial"/>
              <a:buNone/>
            </a:pPr>
            <a:endParaRPr sz="1900" b="0" i="0" u="none" strike="noStrike" cap="none">
              <a:solidFill>
                <a:schemeClr val="dk1"/>
              </a:solidFill>
              <a:latin typeface="Arial"/>
              <a:ea typeface="Arial"/>
              <a:cs typeface="Arial"/>
              <a:sym typeface="Arial"/>
            </a:endParaRPr>
          </a:p>
          <a:p>
            <a:pPr marL="342900" marR="0" lvl="0" indent="-342931" algn="l" rtl="0">
              <a:lnSpc>
                <a:spcPct val="100000"/>
              </a:lnSpc>
              <a:spcBef>
                <a:spcPts val="0"/>
              </a:spcBef>
              <a:spcAft>
                <a:spcPts val="0"/>
              </a:spcAft>
              <a:buClr>
                <a:schemeClr val="dk1"/>
              </a:buClr>
              <a:buSzPct val="100000"/>
              <a:buFont typeface="Arial"/>
              <a:buAutoNum type="arabicPeriod"/>
            </a:pPr>
            <a:r>
              <a:rPr lang="de-DE" sz="1900" b="0" i="0" u="none" strike="noStrike" cap="none">
                <a:solidFill>
                  <a:schemeClr val="dk1"/>
                </a:solidFill>
                <a:latin typeface="Arial"/>
                <a:ea typeface="Arial"/>
                <a:cs typeface="Arial"/>
                <a:sym typeface="Arial"/>
              </a:rPr>
              <a:t>Your </a:t>
            </a:r>
            <a:r>
              <a:rPr lang="de-DE" sz="1900" b="1" i="0" u="none" strike="noStrike" cap="none">
                <a:solidFill>
                  <a:schemeClr val="dk1"/>
                </a:solidFill>
                <a:latin typeface="Arial"/>
                <a:ea typeface="Arial"/>
                <a:cs typeface="Arial"/>
                <a:sym typeface="Arial"/>
              </a:rPr>
              <a:t>THREE</a:t>
            </a:r>
            <a:r>
              <a:rPr lang="de-DE" sz="1900" b="0" i="0" u="none" strike="noStrike" cap="none">
                <a:solidFill>
                  <a:schemeClr val="dk1"/>
                </a:solidFill>
                <a:latin typeface="Arial"/>
                <a:ea typeface="Arial"/>
                <a:cs typeface="Arial"/>
                <a:sym typeface="Arial"/>
              </a:rPr>
              <a:t> preferred universities</a:t>
            </a:r>
            <a:endParaRPr/>
          </a:p>
          <a:p>
            <a:pPr marL="342900" marR="0" lvl="0" indent="-231330" algn="l" rtl="0">
              <a:lnSpc>
                <a:spcPct val="100000"/>
              </a:lnSpc>
              <a:spcBef>
                <a:spcPts val="0"/>
              </a:spcBef>
              <a:spcAft>
                <a:spcPts val="0"/>
              </a:spcAft>
              <a:buClr>
                <a:schemeClr val="dk1"/>
              </a:buClr>
              <a:buSzPct val="100000"/>
              <a:buFont typeface="Arial"/>
              <a:buNone/>
            </a:pPr>
            <a:endParaRPr sz="1900" b="0" i="0" u="none" strike="noStrike" cap="none">
              <a:solidFill>
                <a:schemeClr val="dk1"/>
              </a:solidFill>
              <a:latin typeface="Arial"/>
              <a:ea typeface="Arial"/>
              <a:cs typeface="Arial"/>
              <a:sym typeface="Arial"/>
            </a:endParaRPr>
          </a:p>
          <a:p>
            <a:pPr marL="342900" marR="0" lvl="0" indent="-342931" algn="l" rtl="0">
              <a:lnSpc>
                <a:spcPct val="100000"/>
              </a:lnSpc>
              <a:spcBef>
                <a:spcPts val="0"/>
              </a:spcBef>
              <a:spcAft>
                <a:spcPts val="0"/>
              </a:spcAft>
              <a:buClr>
                <a:schemeClr val="dk1"/>
              </a:buClr>
              <a:buSzPct val="100000"/>
              <a:buFont typeface="Arial"/>
              <a:buAutoNum type="arabicPeriod"/>
            </a:pPr>
            <a:r>
              <a:rPr lang="de-DE" sz="1900" b="0" i="0" u="none" strike="noStrike" cap="none">
                <a:solidFill>
                  <a:schemeClr val="dk1"/>
                </a:solidFill>
                <a:latin typeface="Arial"/>
                <a:ea typeface="Arial"/>
                <a:cs typeface="Arial"/>
                <a:sym typeface="Arial"/>
              </a:rPr>
              <a:t>Non-majors (</a:t>
            </a:r>
            <a:r>
              <a:rPr lang="de-DE" sz="1900" b="0" i="0" u="sng" strike="noStrike" cap="none">
                <a:solidFill>
                  <a:schemeClr val="dk1"/>
                </a:solidFill>
                <a:latin typeface="Arial"/>
                <a:ea typeface="Arial"/>
                <a:cs typeface="Arial"/>
                <a:sym typeface="Arial"/>
              </a:rPr>
              <a:t>including Korean Studies minors</a:t>
            </a:r>
            <a:r>
              <a:rPr lang="de-DE" sz="1900" b="0" i="0" u="none" strike="noStrike" cap="none">
                <a:solidFill>
                  <a:schemeClr val="dk1"/>
                </a:solidFill>
                <a:latin typeface="Arial"/>
                <a:ea typeface="Arial"/>
                <a:cs typeface="Arial"/>
                <a:sym typeface="Arial"/>
              </a:rPr>
              <a:t>) </a:t>
            </a:r>
            <a:r>
              <a:rPr lang="de-DE" sz="1900" b="1" i="0" u="none" strike="noStrike" cap="none">
                <a:solidFill>
                  <a:schemeClr val="dk1"/>
                </a:solidFill>
                <a:latin typeface="Arial"/>
                <a:ea typeface="Arial"/>
                <a:cs typeface="Arial"/>
                <a:sym typeface="Arial"/>
              </a:rPr>
              <a:t>must</a:t>
            </a:r>
            <a:r>
              <a:rPr lang="de-DE" sz="1900" b="0" i="0" u="none" strike="noStrike" cap="none">
                <a:solidFill>
                  <a:schemeClr val="dk1"/>
                </a:solidFill>
                <a:latin typeface="Arial"/>
                <a:ea typeface="Arial"/>
                <a:cs typeface="Arial"/>
                <a:sym typeface="Arial"/>
              </a:rPr>
              <a:t> submit a recommendation letter from a professor of your major department that can vouch for your academic ability</a:t>
            </a:r>
            <a:endParaRPr sz="19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ct val="1000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ct val="100000"/>
              <a:buFont typeface="Arial"/>
              <a:buNone/>
            </a:pPr>
            <a:endParaRPr sz="1800" b="0" i="0" u="none" strike="noStrike" cap="none">
              <a:solidFill>
                <a:schemeClr val="dk1"/>
              </a:solidFill>
              <a:latin typeface="Arial"/>
              <a:ea typeface="Arial"/>
              <a:cs typeface="Arial"/>
              <a:sym typeface="Arial"/>
            </a:endParaRPr>
          </a:p>
        </p:txBody>
      </p:sp>
      <p:sp>
        <p:nvSpPr>
          <p:cNvPr id="2" name="Google Shape;200;p4">
            <a:extLst>
              <a:ext uri="{FF2B5EF4-FFF2-40B4-BE49-F238E27FC236}">
                <a16:creationId xmlns:a16="http://schemas.microsoft.com/office/drawing/2014/main" id="{061054B6-E48C-24DC-A55D-2672666D59DD}"/>
              </a:ext>
            </a:extLst>
          </p:cNvPr>
          <p:cNvSpPr txBox="1"/>
          <p:nvPr/>
        </p:nvSpPr>
        <p:spPr>
          <a:xfrm>
            <a:off x="719280" y="6519960"/>
            <a:ext cx="7705440" cy="1533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fld id="{00000000-1234-1234-1234-123412341234}" type="slidenum">
              <a:rPr lang="de-DE" sz="1000" strike="noStrike">
                <a:solidFill>
                  <a:srgbClr val="333333"/>
                </a:solidFill>
                <a:latin typeface="Arial"/>
                <a:ea typeface="Arial"/>
                <a:cs typeface="Arial"/>
                <a:sym typeface="Arial"/>
              </a:rPr>
              <a:t>6</a:t>
            </a:fld>
            <a:r>
              <a:rPr lang="de-DE" sz="1000" strike="noStrike" dirty="0">
                <a:solidFill>
                  <a:srgbClr val="333333"/>
                </a:solidFill>
                <a:latin typeface="Arial"/>
                <a:ea typeface="Arial"/>
                <a:cs typeface="Arial"/>
                <a:sym typeface="Arial"/>
              </a:rPr>
              <a:t> |</a:t>
            </a:r>
            <a:r>
              <a:rPr lang="de-DE" sz="1000" dirty="0">
                <a:solidFill>
                  <a:schemeClr val="dk1"/>
                </a:solidFill>
                <a:latin typeface="Arial"/>
                <a:ea typeface="Arial"/>
                <a:cs typeface="Arial"/>
                <a:sym typeface="Arial"/>
              </a:rPr>
              <a:t> TUCKU - Exchange Year Info Event 2024</a:t>
            </a:r>
            <a:endParaRPr sz="1000"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de-DE" sz="1000" strike="noStrike" dirty="0">
                <a:solidFill>
                  <a:srgbClr val="333333"/>
                </a:solidFill>
                <a:latin typeface="Arial"/>
                <a:ea typeface="Arial"/>
                <a:cs typeface="Arial"/>
                <a:sym typeface="Arial"/>
              </a:rPr>
              <a:t>	</a:t>
            </a:r>
            <a:endParaRPr sz="1400" strike="noStrik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7"/>
          <p:cNvSpPr txBox="1">
            <a:spLocks noGrp="1"/>
          </p:cNvSpPr>
          <p:nvPr>
            <p:ph type="body" idx="1"/>
          </p:nvPr>
        </p:nvSpPr>
        <p:spPr>
          <a:xfrm>
            <a:off x="939997" y="2640111"/>
            <a:ext cx="7700760" cy="355320"/>
          </a:xfrm>
          <a:prstGeom prst="rect">
            <a:avLst/>
          </a:prstGeom>
          <a:noFill/>
          <a:ln>
            <a:noFill/>
          </a:ln>
        </p:spPr>
        <p:txBody>
          <a:bodyPr spcFirstLastPara="1" wrap="square" lIns="0" tIns="0" rIns="0" bIns="0" anchor="ctr" anchorCtr="0">
            <a:noAutofit/>
          </a:bodyPr>
          <a:lstStyle/>
          <a:p>
            <a:pPr marL="0" marR="0" lvl="0" indent="0" algn="l" rtl="0">
              <a:lnSpc>
                <a:spcPct val="112500"/>
              </a:lnSpc>
              <a:spcBef>
                <a:spcPts val="0"/>
              </a:spcBef>
              <a:spcAft>
                <a:spcPts val="0"/>
              </a:spcAft>
              <a:buClr>
                <a:schemeClr val="dk1"/>
              </a:buClr>
              <a:buSzPts val="2400"/>
              <a:buFont typeface="Arial"/>
              <a:buNone/>
            </a:pPr>
            <a:endParaRPr sz="2400" b="0" i="0" u="none" strike="noStrike" cap="none">
              <a:solidFill>
                <a:srgbClr val="202124"/>
              </a:solidFill>
              <a:latin typeface="Times New Roman"/>
              <a:ea typeface="Times New Roman"/>
              <a:cs typeface="Times New Roman"/>
              <a:sym typeface="Times New Roman"/>
            </a:endParaRPr>
          </a:p>
          <a:p>
            <a:pPr marL="0" marR="0" lvl="0" indent="0" algn="l" rtl="0">
              <a:lnSpc>
                <a:spcPct val="112500"/>
              </a:lnSpc>
              <a:spcBef>
                <a:spcPts val="0"/>
              </a:spcBef>
              <a:spcAft>
                <a:spcPts val="0"/>
              </a:spcAft>
              <a:buClr>
                <a:srgbClr val="202124"/>
              </a:buClr>
              <a:buSzPts val="2400"/>
              <a:buFont typeface="Arial"/>
              <a:buNone/>
            </a:pPr>
            <a:r>
              <a:rPr lang="de-DE" sz="2400" b="1" i="0" u="none" strike="noStrike" cap="none">
                <a:solidFill>
                  <a:srgbClr val="202124"/>
                </a:solidFill>
                <a:latin typeface="Arial"/>
                <a:ea typeface="Arial"/>
                <a:cs typeface="Arial"/>
                <a:sym typeface="Arial"/>
              </a:rPr>
              <a:t>What to write in the Letter of Motivation?</a:t>
            </a:r>
            <a:endParaRPr/>
          </a:p>
          <a:p>
            <a:pPr marL="0" marR="0" lvl="0" indent="0" algn="l" rtl="0">
              <a:lnSpc>
                <a:spcPct val="90000"/>
              </a:lnSpc>
              <a:spcBef>
                <a:spcPts val="0"/>
              </a:spcBef>
              <a:spcAft>
                <a:spcPts val="0"/>
              </a:spcAft>
              <a:buClr>
                <a:schemeClr val="dk1"/>
              </a:buClr>
              <a:buSzPts val="4400"/>
              <a:buFont typeface="Arial"/>
              <a:buNone/>
            </a:pPr>
            <a:endParaRPr sz="4400" b="1" i="0" u="none" strike="noStrike" cap="none">
              <a:solidFill>
                <a:schemeClr val="dk1"/>
              </a:solidFill>
              <a:latin typeface="Arial"/>
              <a:ea typeface="Arial"/>
              <a:cs typeface="Arial"/>
              <a:sym typeface="Arial"/>
            </a:endParaRPr>
          </a:p>
          <a:p>
            <a:pPr marL="342900" marR="0" lvl="0" indent="-342900" algn="l" rtl="0">
              <a:lnSpc>
                <a:spcPct val="150000"/>
              </a:lnSpc>
              <a:spcBef>
                <a:spcPts val="0"/>
              </a:spcBef>
              <a:spcAft>
                <a:spcPts val="0"/>
              </a:spcAft>
              <a:buClr>
                <a:srgbClr val="202124"/>
              </a:buClr>
              <a:buSzPts val="1800"/>
              <a:buFont typeface="Arial"/>
              <a:buAutoNum type="arabicParenR"/>
            </a:pPr>
            <a:r>
              <a:rPr lang="de-DE" sz="1800" b="0" i="0" u="none" strike="noStrike" cap="none">
                <a:solidFill>
                  <a:srgbClr val="202124"/>
                </a:solidFill>
                <a:latin typeface="Arial"/>
                <a:ea typeface="Arial"/>
                <a:cs typeface="Arial"/>
                <a:sym typeface="Arial"/>
              </a:rPr>
              <a:t>Write what type of interest in Korea that you would like to develop further during your time in Korea—why you are interested in it, and how will you further pursue this interest during your stay</a:t>
            </a:r>
            <a:endParaRPr/>
          </a:p>
          <a:p>
            <a:pPr marL="342900" marR="0" lvl="0" indent="-342900" algn="l" rtl="0">
              <a:lnSpc>
                <a:spcPct val="150000"/>
              </a:lnSpc>
              <a:spcBef>
                <a:spcPts val="0"/>
              </a:spcBef>
              <a:spcAft>
                <a:spcPts val="0"/>
              </a:spcAft>
              <a:buClr>
                <a:srgbClr val="202124"/>
              </a:buClr>
              <a:buSzPts val="1800"/>
              <a:buFont typeface="Arial"/>
              <a:buAutoNum type="arabicParenR"/>
            </a:pPr>
            <a:r>
              <a:rPr lang="de-DE" sz="1800" b="0" i="0" u="none" strike="noStrike" cap="none">
                <a:solidFill>
                  <a:srgbClr val="202124"/>
                </a:solidFill>
                <a:latin typeface="Arial"/>
                <a:ea typeface="Arial"/>
                <a:cs typeface="Arial"/>
                <a:sym typeface="Arial"/>
              </a:rPr>
              <a:t>Write what university’s language program will fit you best—based on your current language proficiency and what the university offers (or based on your future career plan)</a:t>
            </a:r>
            <a:endParaRPr sz="1800" b="0" i="0" u="none" strike="noStrike" cap="none">
              <a:solidFill>
                <a:schemeClr val="dk1"/>
              </a:solidFill>
              <a:latin typeface="Arial"/>
              <a:ea typeface="Arial"/>
              <a:cs typeface="Arial"/>
              <a:sym typeface="Arial"/>
            </a:endParaRPr>
          </a:p>
        </p:txBody>
      </p:sp>
      <p:sp>
        <p:nvSpPr>
          <p:cNvPr id="2" name="Google Shape;200;p4">
            <a:extLst>
              <a:ext uri="{FF2B5EF4-FFF2-40B4-BE49-F238E27FC236}">
                <a16:creationId xmlns:a16="http://schemas.microsoft.com/office/drawing/2014/main" id="{1135B93D-F42F-5E18-52D7-42889D052EAE}"/>
              </a:ext>
            </a:extLst>
          </p:cNvPr>
          <p:cNvSpPr txBox="1"/>
          <p:nvPr/>
        </p:nvSpPr>
        <p:spPr>
          <a:xfrm>
            <a:off x="719280" y="6519960"/>
            <a:ext cx="7705440" cy="1533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fld id="{00000000-1234-1234-1234-123412341234}" type="slidenum">
              <a:rPr lang="de-DE" sz="1000" strike="noStrike">
                <a:solidFill>
                  <a:srgbClr val="333333"/>
                </a:solidFill>
                <a:latin typeface="Arial"/>
                <a:ea typeface="Arial"/>
                <a:cs typeface="Arial"/>
                <a:sym typeface="Arial"/>
              </a:rPr>
              <a:t>7</a:t>
            </a:fld>
            <a:r>
              <a:rPr lang="de-DE" sz="1000" strike="noStrike" dirty="0">
                <a:solidFill>
                  <a:srgbClr val="333333"/>
                </a:solidFill>
                <a:latin typeface="Arial"/>
                <a:ea typeface="Arial"/>
                <a:cs typeface="Arial"/>
                <a:sym typeface="Arial"/>
              </a:rPr>
              <a:t> |</a:t>
            </a:r>
            <a:r>
              <a:rPr lang="de-DE" sz="1000" dirty="0">
                <a:solidFill>
                  <a:schemeClr val="dk1"/>
                </a:solidFill>
                <a:latin typeface="Arial"/>
                <a:ea typeface="Arial"/>
                <a:cs typeface="Arial"/>
                <a:sym typeface="Arial"/>
              </a:rPr>
              <a:t> TUCKU - Exchange Year Info Event 2024</a:t>
            </a:r>
            <a:endParaRPr sz="1000"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de-DE" sz="1000" strike="noStrike" dirty="0">
                <a:solidFill>
                  <a:srgbClr val="333333"/>
                </a:solidFill>
                <a:latin typeface="Arial"/>
                <a:ea typeface="Arial"/>
                <a:cs typeface="Arial"/>
                <a:sym typeface="Arial"/>
              </a:rPr>
              <a:t>	</a:t>
            </a:r>
            <a:endParaRPr sz="1400" strike="noStrik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8" name="Google Shape;228;p8"/>
          <p:cNvSpPr txBox="1"/>
          <p:nvPr/>
        </p:nvSpPr>
        <p:spPr>
          <a:xfrm>
            <a:off x="719280" y="1228435"/>
            <a:ext cx="7700760" cy="4812147"/>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de-DE" sz="2400" b="1" strike="noStrike" dirty="0" err="1">
                <a:solidFill>
                  <a:srgbClr val="333333"/>
                </a:solidFill>
                <a:latin typeface="Arial"/>
                <a:ea typeface="Arial"/>
                <a:cs typeface="Arial"/>
                <a:sym typeface="Arial"/>
              </a:rPr>
              <a:t>Document</a:t>
            </a:r>
            <a:r>
              <a:rPr lang="de-DE" sz="2400" b="1" strike="noStrike" dirty="0">
                <a:solidFill>
                  <a:srgbClr val="333333"/>
                </a:solidFill>
                <a:latin typeface="Arial"/>
                <a:ea typeface="Arial"/>
                <a:cs typeface="Arial"/>
                <a:sym typeface="Arial"/>
              </a:rPr>
              <a:t> 2</a:t>
            </a:r>
            <a:endParaRPr sz="2000" b="1" strike="noStrike" dirty="0">
              <a:solidFill>
                <a:srgbClr val="333333"/>
              </a:solidFill>
              <a:latin typeface="Arial"/>
              <a:ea typeface="Arial"/>
              <a:cs typeface="Arial"/>
              <a:sym typeface="Arial"/>
            </a:endParaRPr>
          </a:p>
          <a:p>
            <a:pPr marL="457200" marR="0" lvl="0" indent="-457200" algn="l" rtl="0">
              <a:lnSpc>
                <a:spcPct val="150000"/>
              </a:lnSpc>
              <a:spcBef>
                <a:spcPts val="0"/>
              </a:spcBef>
              <a:spcAft>
                <a:spcPts val="0"/>
              </a:spcAft>
              <a:buClr>
                <a:srgbClr val="333333"/>
              </a:buClr>
              <a:buSzPts val="2000"/>
              <a:buFont typeface="Arial"/>
              <a:buAutoNum type="arabicPeriod"/>
            </a:pPr>
            <a:r>
              <a:rPr lang="de-DE" sz="2000" dirty="0">
                <a:solidFill>
                  <a:srgbClr val="333333"/>
                </a:solidFill>
                <a:latin typeface="Arial"/>
                <a:ea typeface="Arial"/>
                <a:cs typeface="Arial"/>
                <a:sym typeface="Arial"/>
              </a:rPr>
              <a:t>ID </a:t>
            </a:r>
            <a:r>
              <a:rPr lang="de-DE" sz="2000" dirty="0" err="1">
                <a:solidFill>
                  <a:srgbClr val="333333"/>
                </a:solidFill>
                <a:latin typeface="Arial"/>
                <a:ea typeface="Arial"/>
                <a:cs typeface="Arial"/>
                <a:sym typeface="Arial"/>
              </a:rPr>
              <a:t>photo</a:t>
            </a:r>
            <a:r>
              <a:rPr lang="de-DE" sz="2000" dirty="0">
                <a:solidFill>
                  <a:srgbClr val="333333"/>
                </a:solidFill>
              </a:rPr>
              <a:t>,</a:t>
            </a:r>
            <a:r>
              <a:rPr lang="de-DE" sz="2000" dirty="0">
                <a:solidFill>
                  <a:srgbClr val="333333"/>
                </a:solidFill>
                <a:latin typeface="Arial"/>
                <a:ea typeface="Arial"/>
                <a:cs typeface="Arial"/>
                <a:sym typeface="Arial"/>
              </a:rPr>
              <a:t> File </a:t>
            </a:r>
            <a:r>
              <a:rPr lang="de-DE" sz="2000" dirty="0" err="1">
                <a:solidFill>
                  <a:srgbClr val="333333"/>
                </a:solidFill>
                <a:latin typeface="Arial"/>
                <a:ea typeface="Arial"/>
                <a:cs typeface="Arial"/>
                <a:sym typeface="Arial"/>
              </a:rPr>
              <a:t>name</a:t>
            </a:r>
            <a:r>
              <a:rPr lang="de-DE" sz="2000" dirty="0">
                <a:solidFill>
                  <a:srgbClr val="333333"/>
                </a:solidFill>
                <a:latin typeface="Arial"/>
                <a:ea typeface="Arial"/>
                <a:cs typeface="Arial"/>
                <a:sym typeface="Arial"/>
              </a:rPr>
              <a:t> </a:t>
            </a:r>
            <a:r>
              <a:rPr lang="de-DE" sz="2000" b="1" dirty="0">
                <a:solidFill>
                  <a:srgbClr val="333333"/>
                </a:solidFill>
                <a:latin typeface="Arial"/>
                <a:ea typeface="Arial"/>
                <a:cs typeface="Arial"/>
                <a:sym typeface="Arial"/>
              </a:rPr>
              <a:t>„</a:t>
            </a:r>
            <a:r>
              <a:rPr lang="de-DE" sz="2000" b="1" dirty="0" err="1">
                <a:solidFill>
                  <a:srgbClr val="333333"/>
                </a:solidFill>
                <a:latin typeface="Arial"/>
                <a:ea typeface="Arial"/>
                <a:cs typeface="Arial"/>
                <a:sym typeface="Arial"/>
              </a:rPr>
              <a:t>ExchangeYrPhoto</a:t>
            </a:r>
            <a:r>
              <a:rPr lang="de-DE" sz="2000" b="1" dirty="0">
                <a:solidFill>
                  <a:srgbClr val="333333"/>
                </a:solidFill>
                <a:latin typeface="Arial"/>
                <a:ea typeface="Arial"/>
                <a:cs typeface="Arial"/>
                <a:sym typeface="Arial"/>
              </a:rPr>
              <a:t>“</a:t>
            </a:r>
            <a:endParaRPr dirty="0"/>
          </a:p>
          <a:p>
            <a:pPr marL="342900" marR="0" lvl="0" indent="-215900" algn="l" rtl="0">
              <a:spcBef>
                <a:spcPts val="0"/>
              </a:spcBef>
              <a:spcAft>
                <a:spcPts val="0"/>
              </a:spcAft>
              <a:buClr>
                <a:schemeClr val="dk1"/>
              </a:buClr>
              <a:buSzPts val="2000"/>
              <a:buFont typeface="Noto Sans Symbols"/>
              <a:buNone/>
            </a:pPr>
            <a:endParaRPr sz="2000" b="1" dirty="0">
              <a:solidFill>
                <a:srgbClr val="333333"/>
              </a:solidFill>
              <a:latin typeface="Arial"/>
              <a:ea typeface="Arial"/>
              <a:cs typeface="Arial"/>
              <a:sym typeface="Arial"/>
            </a:endParaRPr>
          </a:p>
          <a:p>
            <a:pPr marL="0" marR="0" lvl="0" indent="0" algn="l" rtl="0">
              <a:spcBef>
                <a:spcPts val="0"/>
              </a:spcBef>
              <a:spcAft>
                <a:spcPts val="0"/>
              </a:spcAft>
              <a:buNone/>
            </a:pPr>
            <a:endParaRPr sz="2000" b="1" dirty="0">
              <a:solidFill>
                <a:srgbClr val="333333"/>
              </a:solidFill>
              <a:latin typeface="Arial"/>
              <a:ea typeface="Arial"/>
              <a:cs typeface="Arial"/>
              <a:sym typeface="Arial"/>
            </a:endParaRPr>
          </a:p>
          <a:p>
            <a:pPr marL="342900" marR="0" lvl="0" indent="-342900" algn="l" rtl="0">
              <a:spcBef>
                <a:spcPts val="0"/>
              </a:spcBef>
              <a:spcAft>
                <a:spcPts val="0"/>
              </a:spcAft>
              <a:buClr>
                <a:schemeClr val="dk1"/>
              </a:buClr>
              <a:buSzPts val="2000"/>
              <a:buFont typeface="Noto Sans Symbols"/>
              <a:buChar char="⮚"/>
            </a:pPr>
            <a:r>
              <a:rPr lang="de-DE" sz="2000" dirty="0" err="1">
                <a:solidFill>
                  <a:schemeClr val="dk1"/>
                </a:solidFill>
                <a:latin typeface="Arial"/>
                <a:ea typeface="Arial"/>
                <a:cs typeface="Arial"/>
                <a:sym typeface="Arial"/>
              </a:rPr>
              <a:t>Applications</a:t>
            </a:r>
            <a:r>
              <a:rPr lang="de-DE" sz="2000" dirty="0">
                <a:solidFill>
                  <a:schemeClr val="dk1"/>
                </a:solidFill>
                <a:latin typeface="Arial"/>
                <a:ea typeface="Arial"/>
                <a:cs typeface="Arial"/>
                <a:sym typeface="Arial"/>
              </a:rPr>
              <a:t> </a:t>
            </a:r>
            <a:r>
              <a:rPr lang="de-DE" sz="2000" dirty="0" err="1">
                <a:solidFill>
                  <a:schemeClr val="dk1"/>
                </a:solidFill>
                <a:latin typeface="Arial"/>
                <a:ea typeface="Arial"/>
                <a:cs typeface="Arial"/>
                <a:sym typeface="Arial"/>
              </a:rPr>
              <a:t>are</a:t>
            </a:r>
            <a:r>
              <a:rPr lang="de-DE" sz="2000" dirty="0">
                <a:solidFill>
                  <a:schemeClr val="dk1"/>
                </a:solidFill>
                <a:latin typeface="Arial"/>
                <a:ea typeface="Arial"/>
                <a:cs typeface="Arial"/>
                <a:sym typeface="Arial"/>
              </a:rPr>
              <a:t> </a:t>
            </a:r>
            <a:r>
              <a:rPr lang="de-DE" sz="2000" dirty="0" err="1">
                <a:solidFill>
                  <a:schemeClr val="dk1"/>
                </a:solidFill>
                <a:latin typeface="Arial"/>
                <a:ea typeface="Arial"/>
                <a:cs typeface="Arial"/>
                <a:sym typeface="Arial"/>
              </a:rPr>
              <a:t>to</a:t>
            </a:r>
            <a:r>
              <a:rPr lang="de-DE" sz="2000" dirty="0">
                <a:solidFill>
                  <a:schemeClr val="dk1"/>
                </a:solidFill>
                <a:latin typeface="Arial"/>
                <a:ea typeface="Arial"/>
                <a:cs typeface="Arial"/>
                <a:sym typeface="Arial"/>
              </a:rPr>
              <a:t> </a:t>
            </a:r>
            <a:r>
              <a:rPr lang="de-DE" sz="2000" dirty="0" err="1">
                <a:solidFill>
                  <a:schemeClr val="dk1"/>
                </a:solidFill>
                <a:latin typeface="Arial"/>
                <a:ea typeface="Arial"/>
                <a:cs typeface="Arial"/>
                <a:sym typeface="Arial"/>
              </a:rPr>
              <a:t>be</a:t>
            </a:r>
            <a:r>
              <a:rPr lang="de-DE" sz="2000" dirty="0">
                <a:solidFill>
                  <a:schemeClr val="dk1"/>
                </a:solidFill>
                <a:latin typeface="Arial"/>
                <a:ea typeface="Arial"/>
                <a:cs typeface="Arial"/>
                <a:sym typeface="Arial"/>
              </a:rPr>
              <a:t> </a:t>
            </a:r>
            <a:r>
              <a:rPr lang="de-DE" sz="2000" dirty="0" err="1">
                <a:solidFill>
                  <a:schemeClr val="dk1"/>
                </a:solidFill>
                <a:latin typeface="Arial"/>
                <a:ea typeface="Arial"/>
                <a:cs typeface="Arial"/>
                <a:sym typeface="Arial"/>
              </a:rPr>
              <a:t>sent</a:t>
            </a:r>
            <a:r>
              <a:rPr lang="de-DE" sz="2000" dirty="0">
                <a:solidFill>
                  <a:schemeClr val="dk1"/>
                </a:solidFill>
                <a:latin typeface="Arial"/>
                <a:ea typeface="Arial"/>
                <a:cs typeface="Arial"/>
                <a:sym typeface="Arial"/>
              </a:rPr>
              <a:t> </a:t>
            </a:r>
            <a:r>
              <a:rPr lang="de-DE" sz="2000" dirty="0" err="1">
                <a:solidFill>
                  <a:schemeClr val="dk1"/>
                </a:solidFill>
                <a:latin typeface="Arial"/>
                <a:ea typeface="Arial"/>
                <a:cs typeface="Arial"/>
                <a:sym typeface="Arial"/>
              </a:rPr>
              <a:t>to</a:t>
            </a:r>
            <a:r>
              <a:rPr lang="de-DE" sz="2000" dirty="0">
                <a:solidFill>
                  <a:schemeClr val="dk1"/>
                </a:solidFill>
                <a:latin typeface="Arial"/>
                <a:ea typeface="Arial"/>
                <a:cs typeface="Arial"/>
                <a:sym typeface="Arial"/>
              </a:rPr>
              <a:t> </a:t>
            </a:r>
            <a:r>
              <a:rPr lang="de-DE" sz="2000" dirty="0" err="1">
                <a:solidFill>
                  <a:schemeClr val="dk1"/>
                </a:solidFill>
                <a:latin typeface="Arial"/>
                <a:ea typeface="Arial"/>
                <a:cs typeface="Arial"/>
                <a:sym typeface="Arial"/>
              </a:rPr>
              <a:t>this</a:t>
            </a:r>
            <a:r>
              <a:rPr lang="de-DE" sz="2000" dirty="0">
                <a:solidFill>
                  <a:schemeClr val="dk1"/>
                </a:solidFill>
                <a:latin typeface="Arial"/>
                <a:ea typeface="Arial"/>
                <a:cs typeface="Arial"/>
                <a:sym typeface="Arial"/>
              </a:rPr>
              <a:t> link (link </a:t>
            </a:r>
            <a:r>
              <a:rPr lang="de-DE" sz="2000" dirty="0" err="1">
                <a:solidFill>
                  <a:schemeClr val="dk1"/>
                </a:solidFill>
                <a:latin typeface="Arial"/>
                <a:ea typeface="Arial"/>
                <a:cs typeface="Arial"/>
                <a:sym typeface="Arial"/>
              </a:rPr>
              <a:t>is</a:t>
            </a:r>
            <a:r>
              <a:rPr lang="de-DE" sz="2000" dirty="0">
                <a:solidFill>
                  <a:schemeClr val="dk1"/>
                </a:solidFill>
                <a:latin typeface="Arial"/>
                <a:ea typeface="Arial"/>
                <a:cs typeface="Arial"/>
                <a:sym typeface="Arial"/>
              </a:rPr>
              <a:t> also on </a:t>
            </a:r>
            <a:r>
              <a:rPr lang="de-DE" sz="2000" dirty="0" err="1">
                <a:solidFill>
                  <a:schemeClr val="dk1"/>
                </a:solidFill>
                <a:latin typeface="Arial"/>
                <a:ea typeface="Arial"/>
                <a:cs typeface="Arial"/>
                <a:sym typeface="Arial"/>
              </a:rPr>
              <a:t>our</a:t>
            </a:r>
            <a:r>
              <a:rPr lang="de-DE" sz="2000" dirty="0">
                <a:solidFill>
                  <a:schemeClr val="dk1"/>
                </a:solidFill>
                <a:latin typeface="Arial"/>
                <a:ea typeface="Arial"/>
                <a:cs typeface="Arial"/>
                <a:sym typeface="Arial"/>
              </a:rPr>
              <a:t> </a:t>
            </a:r>
            <a:r>
              <a:rPr lang="de-DE" sz="2000" dirty="0" err="1">
                <a:solidFill>
                  <a:schemeClr val="dk1"/>
                </a:solidFill>
                <a:latin typeface="Arial"/>
                <a:ea typeface="Arial"/>
                <a:cs typeface="Arial"/>
                <a:sym typeface="Arial"/>
              </a:rPr>
              <a:t>website</a:t>
            </a:r>
            <a:r>
              <a:rPr lang="de-DE" sz="2000" dirty="0">
                <a:solidFill>
                  <a:schemeClr val="dk1"/>
                </a:solidFill>
                <a:latin typeface="Arial"/>
                <a:ea typeface="Arial"/>
                <a:cs typeface="Arial"/>
                <a:sym typeface="Arial"/>
              </a:rPr>
              <a:t>):</a:t>
            </a:r>
            <a:br>
              <a:rPr lang="de-DE" sz="2000" dirty="0">
                <a:solidFill>
                  <a:schemeClr val="dk1"/>
                </a:solidFill>
                <a:latin typeface="Arial"/>
                <a:ea typeface="Arial"/>
                <a:cs typeface="Arial"/>
                <a:sym typeface="Arial"/>
              </a:rPr>
            </a:br>
            <a:r>
              <a:rPr lang="de-DE" sz="2000" u="sng"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https://unitc-my.sharepoint.com/personal/ankla01_cloud_uni-tuebingen_de/_layouts/15/onedrive.aspx?p=26&amp;s=aHR0cHM6Ly91bml0Yy1teS5zaGFyZXBvaW50LmNvbS86ZjovZy9wZXJzb25hbC9hbmtsYTAxX2Nsb3VkX3VuaS10dWViaW5nZW5fZGUvRW5FS0pwNjJhNEJNb2ZYX3VvYlFNUUFCSGJYb3JGTHRDRT</a:t>
            </a:r>
            <a:endParaRPr sz="2000" dirty="0">
              <a:solidFill>
                <a:schemeClr val="dk1"/>
              </a:solidFill>
              <a:latin typeface="Arial"/>
              <a:ea typeface="Arial"/>
              <a:cs typeface="Arial"/>
              <a:sym typeface="Arial"/>
            </a:endParaRPr>
          </a:p>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endParaRPr sz="2000" dirty="0">
              <a:solidFill>
                <a:srgbClr val="333333"/>
              </a:solidFill>
              <a:latin typeface="Arial"/>
              <a:ea typeface="Arial"/>
              <a:cs typeface="Arial"/>
              <a:sym typeface="Arial"/>
            </a:endParaRPr>
          </a:p>
          <a:p>
            <a:pPr marL="0" marR="0" lvl="0" indent="0" algn="ctr" rtl="0">
              <a:spcBef>
                <a:spcPts val="0"/>
              </a:spcBef>
              <a:spcAft>
                <a:spcPts val="0"/>
              </a:spcAft>
              <a:buNone/>
            </a:pPr>
            <a:r>
              <a:rPr lang="de-DE" sz="1600" dirty="0">
                <a:solidFill>
                  <a:srgbClr val="333333"/>
                </a:solidFill>
                <a:latin typeface="Arial"/>
                <a:ea typeface="Arial"/>
                <a:cs typeface="Arial"/>
                <a:sym typeface="Arial"/>
              </a:rPr>
              <a:t>* </a:t>
            </a:r>
            <a:r>
              <a:rPr lang="de-DE" sz="1600" dirty="0" err="1">
                <a:solidFill>
                  <a:srgbClr val="333333"/>
                </a:solidFill>
                <a:latin typeface="Arial"/>
                <a:ea typeface="Arial"/>
                <a:cs typeface="Arial"/>
                <a:sym typeface="Arial"/>
              </a:rPr>
              <a:t>For</a:t>
            </a:r>
            <a:r>
              <a:rPr lang="de-DE" sz="1600" dirty="0">
                <a:solidFill>
                  <a:srgbClr val="333333"/>
                </a:solidFill>
                <a:latin typeface="Arial"/>
                <a:ea typeface="Arial"/>
                <a:cs typeface="Arial"/>
                <a:sym typeface="Arial"/>
              </a:rPr>
              <a:t> </a:t>
            </a:r>
            <a:r>
              <a:rPr lang="de-DE" sz="1600" dirty="0" err="1">
                <a:solidFill>
                  <a:srgbClr val="333333"/>
                </a:solidFill>
                <a:latin typeface="Arial"/>
                <a:ea typeface="Arial"/>
                <a:cs typeface="Arial"/>
                <a:sym typeface="Arial"/>
              </a:rPr>
              <a:t>further</a:t>
            </a:r>
            <a:r>
              <a:rPr lang="de-DE" sz="1600" dirty="0">
                <a:solidFill>
                  <a:srgbClr val="333333"/>
                </a:solidFill>
                <a:latin typeface="Arial"/>
                <a:ea typeface="Arial"/>
                <a:cs typeface="Arial"/>
                <a:sym typeface="Arial"/>
              </a:rPr>
              <a:t> </a:t>
            </a:r>
            <a:r>
              <a:rPr lang="de-DE" sz="1600" dirty="0" err="1">
                <a:solidFill>
                  <a:srgbClr val="333333"/>
                </a:solidFill>
                <a:latin typeface="Arial"/>
                <a:ea typeface="Arial"/>
                <a:cs typeface="Arial"/>
                <a:sym typeface="Arial"/>
              </a:rPr>
              <a:t>information</a:t>
            </a:r>
            <a:r>
              <a:rPr lang="de-DE" sz="1600" dirty="0">
                <a:solidFill>
                  <a:srgbClr val="333333"/>
                </a:solidFill>
                <a:latin typeface="Arial"/>
                <a:ea typeface="Arial"/>
                <a:cs typeface="Arial"/>
                <a:sym typeface="Arial"/>
              </a:rPr>
              <a:t> on </a:t>
            </a:r>
            <a:r>
              <a:rPr lang="de-DE" sz="1600" dirty="0" err="1">
                <a:solidFill>
                  <a:srgbClr val="333333"/>
                </a:solidFill>
                <a:latin typeface="Arial"/>
                <a:ea typeface="Arial"/>
                <a:cs typeface="Arial"/>
                <a:sym typeface="Arial"/>
              </a:rPr>
              <a:t>the</a:t>
            </a:r>
            <a:r>
              <a:rPr lang="de-DE" sz="1600" dirty="0">
                <a:solidFill>
                  <a:srgbClr val="333333"/>
                </a:solidFill>
                <a:latin typeface="Arial"/>
                <a:ea typeface="Arial"/>
                <a:cs typeface="Arial"/>
                <a:sym typeface="Arial"/>
              </a:rPr>
              <a:t> </a:t>
            </a:r>
            <a:r>
              <a:rPr lang="de-DE" sz="1600" dirty="0" err="1">
                <a:solidFill>
                  <a:srgbClr val="333333"/>
                </a:solidFill>
                <a:latin typeface="Arial"/>
                <a:ea typeface="Arial"/>
                <a:cs typeface="Arial"/>
                <a:sym typeface="Arial"/>
              </a:rPr>
              <a:t>application</a:t>
            </a:r>
            <a:r>
              <a:rPr lang="de-DE" sz="1600" dirty="0">
                <a:solidFill>
                  <a:srgbClr val="333333"/>
                </a:solidFill>
                <a:latin typeface="Arial"/>
                <a:ea typeface="Arial"/>
                <a:cs typeface="Arial"/>
                <a:sym typeface="Arial"/>
              </a:rPr>
              <a:t> </a:t>
            </a:r>
            <a:r>
              <a:rPr lang="de-DE" sz="1600" dirty="0" err="1">
                <a:solidFill>
                  <a:srgbClr val="333333"/>
                </a:solidFill>
                <a:latin typeface="Arial"/>
                <a:ea typeface="Arial"/>
                <a:cs typeface="Arial"/>
                <a:sym typeface="Arial"/>
              </a:rPr>
              <a:t>process</a:t>
            </a:r>
            <a:r>
              <a:rPr lang="de-DE" sz="1600" dirty="0">
                <a:solidFill>
                  <a:srgbClr val="333333"/>
                </a:solidFill>
                <a:latin typeface="Arial"/>
                <a:ea typeface="Arial"/>
                <a:cs typeface="Arial"/>
                <a:sym typeface="Arial"/>
              </a:rPr>
              <a:t> </a:t>
            </a:r>
            <a:r>
              <a:rPr lang="de-DE" sz="1600" dirty="0" err="1">
                <a:solidFill>
                  <a:srgbClr val="333333"/>
                </a:solidFill>
                <a:latin typeface="Arial"/>
                <a:ea typeface="Arial"/>
                <a:cs typeface="Arial"/>
                <a:sym typeface="Arial"/>
              </a:rPr>
              <a:t>refer</a:t>
            </a:r>
            <a:r>
              <a:rPr lang="de-DE" sz="1600" dirty="0">
                <a:solidFill>
                  <a:srgbClr val="333333"/>
                </a:solidFill>
                <a:latin typeface="Arial"/>
                <a:ea typeface="Arial"/>
                <a:cs typeface="Arial"/>
                <a:sym typeface="Arial"/>
              </a:rPr>
              <a:t> </a:t>
            </a:r>
            <a:r>
              <a:rPr lang="de-DE" sz="1600" dirty="0" err="1">
                <a:solidFill>
                  <a:srgbClr val="333333"/>
                </a:solidFill>
                <a:latin typeface="Arial"/>
                <a:ea typeface="Arial"/>
                <a:cs typeface="Arial"/>
                <a:sym typeface="Arial"/>
              </a:rPr>
              <a:t>to</a:t>
            </a:r>
            <a:r>
              <a:rPr lang="de-DE" sz="1600" dirty="0">
                <a:solidFill>
                  <a:srgbClr val="333333"/>
                </a:solidFill>
                <a:latin typeface="Arial"/>
                <a:ea typeface="Arial"/>
                <a:cs typeface="Arial"/>
                <a:sym typeface="Arial"/>
              </a:rPr>
              <a:t> </a:t>
            </a:r>
            <a:r>
              <a:rPr lang="de-DE" sz="1600" dirty="0" err="1">
                <a:solidFill>
                  <a:srgbClr val="333333"/>
                </a:solidFill>
                <a:latin typeface="Arial"/>
                <a:ea typeface="Arial"/>
                <a:cs typeface="Arial"/>
                <a:sym typeface="Arial"/>
              </a:rPr>
              <a:t>the</a:t>
            </a:r>
            <a:r>
              <a:rPr lang="de-DE" sz="1600" dirty="0">
                <a:solidFill>
                  <a:srgbClr val="333333"/>
                </a:solidFill>
                <a:latin typeface="Arial"/>
                <a:ea typeface="Arial"/>
                <a:cs typeface="Arial"/>
                <a:sym typeface="Arial"/>
              </a:rPr>
              <a:t> </a:t>
            </a:r>
            <a:r>
              <a:rPr lang="de-DE" sz="1600" dirty="0" err="1">
                <a:solidFill>
                  <a:srgbClr val="333333"/>
                </a:solidFill>
                <a:latin typeface="Arial"/>
                <a:ea typeface="Arial"/>
                <a:cs typeface="Arial"/>
                <a:sym typeface="Arial"/>
              </a:rPr>
              <a:t>guideline</a:t>
            </a:r>
            <a:r>
              <a:rPr lang="de-DE" sz="1600" dirty="0">
                <a:solidFill>
                  <a:srgbClr val="333333"/>
                </a:solidFill>
                <a:latin typeface="Arial"/>
                <a:ea typeface="Arial"/>
                <a:cs typeface="Arial"/>
                <a:sym typeface="Arial"/>
              </a:rPr>
              <a:t> </a:t>
            </a:r>
            <a:r>
              <a:rPr lang="de-DE" sz="1600" dirty="0" err="1">
                <a:solidFill>
                  <a:srgbClr val="333333"/>
                </a:solidFill>
                <a:latin typeface="Arial"/>
                <a:ea typeface="Arial"/>
                <a:cs typeface="Arial"/>
                <a:sym typeface="Arial"/>
              </a:rPr>
              <a:t>provided</a:t>
            </a:r>
            <a:r>
              <a:rPr lang="de-DE" sz="1600" dirty="0">
                <a:solidFill>
                  <a:srgbClr val="333333"/>
                </a:solidFill>
                <a:latin typeface="Arial"/>
                <a:ea typeface="Arial"/>
                <a:cs typeface="Arial"/>
                <a:sym typeface="Arial"/>
              </a:rPr>
              <a:t> online 🡪 Website Korean Studies Tübingen &gt; TUCKU &gt; Bewerbung</a:t>
            </a:r>
            <a:endParaRPr sz="1600" b="0" strike="noStrike" dirty="0">
              <a:solidFill>
                <a:srgbClr val="333333"/>
              </a:solidFill>
              <a:latin typeface="Arial"/>
              <a:ea typeface="Arial"/>
              <a:cs typeface="Arial"/>
              <a:sym typeface="Arial"/>
            </a:endParaRPr>
          </a:p>
          <a:p>
            <a:pPr marL="0" marR="0" lvl="0" indent="0" algn="l" rtl="0">
              <a:spcBef>
                <a:spcPts val="0"/>
              </a:spcBef>
              <a:spcAft>
                <a:spcPts val="0"/>
              </a:spcAft>
              <a:buNone/>
            </a:pPr>
            <a:endParaRPr sz="2000" b="0" strike="noStrike" dirty="0">
              <a:solidFill>
                <a:srgbClr val="333333"/>
              </a:solidFill>
              <a:latin typeface="Arial"/>
              <a:ea typeface="Arial"/>
              <a:cs typeface="Arial"/>
              <a:sym typeface="Arial"/>
            </a:endParaRPr>
          </a:p>
        </p:txBody>
      </p:sp>
      <p:sp>
        <p:nvSpPr>
          <p:cNvPr id="2" name="Google Shape;200;p4">
            <a:extLst>
              <a:ext uri="{FF2B5EF4-FFF2-40B4-BE49-F238E27FC236}">
                <a16:creationId xmlns:a16="http://schemas.microsoft.com/office/drawing/2014/main" id="{B1045F8F-AE89-CB1B-05DF-F6D2B61BD2E0}"/>
              </a:ext>
            </a:extLst>
          </p:cNvPr>
          <p:cNvSpPr txBox="1"/>
          <p:nvPr/>
        </p:nvSpPr>
        <p:spPr>
          <a:xfrm>
            <a:off x="719280" y="6519960"/>
            <a:ext cx="7705440" cy="1533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fld id="{00000000-1234-1234-1234-123412341234}" type="slidenum">
              <a:rPr lang="de-DE" sz="1000" strike="noStrike">
                <a:solidFill>
                  <a:srgbClr val="333333"/>
                </a:solidFill>
                <a:latin typeface="Arial"/>
                <a:ea typeface="Arial"/>
                <a:cs typeface="Arial"/>
                <a:sym typeface="Arial"/>
              </a:rPr>
              <a:t>8</a:t>
            </a:fld>
            <a:r>
              <a:rPr lang="de-DE" sz="1000" strike="noStrike" dirty="0">
                <a:solidFill>
                  <a:srgbClr val="333333"/>
                </a:solidFill>
                <a:latin typeface="Arial"/>
                <a:ea typeface="Arial"/>
                <a:cs typeface="Arial"/>
                <a:sym typeface="Arial"/>
              </a:rPr>
              <a:t> |</a:t>
            </a:r>
            <a:r>
              <a:rPr lang="de-DE" sz="1000" dirty="0">
                <a:solidFill>
                  <a:schemeClr val="dk1"/>
                </a:solidFill>
                <a:latin typeface="Arial"/>
                <a:ea typeface="Arial"/>
                <a:cs typeface="Arial"/>
                <a:sym typeface="Arial"/>
              </a:rPr>
              <a:t> TUCKU - Exchange Year Info Event 2024</a:t>
            </a:r>
            <a:endParaRPr sz="1000"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de-DE" sz="1000" strike="noStrike" dirty="0">
                <a:solidFill>
                  <a:srgbClr val="333333"/>
                </a:solidFill>
                <a:latin typeface="Arial"/>
                <a:ea typeface="Arial"/>
                <a:cs typeface="Arial"/>
                <a:sym typeface="Arial"/>
              </a:rPr>
              <a:t>	</a:t>
            </a:r>
            <a:endParaRPr sz="1400" strike="noStrik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9"/>
          <p:cNvSpPr txBox="1"/>
          <p:nvPr/>
        </p:nvSpPr>
        <p:spPr>
          <a:xfrm>
            <a:off x="719280" y="1296507"/>
            <a:ext cx="7794885" cy="35532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de-DE" sz="2400" b="1" u="sng">
                <a:solidFill>
                  <a:schemeClr val="dk1"/>
                </a:solidFill>
                <a:latin typeface="Arial"/>
                <a:ea typeface="Arial"/>
                <a:cs typeface="Arial"/>
                <a:sym typeface="Arial"/>
              </a:rPr>
              <a:t>How to fulfill “MODUL BQ: INTERKULTURELLE KOMPETENZ” credit?</a:t>
            </a:r>
            <a:endParaRPr sz="2400" b="1" u="sng" strike="noStrike">
              <a:solidFill>
                <a:srgbClr val="333333"/>
              </a:solidFill>
              <a:latin typeface="Arial"/>
              <a:ea typeface="Arial"/>
              <a:cs typeface="Arial"/>
              <a:sym typeface="Arial"/>
            </a:endParaRPr>
          </a:p>
        </p:txBody>
      </p:sp>
      <p:sp>
        <p:nvSpPr>
          <p:cNvPr id="234" name="Google Shape;234;p9"/>
          <p:cNvSpPr txBox="1"/>
          <p:nvPr/>
        </p:nvSpPr>
        <p:spPr>
          <a:xfrm>
            <a:off x="719280" y="1786377"/>
            <a:ext cx="7626870" cy="4421373"/>
          </a:xfrm>
          <a:prstGeom prst="rect">
            <a:avLst/>
          </a:prstGeom>
          <a:noFill/>
          <a:ln>
            <a:noFill/>
          </a:ln>
        </p:spPr>
        <p:txBody>
          <a:bodyPr spcFirstLastPara="1" wrap="square" lIns="0" tIns="0" rIns="0" bIns="0" anchor="t" anchorCtr="0">
            <a:noAutofit/>
          </a:bodyPr>
          <a:lstStyle/>
          <a:p>
            <a:pPr marL="457560" marR="0" lvl="0" indent="-457200" algn="l" rtl="0">
              <a:lnSpc>
                <a:spcPct val="150000"/>
              </a:lnSpc>
              <a:spcBef>
                <a:spcPts val="0"/>
              </a:spcBef>
              <a:spcAft>
                <a:spcPts val="0"/>
              </a:spcAft>
              <a:buClr>
                <a:srgbClr val="333333"/>
              </a:buClr>
              <a:buSzPts val="1800"/>
              <a:buFont typeface="Arial"/>
              <a:buAutoNum type="arabicPeriod"/>
            </a:pPr>
            <a:r>
              <a:rPr lang="de-DE" sz="1800">
                <a:solidFill>
                  <a:schemeClr val="dk1"/>
                </a:solidFill>
                <a:latin typeface="Arial"/>
                <a:ea typeface="Arial"/>
                <a:cs typeface="Arial"/>
                <a:sym typeface="Arial"/>
              </a:rPr>
              <a:t>You can take courses in </a:t>
            </a:r>
            <a:r>
              <a:rPr lang="de-DE" sz="1800" b="1">
                <a:solidFill>
                  <a:schemeClr val="dk1"/>
                </a:solidFill>
                <a:latin typeface="Arial"/>
                <a:ea typeface="Arial"/>
                <a:cs typeface="Arial"/>
                <a:sym typeface="Arial"/>
              </a:rPr>
              <a:t>other departments </a:t>
            </a:r>
            <a:r>
              <a:rPr lang="de-DE" sz="1800">
                <a:solidFill>
                  <a:schemeClr val="dk1"/>
                </a:solidFill>
                <a:latin typeface="Arial"/>
                <a:ea typeface="Arial"/>
                <a:cs typeface="Arial"/>
                <a:sym typeface="Arial"/>
              </a:rPr>
              <a:t>and count that towards your “Modul BQ: Interkultruelle Kompetnz (21-BQ-LA)” credit.</a:t>
            </a:r>
            <a:endParaRPr/>
          </a:p>
          <a:p>
            <a:pPr marL="457560" marR="0" lvl="0" indent="-457200" algn="l" rtl="0">
              <a:lnSpc>
                <a:spcPct val="150000"/>
              </a:lnSpc>
              <a:spcBef>
                <a:spcPts val="0"/>
              </a:spcBef>
              <a:spcAft>
                <a:spcPts val="0"/>
              </a:spcAft>
              <a:buClr>
                <a:srgbClr val="333333"/>
              </a:buClr>
              <a:buSzPts val="1800"/>
              <a:buFont typeface="Arial"/>
              <a:buAutoNum type="arabicPeriod"/>
            </a:pPr>
            <a:r>
              <a:rPr lang="de-DE" sz="1800">
                <a:solidFill>
                  <a:schemeClr val="dk1"/>
                </a:solidFill>
                <a:latin typeface="Arial"/>
                <a:ea typeface="Arial"/>
                <a:cs typeface="Arial"/>
                <a:sym typeface="Arial"/>
              </a:rPr>
              <a:t>The Department of Korean Studies offers two courses </a:t>
            </a:r>
            <a:r>
              <a:rPr lang="de-DE" sz="1800" b="1">
                <a:solidFill>
                  <a:schemeClr val="dk1"/>
                </a:solidFill>
                <a:latin typeface="Arial"/>
                <a:ea typeface="Arial"/>
                <a:cs typeface="Arial"/>
                <a:sym typeface="Arial"/>
              </a:rPr>
              <a:t>“Vorbereitungskurs Interkulturalität” </a:t>
            </a:r>
            <a:r>
              <a:rPr lang="de-DE" sz="1800">
                <a:solidFill>
                  <a:schemeClr val="dk1"/>
                </a:solidFill>
                <a:latin typeface="Arial"/>
                <a:ea typeface="Arial"/>
                <a:cs typeface="Arial"/>
                <a:sym typeface="Arial"/>
              </a:rPr>
              <a:t>and </a:t>
            </a:r>
            <a:r>
              <a:rPr lang="de-DE" sz="1800" b="1">
                <a:solidFill>
                  <a:schemeClr val="dk1"/>
                </a:solidFill>
                <a:latin typeface="Arial"/>
                <a:ea typeface="Arial"/>
                <a:cs typeface="Arial"/>
                <a:sym typeface="Arial"/>
              </a:rPr>
              <a:t>“Nachbereitungskurs Interkulturalität.” </a:t>
            </a:r>
            <a:r>
              <a:rPr lang="de-DE" sz="1800">
                <a:solidFill>
                  <a:schemeClr val="dk1"/>
                </a:solidFill>
                <a:latin typeface="Arial"/>
                <a:ea typeface="Arial"/>
                <a:cs typeface="Arial"/>
                <a:sym typeface="Arial"/>
              </a:rPr>
              <a:t>You can take both courses and each receive 3ECTS (unbenoted).</a:t>
            </a:r>
            <a:endParaRPr/>
          </a:p>
          <a:p>
            <a:pPr marL="457560" marR="0" lvl="0" indent="-457200" algn="l" rtl="0">
              <a:lnSpc>
                <a:spcPct val="150000"/>
              </a:lnSpc>
              <a:spcBef>
                <a:spcPts val="0"/>
              </a:spcBef>
              <a:spcAft>
                <a:spcPts val="0"/>
              </a:spcAft>
              <a:buClr>
                <a:srgbClr val="333333"/>
              </a:buClr>
              <a:buSzPts val="1800"/>
              <a:buFont typeface="Arial"/>
              <a:buAutoNum type="arabicPeriod"/>
            </a:pPr>
            <a:r>
              <a:rPr lang="de-DE" sz="1800">
                <a:solidFill>
                  <a:schemeClr val="dk1"/>
                </a:solidFill>
                <a:latin typeface="Arial"/>
                <a:ea typeface="Arial"/>
                <a:cs typeface="Arial"/>
                <a:sym typeface="Arial"/>
              </a:rPr>
              <a:t>Your </a:t>
            </a:r>
            <a:r>
              <a:rPr lang="de-DE" sz="1800" b="1">
                <a:solidFill>
                  <a:schemeClr val="dk1"/>
                </a:solidFill>
                <a:latin typeface="Arial"/>
                <a:ea typeface="Arial"/>
                <a:cs typeface="Arial"/>
                <a:sym typeface="Arial"/>
              </a:rPr>
              <a:t>work experience </a:t>
            </a:r>
            <a:r>
              <a:rPr lang="de-DE" sz="1800">
                <a:solidFill>
                  <a:schemeClr val="dk1"/>
                </a:solidFill>
                <a:latin typeface="Arial"/>
                <a:ea typeface="Arial"/>
                <a:cs typeface="Arial"/>
                <a:sym typeface="Arial"/>
              </a:rPr>
              <a:t>in Germany </a:t>
            </a:r>
            <a:endParaRPr/>
          </a:p>
          <a:p>
            <a:pPr marL="360" marR="0" lvl="0" indent="0" algn="l" rtl="0">
              <a:lnSpc>
                <a:spcPct val="150000"/>
              </a:lnSpc>
              <a:spcBef>
                <a:spcPts val="0"/>
              </a:spcBef>
              <a:spcAft>
                <a:spcPts val="0"/>
              </a:spcAft>
              <a:buNone/>
            </a:pPr>
            <a:r>
              <a:rPr lang="de-DE" sz="1800">
                <a:solidFill>
                  <a:schemeClr val="dk1"/>
                </a:solidFill>
                <a:latin typeface="Arial"/>
                <a:ea typeface="Arial"/>
                <a:cs typeface="Arial"/>
                <a:sym typeface="Arial"/>
              </a:rPr>
              <a:t>- Does not have to be Korea related work experience!</a:t>
            </a:r>
            <a:endParaRPr sz="1800">
              <a:solidFill>
                <a:schemeClr val="dk1"/>
              </a:solidFill>
              <a:latin typeface="Arial"/>
              <a:ea typeface="Arial"/>
              <a:cs typeface="Arial"/>
              <a:sym typeface="Arial"/>
            </a:endParaRPr>
          </a:p>
          <a:p>
            <a:pPr marL="360" marR="0" lvl="0" indent="0" algn="l" rtl="0">
              <a:lnSpc>
                <a:spcPct val="150000"/>
              </a:lnSpc>
              <a:spcBef>
                <a:spcPts val="0"/>
              </a:spcBef>
              <a:spcAft>
                <a:spcPts val="0"/>
              </a:spcAft>
              <a:buNone/>
            </a:pPr>
            <a:r>
              <a:rPr lang="de-DE" sz="1800">
                <a:solidFill>
                  <a:schemeClr val="dk1"/>
                </a:solidFill>
                <a:latin typeface="Arial"/>
                <a:ea typeface="Arial"/>
                <a:cs typeface="Arial"/>
                <a:sym typeface="Arial"/>
              </a:rPr>
              <a:t>- Submit the “letter of proof” to Prüfungsamt (Ms. Sonja Bauer/ sonja.bauer@uni-tuebingen.de) </a:t>
            </a:r>
            <a:endParaRPr sz="1800">
              <a:solidFill>
                <a:schemeClr val="dk1"/>
              </a:solidFill>
              <a:latin typeface="Arial"/>
              <a:ea typeface="Arial"/>
              <a:cs typeface="Arial"/>
              <a:sym typeface="Arial"/>
            </a:endParaRPr>
          </a:p>
          <a:p>
            <a:pPr marL="360" marR="0" lvl="0" indent="0" algn="l" rtl="0">
              <a:lnSpc>
                <a:spcPct val="150000"/>
              </a:lnSpc>
              <a:spcBef>
                <a:spcPts val="0"/>
              </a:spcBef>
              <a:spcAft>
                <a:spcPts val="0"/>
              </a:spcAft>
              <a:buNone/>
            </a:pPr>
            <a:r>
              <a:rPr lang="de-DE" sz="1800">
                <a:solidFill>
                  <a:schemeClr val="dk1"/>
                </a:solidFill>
                <a:latin typeface="Arial"/>
                <a:ea typeface="Arial"/>
                <a:cs typeface="Arial"/>
                <a:sym typeface="Arial"/>
              </a:rPr>
              <a:t>4.     Fulfill the credit during your time in Korea (max. 15 ECTS)</a:t>
            </a:r>
            <a:endParaRPr/>
          </a:p>
          <a:p>
            <a:pPr marL="360" marR="0" lvl="0" indent="0" algn="l" rtl="0">
              <a:lnSpc>
                <a:spcPct val="150000"/>
              </a:lnSpc>
              <a:spcBef>
                <a:spcPts val="0"/>
              </a:spcBef>
              <a:spcAft>
                <a:spcPts val="0"/>
              </a:spcAft>
              <a:buNone/>
            </a:pPr>
            <a:endParaRPr sz="1800">
              <a:solidFill>
                <a:schemeClr val="dk1"/>
              </a:solidFill>
              <a:latin typeface="Arial"/>
              <a:ea typeface="Arial"/>
              <a:cs typeface="Arial"/>
              <a:sym typeface="Arial"/>
            </a:endParaRPr>
          </a:p>
          <a:p>
            <a:pPr marL="457560" marR="0" lvl="0" indent="-355600" algn="l" rtl="0">
              <a:lnSpc>
                <a:spcPct val="150000"/>
              </a:lnSpc>
              <a:spcBef>
                <a:spcPts val="0"/>
              </a:spcBef>
              <a:spcAft>
                <a:spcPts val="0"/>
              </a:spcAft>
              <a:buClr>
                <a:srgbClr val="333333"/>
              </a:buClr>
              <a:buSzPts val="1600"/>
              <a:buFont typeface="Arial"/>
              <a:buNone/>
            </a:pPr>
            <a:endParaRPr sz="1600" b="0" strike="noStrike">
              <a:solidFill>
                <a:srgbClr val="333333"/>
              </a:solidFill>
              <a:latin typeface="Arial"/>
              <a:ea typeface="Arial"/>
              <a:cs typeface="Arial"/>
              <a:sym typeface="Arial"/>
            </a:endParaRPr>
          </a:p>
          <a:p>
            <a:pPr marL="457560" marR="0" lvl="0" indent="-355600" algn="l" rtl="0">
              <a:lnSpc>
                <a:spcPct val="150000"/>
              </a:lnSpc>
              <a:spcBef>
                <a:spcPts val="0"/>
              </a:spcBef>
              <a:spcAft>
                <a:spcPts val="0"/>
              </a:spcAft>
              <a:buClr>
                <a:srgbClr val="333333"/>
              </a:buClr>
              <a:buSzPts val="1600"/>
              <a:buFont typeface="Arial"/>
              <a:buNone/>
            </a:pPr>
            <a:endParaRPr sz="1600" b="0" strike="noStrike">
              <a:solidFill>
                <a:srgbClr val="333333"/>
              </a:solidFill>
              <a:latin typeface="Arial"/>
              <a:ea typeface="Arial"/>
              <a:cs typeface="Arial"/>
              <a:sym typeface="Arial"/>
            </a:endParaRPr>
          </a:p>
          <a:p>
            <a:pPr marL="360" marR="0" lvl="0" indent="0" algn="ctr" rtl="0">
              <a:spcBef>
                <a:spcPts val="0"/>
              </a:spcBef>
              <a:spcAft>
                <a:spcPts val="0"/>
              </a:spcAft>
              <a:buNone/>
            </a:pPr>
            <a:r>
              <a:rPr lang="de-DE" sz="1600">
                <a:solidFill>
                  <a:srgbClr val="333333"/>
                </a:solidFill>
                <a:latin typeface="Arial"/>
                <a:ea typeface="Arial"/>
                <a:cs typeface="Arial"/>
                <a:sym typeface="Arial"/>
              </a:rPr>
              <a:t>* For further information on BQ Module refer to the guideline provided online🡪 Korean Studies website &gt; Studium &gt; Studiengänge &gt; B.A. Koreanistik/Korean Studies</a:t>
            </a:r>
            <a:endParaRPr sz="1600" b="0" strike="noStrike">
              <a:solidFill>
                <a:srgbClr val="333333"/>
              </a:solidFill>
              <a:latin typeface="Arial"/>
              <a:ea typeface="Arial"/>
              <a:cs typeface="Arial"/>
              <a:sym typeface="Arial"/>
            </a:endParaRPr>
          </a:p>
        </p:txBody>
      </p:sp>
      <p:sp>
        <p:nvSpPr>
          <p:cNvPr id="2" name="Google Shape;200;p4">
            <a:extLst>
              <a:ext uri="{FF2B5EF4-FFF2-40B4-BE49-F238E27FC236}">
                <a16:creationId xmlns:a16="http://schemas.microsoft.com/office/drawing/2014/main" id="{5B00B448-F012-82F9-BE20-CE1FAC540618}"/>
              </a:ext>
            </a:extLst>
          </p:cNvPr>
          <p:cNvSpPr txBox="1"/>
          <p:nvPr/>
        </p:nvSpPr>
        <p:spPr>
          <a:xfrm>
            <a:off x="719280" y="6519960"/>
            <a:ext cx="7705440" cy="1533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fld id="{00000000-1234-1234-1234-123412341234}" type="slidenum">
              <a:rPr lang="de-DE" sz="1000" strike="noStrike">
                <a:solidFill>
                  <a:srgbClr val="333333"/>
                </a:solidFill>
                <a:latin typeface="Arial"/>
                <a:ea typeface="Arial"/>
                <a:cs typeface="Arial"/>
                <a:sym typeface="Arial"/>
              </a:rPr>
              <a:t>9</a:t>
            </a:fld>
            <a:r>
              <a:rPr lang="de-DE" sz="1000" strike="noStrike" dirty="0">
                <a:solidFill>
                  <a:srgbClr val="333333"/>
                </a:solidFill>
                <a:latin typeface="Arial"/>
                <a:ea typeface="Arial"/>
                <a:cs typeface="Arial"/>
                <a:sym typeface="Arial"/>
              </a:rPr>
              <a:t> |</a:t>
            </a:r>
            <a:r>
              <a:rPr lang="de-DE" sz="1000" dirty="0">
                <a:solidFill>
                  <a:schemeClr val="dk1"/>
                </a:solidFill>
                <a:latin typeface="Arial"/>
                <a:ea typeface="Arial"/>
                <a:cs typeface="Arial"/>
                <a:sym typeface="Arial"/>
              </a:rPr>
              <a:t> TUCKU - Exchange Year Info Event 2024</a:t>
            </a:r>
            <a:endParaRPr sz="1000"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de-DE" sz="1000" strike="noStrike" dirty="0">
                <a:solidFill>
                  <a:srgbClr val="333333"/>
                </a:solidFill>
                <a:latin typeface="Arial"/>
                <a:ea typeface="Arial"/>
                <a:cs typeface="Arial"/>
                <a:sym typeface="Arial"/>
              </a:rPr>
              <a:t>	</a:t>
            </a:r>
            <a:endParaRPr sz="1400" strike="noStrike" dirty="0">
              <a:solidFill>
                <a:srgbClr val="00000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1163</Words>
  <Application>Microsoft Office PowerPoint</Application>
  <PresentationFormat>On-screen Show (4:3)</PresentationFormat>
  <Paragraphs>155</Paragraphs>
  <Slides>14</Slides>
  <Notes>14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Noto Sans Symbols</vt:lpstr>
      <vt:lpstr>Arial</vt:lpstr>
      <vt:lpstr>Libre Franklin</vt:lpstr>
      <vt:lpstr>Times New Roman</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Document 1 - Contents</vt:lpstr>
      <vt:lpstr>PowerPoint Presentation</vt:lpstr>
      <vt:lpstr>PowerPoint Presentation</vt:lpstr>
      <vt:lpstr>PowerPoint Presentation</vt:lpstr>
      <vt:lpstr>BQ Module </vt:lpstr>
      <vt:lpstr>PowerPoint Presentation</vt:lpstr>
      <vt:lpstr>PowerPoint Presentation</vt:lpstr>
      <vt:lpstr>Other Infos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christian zander</dc:creator>
  <cp:lastModifiedBy>Sofia Karagiannidou</cp:lastModifiedBy>
  <cp:revision>2</cp:revision>
  <dcterms:created xsi:type="dcterms:W3CDTF">2010-09-13T12:09:07Z</dcterms:created>
  <dcterms:modified xsi:type="dcterms:W3CDTF">2024-01-23T18:23:51Z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BBDO Services GmbH</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3</vt:i4>
  </property>
  <property fmtid="{D5CDD505-2E9C-101B-9397-08002B2CF9AE}" pid="9" name="PresentationFormat">
    <vt:lpwstr>Bildschirmpräsentation (4:3)</vt:lpwstr>
  </property>
  <property fmtid="{D5CDD505-2E9C-101B-9397-08002B2CF9AE}" pid="10" name="ScaleCrop">
    <vt:bool>false</vt:bool>
  </property>
  <property fmtid="{D5CDD505-2E9C-101B-9397-08002B2CF9AE}" pid="11" name="ShareDoc">
    <vt:bool>false</vt:bool>
  </property>
  <property fmtid="{D5CDD505-2E9C-101B-9397-08002B2CF9AE}" pid="12" name="Slides">
    <vt:i4>19</vt:i4>
  </property>
</Properties>
</file>