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iedrich Schweitzer" userId="9671131f-157c-4e18-b96e-c6bcd07c36bb" providerId="ADAL" clId="{B8368749-EEFD-448A-95AA-16BB6B5DF9FB}"/>
    <pc:docChg chg="modSld modShowInfo">
      <pc:chgData name="Friedrich Schweitzer" userId="9671131f-157c-4e18-b96e-c6bcd07c36bb" providerId="ADAL" clId="{B8368749-EEFD-448A-95AA-16BB6B5DF9FB}" dt="2026-07-09T17:07:15.128" v="8" actId="2744"/>
      <pc:docMkLst>
        <pc:docMk/>
      </pc:docMkLst>
      <pc:sldChg chg="modAnim">
        <pc:chgData name="Friedrich Schweitzer" userId="9671131f-157c-4e18-b96e-c6bcd07c36bb" providerId="ADAL" clId="{B8368749-EEFD-448A-95AA-16BB6B5DF9FB}" dt="2026-07-07T11:17:38.975" v="1"/>
        <pc:sldMkLst>
          <pc:docMk/>
          <pc:sldMk cId="1480637519" sldId="257"/>
        </pc:sldMkLst>
      </pc:sldChg>
      <pc:sldChg chg="modSp mod">
        <pc:chgData name="Friedrich Schweitzer" userId="9671131f-157c-4e18-b96e-c6bcd07c36bb" providerId="ADAL" clId="{B8368749-EEFD-448A-95AA-16BB6B5DF9FB}" dt="2026-07-07T11:17:57.172" v="2" actId="1076"/>
        <pc:sldMkLst>
          <pc:docMk/>
          <pc:sldMk cId="3112792382" sldId="258"/>
        </pc:sldMkLst>
        <pc:spChg chg="mod">
          <ac:chgData name="Friedrich Schweitzer" userId="9671131f-157c-4e18-b96e-c6bcd07c36bb" providerId="ADAL" clId="{B8368749-EEFD-448A-95AA-16BB6B5DF9FB}" dt="2026-07-07T11:17:57.172" v="2" actId="1076"/>
          <ac:spMkLst>
            <pc:docMk/>
            <pc:sldMk cId="3112792382" sldId="258"/>
            <ac:spMk id="2" creationId="{D0C946F8-A47A-6FD8-BB7E-874CFA4B285E}"/>
          </ac:spMkLst>
        </pc:spChg>
      </pc:sldChg>
      <pc:sldChg chg="modAnim">
        <pc:chgData name="Friedrich Schweitzer" userId="9671131f-157c-4e18-b96e-c6bcd07c36bb" providerId="ADAL" clId="{B8368749-EEFD-448A-95AA-16BB6B5DF9FB}" dt="2026-07-07T11:17:28.115" v="0"/>
        <pc:sldMkLst>
          <pc:docMk/>
          <pc:sldMk cId="2706585702" sldId="26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CCC5BB-4A03-D948-9F4D-4A51DDEB3B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A1F7A3-E872-65C9-0733-4D177D959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56B1A-D769-D11B-F0C2-43D6B206B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528A-7779-4E69-8052-CE0CC5E940F5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020C369-6A01-4129-CBBD-E7742BFF6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E4F0464-5A44-D519-C150-6252BA763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0DCD9-059E-4828-8686-79F26F4D45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2734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EEAF85-9726-C177-660B-7180C8334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0FE48D8-E6A1-DD29-0731-58AFF43981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A94C05A-9592-E10A-2AC7-6DCCD7495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528A-7779-4E69-8052-CE0CC5E940F5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A959B9-9ED4-D357-E2A8-901EBE0F4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EAFC70C-0ADE-51D6-1762-9BEFBD603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0DCD9-059E-4828-8686-79F26F4D45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259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54127C8-0C4A-54A1-E266-9D03F30BD2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73EC7BA-5FD4-B376-EB48-2FDEDF08AD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EDB285-30CD-51B9-F85F-022DD8AD1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528A-7779-4E69-8052-CE0CC5E940F5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6517C2-A5A5-FD4D-BA72-3EAE37BE8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3AE057-52A4-04B0-6FEE-47CDB16A2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0DCD9-059E-4828-8686-79F26F4D45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7462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DF9E33-1523-55F2-37EA-392CA914A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0D32E5-980E-B226-96E6-3CABFEC19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F2CA0E-1C7B-E254-5D46-C19813C6B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528A-7779-4E69-8052-CE0CC5E940F5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39B442-0522-9ED0-F412-AF669F04D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9001F0-F926-D1A4-1D12-F1C286DC4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0DCD9-059E-4828-8686-79F26F4D45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6646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550D35-E62B-9B3B-D4B2-DF00F36F6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E2E3ABC-3991-6BC9-F74C-0561BD88B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BF2CCD9-A3BC-210C-3D37-478D47A7B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528A-7779-4E69-8052-CE0CC5E940F5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3BE171-DB07-D538-3786-2A0849CB1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77DEE0-0F4F-3671-0621-441127800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0DCD9-059E-4828-8686-79F26F4D45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8064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D6F7AB-CCA0-5483-F21F-86C3DFC52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1D18AB-45F5-9EFA-13EC-C318775C5D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404701C-6BBC-2958-5E35-21E6F644BA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0E0F281-9D8D-7CA5-CF5B-E898BDE9A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528A-7779-4E69-8052-CE0CC5E940F5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D765EB5-414E-5173-77D1-57DD5DCC6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494F6F7-0112-C012-1128-4729B8E84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0DCD9-059E-4828-8686-79F26F4D45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83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8C039A-4439-AD99-25E9-6BF1A91B7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8313AEC-2D9D-E03B-AF7E-56D90123A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FB5896D-EE58-3014-5B5A-9B52675BE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BAE22C9-A113-4E66-1681-8319019393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2BB5B08-5F00-740B-8AFB-E500A17247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C0218D5-CC66-6C22-D2C4-DD401FB7E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528A-7779-4E69-8052-CE0CC5E940F5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7D0A547-3C1D-3DE2-55DF-EDB2CA921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0A33EB1-3531-82AF-445B-52370EC8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0DCD9-059E-4828-8686-79F26F4D45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3191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E52A20-F6AA-67BA-DBC6-1016DC8A8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E979D4E-D763-5D56-6B77-0AF4233E2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528A-7779-4E69-8052-CE0CC5E940F5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C5AC5D-3537-EF78-40AC-5EBCEEFF8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11D3EDE-8CC4-5464-BCDA-FC5A52295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0DCD9-059E-4828-8686-79F26F4D45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008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AFCD83F-731E-0D4C-EA3B-A3A24D07B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528A-7779-4E69-8052-CE0CC5E940F5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4E39836-51FC-4BC2-8A4E-73DF3F727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17D6054-2501-D3E8-6407-69ABF632C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0DCD9-059E-4828-8686-79F26F4D45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2871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FB904C-F26B-8990-445B-AF2438B3C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CB8C5D-134B-38CB-C3EA-F0DFA820B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69B2090-0F94-A5E2-1E6A-1180AFF3FC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F806B20-6E00-5F27-945A-2C2CAE78F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528A-7779-4E69-8052-CE0CC5E940F5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E4E2988-FF18-F2D1-F78E-B32CF0F5A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8D1F953-C0C3-3356-602A-B058004AD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0DCD9-059E-4828-8686-79F26F4D45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65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96646A-43A8-747C-07AA-089C3BC70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2545C5B-4F5A-563F-E359-66BF25AA84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1DEC7DA-901B-E628-1135-B162CBFEAB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DC7E4E-AE0D-D3E1-9607-3466BAFF7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528A-7779-4E69-8052-CE0CC5E940F5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6A44D8D-39FB-5197-8C37-FF228FAB0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7FA23CA-4452-419E-FC2F-369F2A4F5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0DCD9-059E-4828-8686-79F26F4D45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AFCE923-F26F-7472-4BD2-3A926AB7F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AD6BCC2-F200-2525-7657-6F51B27CF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8993E95-1F48-7BB6-0D37-5ABD29B5CD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52528A-7779-4E69-8052-CE0CC5E940F5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2180E3-BBFD-4B3D-E081-9629006B98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065EA9-D0E3-B963-84F1-A3B7BEB27F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60DCD9-059E-4828-8686-79F26F4D45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6577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7FDFCE-2D42-825F-36F4-76D00940C5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 neue Friedensdenkschrift der EKD</a:t>
            </a:r>
            <a:br>
              <a:rPr lang="de-DE" dirty="0"/>
            </a:br>
            <a:br>
              <a:rPr lang="de-DE" dirty="0"/>
            </a:br>
            <a:r>
              <a:rPr lang="de-DE" sz="4000" dirty="0"/>
              <a:t>(Veröffentlicht 2025)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A6F7177-77E5-5FD7-6406-FC47001130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1658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BCEA13-D8A7-9DBA-2B06-FEECCE891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5F7048B9-5170-2172-3363-499900291D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364" y="14844"/>
            <a:ext cx="4245429" cy="667520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AAC59D4-A910-4A4A-4162-EAF98660A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280" y="299156"/>
            <a:ext cx="4109156" cy="655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63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C946F8-A47A-6FD8-BB7E-874CFA4B2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928" y="90805"/>
            <a:ext cx="10515600" cy="1325563"/>
          </a:xfrm>
        </p:spPr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4B5DBA3-805A-60A9-13CC-4CB3FC4531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046" y="854982"/>
            <a:ext cx="10847707" cy="517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792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F1A554-C34D-3A76-8940-8CDAEEB10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8CD5AD2C-675F-3074-704D-9660FEEA08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080" y="421010"/>
            <a:ext cx="11282720" cy="601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21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98769A-8848-1111-9F12-732875E30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F15E3945-E96B-41A4-10DD-7A04A4B4DA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579" y="1981200"/>
            <a:ext cx="12131215" cy="410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18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DB81B1-EAD5-4092-5651-B24D32ED1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870A9486-2509-3269-5384-3AF7107135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362" y="751114"/>
            <a:ext cx="11928762" cy="535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22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44D745-0CBA-7B21-6564-97FD600EB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Konsequenzen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D640AB-2677-B05E-2023-EC5B4A519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Unterstützung der Gewissensbildung</a:t>
            </a:r>
          </a:p>
          <a:p>
            <a:r>
              <a:rPr lang="de-DE" dirty="0"/>
              <a:t>grundlegende Bedeutung der christlichen Friedensethik</a:t>
            </a:r>
          </a:p>
          <a:p>
            <a:r>
              <a:rPr lang="de-DE" dirty="0"/>
              <a:t>Offenheit für die Entscheidung für Wehrdienst</a:t>
            </a:r>
          </a:p>
        </p:txBody>
      </p:sp>
    </p:spTree>
    <p:extLst>
      <p:ext uri="{BB962C8B-B14F-4D97-AF65-F5344CB8AC3E}">
        <p14:creationId xmlns:p14="http://schemas.microsoft.com/office/powerpoint/2010/main" val="270658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Office PowerPoint</Application>
  <PresentationFormat>Breitbild</PresentationFormat>
  <Paragraphs>5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</vt:lpstr>
      <vt:lpstr>Die neue Friedensdenkschrift der EKD  (Veröffentlicht 2025)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Konsequenzen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Friedrich Schweitzer</dc:creator>
  <cp:lastModifiedBy>Kathrin Sauer</cp:lastModifiedBy>
  <cp:revision>1</cp:revision>
  <dcterms:created xsi:type="dcterms:W3CDTF">2026-07-07T10:48:43Z</dcterms:created>
  <dcterms:modified xsi:type="dcterms:W3CDTF">2026-07-21T07:14:35Z</dcterms:modified>
</cp:coreProperties>
</file>