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2" r:id="rId2"/>
    <p:sldMasterId id="2147483698" r:id="rId3"/>
    <p:sldMasterId id="2147483710" r:id="rId4"/>
    <p:sldMasterId id="2147483722" r:id="rId5"/>
    <p:sldMasterId id="2147483734" r:id="rId6"/>
  </p:sldMasterIdLst>
  <p:notesMasterIdLst>
    <p:notesMasterId r:id="rId8"/>
  </p:notesMasterIdLst>
  <p:handoutMasterIdLst>
    <p:handoutMasterId r:id="rId9"/>
  </p:handoutMasterIdLst>
  <p:sldIdLst>
    <p:sldId id="387" r:id="rId7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63" autoAdjust="0"/>
    <p:restoredTop sz="94608" autoAdjust="0"/>
  </p:normalViewPr>
  <p:slideViewPr>
    <p:cSldViewPr snapToGrid="0" snapToObjects="1">
      <p:cViewPr varScale="1">
        <p:scale>
          <a:sx n="101" d="100"/>
          <a:sy n="101" d="100"/>
        </p:scale>
        <p:origin x="58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4" d="100"/>
          <a:sy n="94" d="100"/>
        </p:scale>
        <p:origin x="-1950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623813E-3BE5-4EC4-A27D-8F534CDDC87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6540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C7B5B9-EB38-489C-BEFB-D51CE1AC81B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36290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2.bin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3.bin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4.bin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5.bin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xEKUT_WortBildMarke_W_RG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9138" y="358775"/>
            <a:ext cx="2806700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13"/>
          <p:cNvSpPr>
            <a:spLocks noChangeShapeType="1"/>
          </p:cNvSpPr>
          <p:nvPr/>
        </p:nvSpPr>
        <p:spPr bwMode="auto">
          <a:xfrm>
            <a:off x="719138" y="1258888"/>
            <a:ext cx="770572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19138" y="5194300"/>
            <a:ext cx="7700962" cy="803275"/>
          </a:xfrm>
        </p:spPr>
        <p:txBody>
          <a:bodyPr>
            <a:sp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de-DE" noProof="0"/>
              <a:t>Formatvorlage des Untertitelmasters durch Klicken bearbeiten</a:t>
            </a:r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ctrTitle" sz="quarter"/>
          </p:nvPr>
        </p:nvSpPr>
        <p:spPr>
          <a:xfrm>
            <a:off x="719138" y="4672013"/>
            <a:ext cx="7700962" cy="427037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/>
              <a:t>Titelmasterformat durch Klicken bearbeiten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719138" y="6172200"/>
            <a:ext cx="7700962" cy="254000"/>
          </a:xfrm>
          <a:prstGeom prst="rect">
            <a:avLst/>
          </a:prstGeom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	© 2010 Universität Tübingen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499225" y="1292225"/>
            <a:ext cx="1925638" cy="48339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719138" y="1292225"/>
            <a:ext cx="5627687" cy="48339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	© 2010 Universität Tübingen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 descr="clear_up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04813"/>
            <a:ext cx="4213225" cy="161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081" name="Object 9"/>
          <p:cNvGraphicFramePr>
            <a:graphicFrameLocks noChangeAspect="1"/>
          </p:cNvGraphicFramePr>
          <p:nvPr userDrawn="1"/>
        </p:nvGraphicFramePr>
        <p:xfrm>
          <a:off x="1116013" y="4049713"/>
          <a:ext cx="8027987" cy="280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77" name="Image" r:id="rId4" imgW="6844444" imgH="2539683" progId="Photoshop.Image.10">
                  <p:embed/>
                </p:oleObj>
              </mc:Choice>
              <mc:Fallback>
                <p:oleObj name="Image" r:id="rId4" imgW="6844444" imgH="2539683" progId="Photoshop.Image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5754"/>
                      <a:stretch>
                        <a:fillRect/>
                      </a:stretch>
                    </p:blipFill>
                    <p:spPr bwMode="auto">
                      <a:xfrm>
                        <a:off x="1116013" y="4049713"/>
                        <a:ext cx="8027987" cy="2808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0" name="Rectangle 8"/>
          <p:cNvSpPr>
            <a:spLocks noChangeArrowheads="1"/>
          </p:cNvSpPr>
          <p:nvPr userDrawn="1"/>
        </p:nvSpPr>
        <p:spPr bwMode="auto">
          <a:xfrm>
            <a:off x="0" y="2636838"/>
            <a:ext cx="9144000" cy="1727200"/>
          </a:xfrm>
          <a:prstGeom prst="rect">
            <a:avLst/>
          </a:prstGeom>
          <a:solidFill>
            <a:srgbClr val="5A87C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2781300"/>
            <a:ext cx="8713787" cy="93503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3743325"/>
            <a:ext cx="6872287" cy="4064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DDDDDD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107950" y="6524625"/>
            <a:ext cx="2133600" cy="1968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91C73FA-4559-44FB-90C0-9D27094BFE23}" type="datetime1">
              <a:rPr lang="en-GB">
                <a:solidFill>
                  <a:srgbClr val="000000"/>
                </a:solidFill>
              </a:rPr>
              <a:pPr/>
              <a:t>14/04/2021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763713" y="1700213"/>
            <a:ext cx="7380287" cy="431800"/>
          </a:xfrm>
        </p:spPr>
        <p:txBody>
          <a:bodyPr/>
          <a:lstStyle>
            <a:lvl1pPr>
              <a:defRPr sz="1600">
                <a:solidFill>
                  <a:srgbClr val="333333"/>
                </a:solidFill>
              </a:defRPr>
            </a:lvl1pPr>
          </a:lstStyle>
          <a:p>
            <a:r>
              <a:rPr lang="en-GB"/>
              <a:t>Kick Off Meeting, Tübingen 09.12.08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265863"/>
            <a:ext cx="2133600" cy="258762"/>
          </a:xfrm>
        </p:spPr>
        <p:txBody>
          <a:bodyPr/>
          <a:lstStyle>
            <a:lvl1pPr>
              <a:defRPr sz="1400" b="1"/>
            </a:lvl1pPr>
          </a:lstStyle>
          <a:p>
            <a:fld id="{42406AF4-9CE9-4859-A4A9-FB87067083EC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3086" name="Text Box 14"/>
          <p:cNvSpPr txBox="1">
            <a:spLocks noChangeArrowheads="1"/>
          </p:cNvSpPr>
          <p:nvPr userDrawn="1"/>
        </p:nvSpPr>
        <p:spPr bwMode="auto">
          <a:xfrm>
            <a:off x="7180263" y="6524625"/>
            <a:ext cx="2000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b="1">
                <a:solidFill>
                  <a:srgbClr val="FFFFFF"/>
                </a:solidFill>
              </a:rPr>
              <a:t>www.clear-up.eu</a:t>
            </a:r>
            <a:endParaRPr lang="en-GB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067398"/>
      </p:ext>
    </p:extLst>
  </p:cSld>
  <p:clrMapOvr>
    <a:masterClrMapping/>
  </p:clrMapOvr>
  <p:transition advTm="6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6790D7-62A4-4F63-838D-B4EF8209D712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D9D204-10CB-4BA0-8CF1-009DCF493CB0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051919"/>
      </p:ext>
    </p:extLst>
  </p:cSld>
  <p:clrMapOvr>
    <a:masterClrMapping/>
  </p:clrMapOvr>
  <p:transition advTm="6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671006-3020-4BD3-B057-6AAA848EC073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9DD99D-03B1-43C7-822B-8FC052D11F32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87626"/>
      </p:ext>
    </p:extLst>
  </p:cSld>
  <p:clrMapOvr>
    <a:masterClrMapping/>
  </p:clrMapOvr>
  <p:transition advTm="600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68413"/>
            <a:ext cx="403860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68413"/>
            <a:ext cx="403860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1A2B7D-BC6F-4767-884C-BE811437EBE8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A7FFC-6DD0-42FD-92E6-71E1DD06A7BB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616436"/>
      </p:ext>
    </p:extLst>
  </p:cSld>
  <p:clrMapOvr>
    <a:masterClrMapping/>
  </p:clrMapOvr>
  <p:transition advTm="600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61224F-7AED-4395-A842-A3041DA4EF19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71C8CF-A37D-4288-99CF-6FA4E4A08997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851597"/>
      </p:ext>
    </p:extLst>
  </p:cSld>
  <p:clrMapOvr>
    <a:masterClrMapping/>
  </p:clrMapOvr>
  <p:transition advTm="600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9394B2-C4DE-429A-BA96-791ADDDE224E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61F65A-C7E7-4CC1-AB59-5A8173F188E0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12992"/>
      </p:ext>
    </p:extLst>
  </p:cSld>
  <p:clrMapOvr>
    <a:masterClrMapping/>
  </p:clrMapOvr>
  <p:transition advTm="600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FD113B-9542-4A4A-892B-987DCFE08AB1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5E7C66-1BB6-44F3-AC52-C7DDE7BF95B2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936346"/>
      </p:ext>
    </p:extLst>
  </p:cSld>
  <p:clrMapOvr>
    <a:masterClrMapping/>
  </p:clrMapOvr>
  <p:transition advTm="600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E469D7-57C3-4181-A937-02091312BCA4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D6DAE-795A-4C11-97CF-AE99BCDBFA9B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020261"/>
      </p:ext>
    </p:extLst>
  </p:cSld>
  <p:clrMapOvr>
    <a:masterClrMapping/>
  </p:clrMapOvr>
  <p:transition advTm="6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	© 2010 Universität Tübingen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A3FD239-086C-4C92-87EF-393E7E66E8B2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802160-9EF7-48DF-A4C2-951A31F16A70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798548"/>
      </p:ext>
    </p:extLst>
  </p:cSld>
  <p:clrMapOvr>
    <a:masterClrMapping/>
  </p:clrMapOvr>
  <p:transition advTm="600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B0DD19-C010-44D1-94E2-CEF23579CCCA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726599-1278-4467-8580-3E2D9AB89C5A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984364"/>
      </p:ext>
    </p:extLst>
  </p:cSld>
  <p:clrMapOvr>
    <a:masterClrMapping/>
  </p:clrMapOvr>
  <p:transition advTm="600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2088" y="58738"/>
            <a:ext cx="2144712" cy="581818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07950" y="58738"/>
            <a:ext cx="6281738" cy="581818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5C071F-6E13-480A-81FE-2148C00E4F61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C3BC96-6408-45B6-A5CE-542287CDD5C9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41907"/>
      </p:ext>
    </p:extLst>
  </p:cSld>
  <p:clrMapOvr>
    <a:masterClrMapping/>
  </p:clrMapOvr>
  <p:transition advTm="600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 descr="clear_up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04813"/>
            <a:ext cx="4213225" cy="161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081" name="Object 9"/>
          <p:cNvGraphicFramePr>
            <a:graphicFrameLocks noChangeAspect="1"/>
          </p:cNvGraphicFramePr>
          <p:nvPr userDrawn="1"/>
        </p:nvGraphicFramePr>
        <p:xfrm>
          <a:off x="1116013" y="4049713"/>
          <a:ext cx="8027987" cy="280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01" name="Image" r:id="rId4" imgW="6844444" imgH="2539683" progId="Photoshop.Image.10">
                  <p:embed/>
                </p:oleObj>
              </mc:Choice>
              <mc:Fallback>
                <p:oleObj name="Image" r:id="rId4" imgW="6844444" imgH="2539683" progId="Photoshop.Image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5754"/>
                      <a:stretch>
                        <a:fillRect/>
                      </a:stretch>
                    </p:blipFill>
                    <p:spPr bwMode="auto">
                      <a:xfrm>
                        <a:off x="1116013" y="4049713"/>
                        <a:ext cx="8027987" cy="2808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0" name="Rectangle 8"/>
          <p:cNvSpPr>
            <a:spLocks noChangeArrowheads="1"/>
          </p:cNvSpPr>
          <p:nvPr userDrawn="1"/>
        </p:nvSpPr>
        <p:spPr bwMode="auto">
          <a:xfrm>
            <a:off x="0" y="2636838"/>
            <a:ext cx="9144000" cy="1727200"/>
          </a:xfrm>
          <a:prstGeom prst="rect">
            <a:avLst/>
          </a:prstGeom>
          <a:solidFill>
            <a:srgbClr val="5A87C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2781300"/>
            <a:ext cx="8713787" cy="93503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3743325"/>
            <a:ext cx="6872287" cy="4064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DDDDDD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107950" y="6524625"/>
            <a:ext cx="2133600" cy="1968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91C73FA-4559-44FB-90C0-9D27094BFE23}" type="datetime1">
              <a:rPr lang="en-GB">
                <a:solidFill>
                  <a:srgbClr val="000000"/>
                </a:solidFill>
              </a:rPr>
              <a:pPr/>
              <a:t>14/04/2021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763713" y="1700213"/>
            <a:ext cx="7380287" cy="431800"/>
          </a:xfrm>
        </p:spPr>
        <p:txBody>
          <a:bodyPr/>
          <a:lstStyle>
            <a:lvl1pPr>
              <a:defRPr sz="1600">
                <a:solidFill>
                  <a:srgbClr val="333333"/>
                </a:solidFill>
              </a:defRPr>
            </a:lvl1pPr>
          </a:lstStyle>
          <a:p>
            <a:r>
              <a:rPr lang="en-GB"/>
              <a:t>Kick Off Meeting, Tübingen 09.12.08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265863"/>
            <a:ext cx="2133600" cy="258762"/>
          </a:xfrm>
        </p:spPr>
        <p:txBody>
          <a:bodyPr/>
          <a:lstStyle>
            <a:lvl1pPr>
              <a:defRPr sz="1400" b="1"/>
            </a:lvl1pPr>
          </a:lstStyle>
          <a:p>
            <a:fld id="{42406AF4-9CE9-4859-A4A9-FB87067083EC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3086" name="Text Box 14"/>
          <p:cNvSpPr txBox="1">
            <a:spLocks noChangeArrowheads="1"/>
          </p:cNvSpPr>
          <p:nvPr userDrawn="1"/>
        </p:nvSpPr>
        <p:spPr bwMode="auto">
          <a:xfrm>
            <a:off x="7180263" y="6524625"/>
            <a:ext cx="2000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b="1">
                <a:solidFill>
                  <a:srgbClr val="FFFFFF"/>
                </a:solidFill>
              </a:rPr>
              <a:t>www.clear-up.eu</a:t>
            </a:r>
            <a:endParaRPr lang="en-GB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459402"/>
      </p:ext>
    </p:extLst>
  </p:cSld>
  <p:clrMapOvr>
    <a:masterClrMapping/>
  </p:clrMapOvr>
  <p:transition advTm="600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6790D7-62A4-4F63-838D-B4EF8209D712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D9D204-10CB-4BA0-8CF1-009DCF493CB0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80533"/>
      </p:ext>
    </p:extLst>
  </p:cSld>
  <p:clrMapOvr>
    <a:masterClrMapping/>
  </p:clrMapOvr>
  <p:transition advTm="600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671006-3020-4BD3-B057-6AAA848EC073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9DD99D-03B1-43C7-822B-8FC052D11F32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594129"/>
      </p:ext>
    </p:extLst>
  </p:cSld>
  <p:clrMapOvr>
    <a:masterClrMapping/>
  </p:clrMapOvr>
  <p:transition advTm="600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68413"/>
            <a:ext cx="403860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68413"/>
            <a:ext cx="403860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1A2B7D-BC6F-4767-884C-BE811437EBE8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A7FFC-6DD0-42FD-92E6-71E1DD06A7BB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058326"/>
      </p:ext>
    </p:extLst>
  </p:cSld>
  <p:clrMapOvr>
    <a:masterClrMapping/>
  </p:clrMapOvr>
  <p:transition advTm="600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61224F-7AED-4395-A842-A3041DA4EF19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71C8CF-A37D-4288-99CF-6FA4E4A08997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655483"/>
      </p:ext>
    </p:extLst>
  </p:cSld>
  <p:clrMapOvr>
    <a:masterClrMapping/>
  </p:clrMapOvr>
  <p:transition advTm="600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9394B2-C4DE-429A-BA96-791ADDDE224E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61F65A-C7E7-4CC1-AB59-5A8173F188E0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509247"/>
      </p:ext>
    </p:extLst>
  </p:cSld>
  <p:clrMapOvr>
    <a:masterClrMapping/>
  </p:clrMapOvr>
  <p:transition advTm="600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FD113B-9542-4A4A-892B-987DCFE08AB1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5E7C66-1BB6-44F3-AC52-C7DDE7BF95B2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707989"/>
      </p:ext>
    </p:extLst>
  </p:cSld>
  <p:clrMapOvr>
    <a:masterClrMapping/>
  </p:clrMapOvr>
  <p:transition advTm="6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	© 2010 Universität Tübingen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E469D7-57C3-4181-A937-02091312BCA4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D6DAE-795A-4C11-97CF-AE99BCDBFA9B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430841"/>
      </p:ext>
    </p:extLst>
  </p:cSld>
  <p:clrMapOvr>
    <a:masterClrMapping/>
  </p:clrMapOvr>
  <p:transition advTm="600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A3FD239-086C-4C92-87EF-393E7E66E8B2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802160-9EF7-48DF-A4C2-951A31F16A70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309400"/>
      </p:ext>
    </p:extLst>
  </p:cSld>
  <p:clrMapOvr>
    <a:masterClrMapping/>
  </p:clrMapOvr>
  <p:transition advTm="6000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B0DD19-C010-44D1-94E2-CEF23579CCCA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726599-1278-4467-8580-3E2D9AB89C5A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91248"/>
      </p:ext>
    </p:extLst>
  </p:cSld>
  <p:clrMapOvr>
    <a:masterClrMapping/>
  </p:clrMapOvr>
  <p:transition advTm="6000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2088" y="58738"/>
            <a:ext cx="2144712" cy="581818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07950" y="58738"/>
            <a:ext cx="6281738" cy="581818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5C071F-6E13-480A-81FE-2148C00E4F61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C3BC96-6408-45B6-A5CE-542287CDD5C9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088448"/>
      </p:ext>
    </p:extLst>
  </p:cSld>
  <p:clrMapOvr>
    <a:masterClrMapping/>
  </p:clrMapOvr>
  <p:transition advTm="6000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 descr="clear_up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04813"/>
            <a:ext cx="4213225" cy="161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081" name="Object 9"/>
          <p:cNvGraphicFramePr>
            <a:graphicFrameLocks noChangeAspect="1"/>
          </p:cNvGraphicFramePr>
          <p:nvPr userDrawn="1"/>
        </p:nvGraphicFramePr>
        <p:xfrm>
          <a:off x="1116013" y="4049713"/>
          <a:ext cx="8027987" cy="280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25" name="Image" r:id="rId4" imgW="6844444" imgH="2539683" progId="Photoshop.Image.10">
                  <p:embed/>
                </p:oleObj>
              </mc:Choice>
              <mc:Fallback>
                <p:oleObj name="Image" r:id="rId4" imgW="6844444" imgH="2539683" progId="Photoshop.Image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5754"/>
                      <a:stretch>
                        <a:fillRect/>
                      </a:stretch>
                    </p:blipFill>
                    <p:spPr bwMode="auto">
                      <a:xfrm>
                        <a:off x="1116013" y="4049713"/>
                        <a:ext cx="8027987" cy="2808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0" name="Rectangle 8"/>
          <p:cNvSpPr>
            <a:spLocks noChangeArrowheads="1"/>
          </p:cNvSpPr>
          <p:nvPr userDrawn="1"/>
        </p:nvSpPr>
        <p:spPr bwMode="auto">
          <a:xfrm>
            <a:off x="0" y="2636838"/>
            <a:ext cx="9144000" cy="1727200"/>
          </a:xfrm>
          <a:prstGeom prst="rect">
            <a:avLst/>
          </a:prstGeom>
          <a:solidFill>
            <a:srgbClr val="5A87C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2781300"/>
            <a:ext cx="8713787" cy="93503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3743325"/>
            <a:ext cx="6872287" cy="4064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DDDDDD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107950" y="6524625"/>
            <a:ext cx="2133600" cy="1968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91C73FA-4559-44FB-90C0-9D27094BFE23}" type="datetime1">
              <a:rPr lang="en-GB">
                <a:solidFill>
                  <a:srgbClr val="000000"/>
                </a:solidFill>
              </a:rPr>
              <a:pPr/>
              <a:t>14/04/2021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763713" y="1700213"/>
            <a:ext cx="7380287" cy="431800"/>
          </a:xfrm>
        </p:spPr>
        <p:txBody>
          <a:bodyPr/>
          <a:lstStyle>
            <a:lvl1pPr>
              <a:defRPr sz="1600">
                <a:solidFill>
                  <a:srgbClr val="333333"/>
                </a:solidFill>
              </a:defRPr>
            </a:lvl1pPr>
          </a:lstStyle>
          <a:p>
            <a:r>
              <a:rPr lang="en-GB"/>
              <a:t>Kick Off Meeting, Tübingen 09.12.08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265863"/>
            <a:ext cx="2133600" cy="258762"/>
          </a:xfrm>
        </p:spPr>
        <p:txBody>
          <a:bodyPr/>
          <a:lstStyle>
            <a:lvl1pPr>
              <a:defRPr sz="1400" b="1"/>
            </a:lvl1pPr>
          </a:lstStyle>
          <a:p>
            <a:fld id="{42406AF4-9CE9-4859-A4A9-FB87067083EC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3086" name="Text Box 14"/>
          <p:cNvSpPr txBox="1">
            <a:spLocks noChangeArrowheads="1"/>
          </p:cNvSpPr>
          <p:nvPr userDrawn="1"/>
        </p:nvSpPr>
        <p:spPr bwMode="auto">
          <a:xfrm>
            <a:off x="7180263" y="6524625"/>
            <a:ext cx="2000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b="1">
                <a:solidFill>
                  <a:srgbClr val="FFFFFF"/>
                </a:solidFill>
              </a:rPr>
              <a:t>www.clear-up.eu</a:t>
            </a:r>
            <a:endParaRPr lang="en-GB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017561"/>
      </p:ext>
    </p:extLst>
  </p:cSld>
  <p:clrMapOvr>
    <a:masterClrMapping/>
  </p:clrMapOvr>
  <p:transition advTm="6000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6790D7-62A4-4F63-838D-B4EF8209D712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D9D204-10CB-4BA0-8CF1-009DCF493CB0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140241"/>
      </p:ext>
    </p:extLst>
  </p:cSld>
  <p:clrMapOvr>
    <a:masterClrMapping/>
  </p:clrMapOvr>
  <p:transition advTm="6000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671006-3020-4BD3-B057-6AAA848EC073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9DD99D-03B1-43C7-822B-8FC052D11F32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949341"/>
      </p:ext>
    </p:extLst>
  </p:cSld>
  <p:clrMapOvr>
    <a:masterClrMapping/>
  </p:clrMapOvr>
  <p:transition advTm="6000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68413"/>
            <a:ext cx="403860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68413"/>
            <a:ext cx="403860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1A2B7D-BC6F-4767-884C-BE811437EBE8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A7FFC-6DD0-42FD-92E6-71E1DD06A7BB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593744"/>
      </p:ext>
    </p:extLst>
  </p:cSld>
  <p:clrMapOvr>
    <a:masterClrMapping/>
  </p:clrMapOvr>
  <p:transition advTm="6000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61224F-7AED-4395-A842-A3041DA4EF19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71C8CF-A37D-4288-99CF-6FA4E4A08997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192592"/>
      </p:ext>
    </p:extLst>
  </p:cSld>
  <p:clrMapOvr>
    <a:masterClrMapping/>
  </p:clrMapOvr>
  <p:transition advTm="6000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9394B2-C4DE-429A-BA96-791ADDDE224E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61F65A-C7E7-4CC1-AB59-5A8173F188E0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589418"/>
      </p:ext>
    </p:extLst>
  </p:cSld>
  <p:clrMapOvr>
    <a:masterClrMapping/>
  </p:clrMapOvr>
  <p:transition advTm="6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19138" y="1773238"/>
            <a:ext cx="3776662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3776663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	© 2010 Universität Tübingen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FD113B-9542-4A4A-892B-987DCFE08AB1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5E7C66-1BB6-44F3-AC52-C7DDE7BF95B2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107516"/>
      </p:ext>
    </p:extLst>
  </p:cSld>
  <p:clrMapOvr>
    <a:masterClrMapping/>
  </p:clrMapOvr>
  <p:transition advTm="6000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E469D7-57C3-4181-A937-02091312BCA4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D6DAE-795A-4C11-97CF-AE99BCDBFA9B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711919"/>
      </p:ext>
    </p:extLst>
  </p:cSld>
  <p:clrMapOvr>
    <a:masterClrMapping/>
  </p:clrMapOvr>
  <p:transition advTm="6000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A3FD239-086C-4C92-87EF-393E7E66E8B2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802160-9EF7-48DF-A4C2-951A31F16A70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019511"/>
      </p:ext>
    </p:extLst>
  </p:cSld>
  <p:clrMapOvr>
    <a:masterClrMapping/>
  </p:clrMapOvr>
  <p:transition advTm="6000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B0DD19-C010-44D1-94E2-CEF23579CCCA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726599-1278-4467-8580-3E2D9AB89C5A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543363"/>
      </p:ext>
    </p:extLst>
  </p:cSld>
  <p:clrMapOvr>
    <a:masterClrMapping/>
  </p:clrMapOvr>
  <p:transition advTm="6000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2088" y="58738"/>
            <a:ext cx="2144712" cy="581818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07950" y="58738"/>
            <a:ext cx="6281738" cy="581818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5C071F-6E13-480A-81FE-2148C00E4F61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C3BC96-6408-45B6-A5CE-542287CDD5C9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142452"/>
      </p:ext>
    </p:extLst>
  </p:cSld>
  <p:clrMapOvr>
    <a:masterClrMapping/>
  </p:clrMapOvr>
  <p:transition advTm="6000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 descr="clear_up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04813"/>
            <a:ext cx="4213225" cy="161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081" name="Object 9"/>
          <p:cNvGraphicFramePr>
            <a:graphicFrameLocks noChangeAspect="1"/>
          </p:cNvGraphicFramePr>
          <p:nvPr userDrawn="1"/>
        </p:nvGraphicFramePr>
        <p:xfrm>
          <a:off x="1116013" y="4049713"/>
          <a:ext cx="8027987" cy="280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49" name="Image" r:id="rId4" imgW="6844444" imgH="2539683" progId="Photoshop.Image.10">
                  <p:embed/>
                </p:oleObj>
              </mc:Choice>
              <mc:Fallback>
                <p:oleObj name="Image" r:id="rId4" imgW="6844444" imgH="2539683" progId="Photoshop.Image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5754"/>
                      <a:stretch>
                        <a:fillRect/>
                      </a:stretch>
                    </p:blipFill>
                    <p:spPr bwMode="auto">
                      <a:xfrm>
                        <a:off x="1116013" y="4049713"/>
                        <a:ext cx="8027987" cy="2808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0" name="Rectangle 8"/>
          <p:cNvSpPr>
            <a:spLocks noChangeArrowheads="1"/>
          </p:cNvSpPr>
          <p:nvPr userDrawn="1"/>
        </p:nvSpPr>
        <p:spPr bwMode="auto">
          <a:xfrm>
            <a:off x="0" y="2636838"/>
            <a:ext cx="9144000" cy="1727200"/>
          </a:xfrm>
          <a:prstGeom prst="rect">
            <a:avLst/>
          </a:prstGeom>
          <a:solidFill>
            <a:srgbClr val="5A87C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2781300"/>
            <a:ext cx="8713787" cy="93503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3743325"/>
            <a:ext cx="6872287" cy="4064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DDDDDD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107950" y="6524625"/>
            <a:ext cx="2133600" cy="1968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91C73FA-4559-44FB-90C0-9D27094BFE23}" type="datetime1">
              <a:rPr lang="en-GB">
                <a:solidFill>
                  <a:srgbClr val="000000"/>
                </a:solidFill>
              </a:rPr>
              <a:pPr/>
              <a:t>14/04/2021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763713" y="1700213"/>
            <a:ext cx="7380287" cy="431800"/>
          </a:xfrm>
        </p:spPr>
        <p:txBody>
          <a:bodyPr/>
          <a:lstStyle>
            <a:lvl1pPr>
              <a:defRPr sz="1600">
                <a:solidFill>
                  <a:srgbClr val="333333"/>
                </a:solidFill>
              </a:defRPr>
            </a:lvl1pPr>
          </a:lstStyle>
          <a:p>
            <a:r>
              <a:rPr lang="en-GB"/>
              <a:t>Kick Off Meeting, Tübingen 09.12.08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265863"/>
            <a:ext cx="2133600" cy="258762"/>
          </a:xfrm>
        </p:spPr>
        <p:txBody>
          <a:bodyPr/>
          <a:lstStyle>
            <a:lvl1pPr>
              <a:defRPr sz="1400" b="1"/>
            </a:lvl1pPr>
          </a:lstStyle>
          <a:p>
            <a:fld id="{42406AF4-9CE9-4859-A4A9-FB87067083EC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3086" name="Text Box 14"/>
          <p:cNvSpPr txBox="1">
            <a:spLocks noChangeArrowheads="1"/>
          </p:cNvSpPr>
          <p:nvPr userDrawn="1"/>
        </p:nvSpPr>
        <p:spPr bwMode="auto">
          <a:xfrm>
            <a:off x="7180263" y="6524625"/>
            <a:ext cx="2000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b="1">
                <a:solidFill>
                  <a:srgbClr val="FFFFFF"/>
                </a:solidFill>
              </a:rPr>
              <a:t>www.clear-up.eu</a:t>
            </a:r>
            <a:endParaRPr lang="en-GB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426472"/>
      </p:ext>
    </p:extLst>
  </p:cSld>
  <p:clrMapOvr>
    <a:masterClrMapping/>
  </p:clrMapOvr>
  <p:transition advTm="6000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6790D7-62A4-4F63-838D-B4EF8209D712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D9D204-10CB-4BA0-8CF1-009DCF493CB0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093944"/>
      </p:ext>
    </p:extLst>
  </p:cSld>
  <p:clrMapOvr>
    <a:masterClrMapping/>
  </p:clrMapOvr>
  <p:transition advTm="6000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671006-3020-4BD3-B057-6AAA848EC073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9DD99D-03B1-43C7-822B-8FC052D11F32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763290"/>
      </p:ext>
    </p:extLst>
  </p:cSld>
  <p:clrMapOvr>
    <a:masterClrMapping/>
  </p:clrMapOvr>
  <p:transition advTm="6000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68413"/>
            <a:ext cx="403860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68413"/>
            <a:ext cx="403860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1A2B7D-BC6F-4767-884C-BE811437EBE8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A7FFC-6DD0-42FD-92E6-71E1DD06A7BB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841026"/>
      </p:ext>
    </p:extLst>
  </p:cSld>
  <p:clrMapOvr>
    <a:masterClrMapping/>
  </p:clrMapOvr>
  <p:transition advTm="6000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61224F-7AED-4395-A842-A3041DA4EF19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71C8CF-A37D-4288-99CF-6FA4E4A08997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274187"/>
      </p:ext>
    </p:extLst>
  </p:cSld>
  <p:clrMapOvr>
    <a:masterClrMapping/>
  </p:clrMapOvr>
  <p:transition advTm="6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	© 2010 Universität Tübingen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9394B2-C4DE-429A-BA96-791ADDDE224E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61F65A-C7E7-4CC1-AB59-5A8173F188E0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58646"/>
      </p:ext>
    </p:extLst>
  </p:cSld>
  <p:clrMapOvr>
    <a:masterClrMapping/>
  </p:clrMapOvr>
  <p:transition advTm="6000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FD113B-9542-4A4A-892B-987DCFE08AB1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5E7C66-1BB6-44F3-AC52-C7DDE7BF95B2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973754"/>
      </p:ext>
    </p:extLst>
  </p:cSld>
  <p:clrMapOvr>
    <a:masterClrMapping/>
  </p:clrMapOvr>
  <p:transition advTm="6000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E469D7-57C3-4181-A937-02091312BCA4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D6DAE-795A-4C11-97CF-AE99BCDBFA9B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622020"/>
      </p:ext>
    </p:extLst>
  </p:cSld>
  <p:clrMapOvr>
    <a:masterClrMapping/>
  </p:clrMapOvr>
  <p:transition advTm="6000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A3FD239-086C-4C92-87EF-393E7E66E8B2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802160-9EF7-48DF-A4C2-951A31F16A70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164408"/>
      </p:ext>
    </p:extLst>
  </p:cSld>
  <p:clrMapOvr>
    <a:masterClrMapping/>
  </p:clrMapOvr>
  <p:transition advTm="6000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B0DD19-C010-44D1-94E2-CEF23579CCCA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726599-1278-4467-8580-3E2D9AB89C5A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379769"/>
      </p:ext>
    </p:extLst>
  </p:cSld>
  <p:clrMapOvr>
    <a:masterClrMapping/>
  </p:clrMapOvr>
  <p:transition advTm="6000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2088" y="58738"/>
            <a:ext cx="2144712" cy="581818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07950" y="58738"/>
            <a:ext cx="6281738" cy="581818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5C071F-6E13-480A-81FE-2148C00E4F61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C3BC96-6408-45B6-A5CE-542287CDD5C9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729837"/>
      </p:ext>
    </p:extLst>
  </p:cSld>
  <p:clrMapOvr>
    <a:masterClrMapping/>
  </p:clrMapOvr>
  <p:transition advTm="6000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 descr="clear_up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04813"/>
            <a:ext cx="4213225" cy="161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081" name="Object 9"/>
          <p:cNvGraphicFramePr>
            <a:graphicFrameLocks noChangeAspect="1"/>
          </p:cNvGraphicFramePr>
          <p:nvPr userDrawn="1"/>
        </p:nvGraphicFramePr>
        <p:xfrm>
          <a:off x="1116013" y="4049713"/>
          <a:ext cx="8027987" cy="280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3" name="Image" r:id="rId4" imgW="6844444" imgH="2539683" progId="Photoshop.Image.10">
                  <p:embed/>
                </p:oleObj>
              </mc:Choice>
              <mc:Fallback>
                <p:oleObj name="Image" r:id="rId4" imgW="6844444" imgH="2539683" progId="Photoshop.Image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5754"/>
                      <a:stretch>
                        <a:fillRect/>
                      </a:stretch>
                    </p:blipFill>
                    <p:spPr bwMode="auto">
                      <a:xfrm>
                        <a:off x="1116013" y="4049713"/>
                        <a:ext cx="8027987" cy="2808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0" name="Rectangle 8"/>
          <p:cNvSpPr>
            <a:spLocks noChangeArrowheads="1"/>
          </p:cNvSpPr>
          <p:nvPr userDrawn="1"/>
        </p:nvSpPr>
        <p:spPr bwMode="auto">
          <a:xfrm>
            <a:off x="0" y="2636838"/>
            <a:ext cx="9144000" cy="1727200"/>
          </a:xfrm>
          <a:prstGeom prst="rect">
            <a:avLst/>
          </a:prstGeom>
          <a:solidFill>
            <a:srgbClr val="5A87C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2781300"/>
            <a:ext cx="8713787" cy="93503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3743325"/>
            <a:ext cx="6872287" cy="4064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DDDDDD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107950" y="6524625"/>
            <a:ext cx="2133600" cy="1968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91C73FA-4559-44FB-90C0-9D27094BFE23}" type="datetime1">
              <a:rPr lang="en-GB">
                <a:solidFill>
                  <a:srgbClr val="000000"/>
                </a:solidFill>
              </a:rPr>
              <a:pPr/>
              <a:t>14/04/2021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763713" y="1700213"/>
            <a:ext cx="7380287" cy="431800"/>
          </a:xfrm>
        </p:spPr>
        <p:txBody>
          <a:bodyPr/>
          <a:lstStyle>
            <a:lvl1pPr>
              <a:defRPr sz="1600">
                <a:solidFill>
                  <a:srgbClr val="333333"/>
                </a:solidFill>
              </a:defRPr>
            </a:lvl1pPr>
          </a:lstStyle>
          <a:p>
            <a:r>
              <a:rPr lang="en-GB"/>
              <a:t>Kick Off Meeting, Tübingen 09.12.08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265863"/>
            <a:ext cx="2133600" cy="258762"/>
          </a:xfrm>
        </p:spPr>
        <p:txBody>
          <a:bodyPr/>
          <a:lstStyle>
            <a:lvl1pPr>
              <a:defRPr sz="1400" b="1"/>
            </a:lvl1pPr>
          </a:lstStyle>
          <a:p>
            <a:fld id="{42406AF4-9CE9-4859-A4A9-FB87067083EC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3086" name="Text Box 14"/>
          <p:cNvSpPr txBox="1">
            <a:spLocks noChangeArrowheads="1"/>
          </p:cNvSpPr>
          <p:nvPr userDrawn="1"/>
        </p:nvSpPr>
        <p:spPr bwMode="auto">
          <a:xfrm>
            <a:off x="7180263" y="6524625"/>
            <a:ext cx="2000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b="1">
                <a:solidFill>
                  <a:srgbClr val="FFFFFF"/>
                </a:solidFill>
              </a:rPr>
              <a:t>www.clear-up.eu</a:t>
            </a:r>
            <a:endParaRPr lang="en-GB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999682"/>
      </p:ext>
    </p:extLst>
  </p:cSld>
  <p:clrMapOvr>
    <a:masterClrMapping/>
  </p:clrMapOvr>
  <p:transition advTm="6000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6790D7-62A4-4F63-838D-B4EF8209D712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D9D204-10CB-4BA0-8CF1-009DCF493CB0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156534"/>
      </p:ext>
    </p:extLst>
  </p:cSld>
  <p:clrMapOvr>
    <a:masterClrMapping/>
  </p:clrMapOvr>
  <p:transition advTm="6000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671006-3020-4BD3-B057-6AAA848EC073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9DD99D-03B1-43C7-822B-8FC052D11F32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723787"/>
      </p:ext>
    </p:extLst>
  </p:cSld>
  <p:clrMapOvr>
    <a:masterClrMapping/>
  </p:clrMapOvr>
  <p:transition advTm="6000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68413"/>
            <a:ext cx="403860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68413"/>
            <a:ext cx="403860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1A2B7D-BC6F-4767-884C-BE811437EBE8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A7FFC-6DD0-42FD-92E6-71E1DD06A7BB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126230"/>
      </p:ext>
    </p:extLst>
  </p:cSld>
  <p:clrMapOvr>
    <a:masterClrMapping/>
  </p:clrMapOvr>
  <p:transition advTm="6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	© 2010 Universität Tübingen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61224F-7AED-4395-A842-A3041DA4EF19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71C8CF-A37D-4288-99CF-6FA4E4A08997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482751"/>
      </p:ext>
    </p:extLst>
  </p:cSld>
  <p:clrMapOvr>
    <a:masterClrMapping/>
  </p:clrMapOvr>
  <p:transition advTm="6000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9394B2-C4DE-429A-BA96-791ADDDE224E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61F65A-C7E7-4CC1-AB59-5A8173F188E0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001664"/>
      </p:ext>
    </p:extLst>
  </p:cSld>
  <p:clrMapOvr>
    <a:masterClrMapping/>
  </p:clrMapOvr>
  <p:transition advTm="6000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FD113B-9542-4A4A-892B-987DCFE08AB1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5E7C66-1BB6-44F3-AC52-C7DDE7BF95B2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984827"/>
      </p:ext>
    </p:extLst>
  </p:cSld>
  <p:clrMapOvr>
    <a:masterClrMapping/>
  </p:clrMapOvr>
  <p:transition advTm="6000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E469D7-57C3-4181-A937-02091312BCA4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D6DAE-795A-4C11-97CF-AE99BCDBFA9B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329706"/>
      </p:ext>
    </p:extLst>
  </p:cSld>
  <p:clrMapOvr>
    <a:masterClrMapping/>
  </p:clrMapOvr>
  <p:transition advTm="6000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A3FD239-086C-4C92-87EF-393E7E66E8B2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802160-9EF7-48DF-A4C2-951A31F16A70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245150"/>
      </p:ext>
    </p:extLst>
  </p:cSld>
  <p:clrMapOvr>
    <a:masterClrMapping/>
  </p:clrMapOvr>
  <p:transition advTm="6000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B0DD19-C010-44D1-94E2-CEF23579CCCA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726599-1278-4467-8580-3E2D9AB89C5A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403537"/>
      </p:ext>
    </p:extLst>
  </p:cSld>
  <p:clrMapOvr>
    <a:masterClrMapping/>
  </p:clrMapOvr>
  <p:transition advTm="6000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2088" y="58738"/>
            <a:ext cx="2144712" cy="581818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07950" y="58738"/>
            <a:ext cx="6281738" cy="581818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5C071F-6E13-480A-81FE-2148C00E4F61}" type="datetime1">
              <a:rPr lang="en-GB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C3BC96-6408-45B6-A5CE-542287CDD5C9}" type="slidenum">
              <a:rPr lang="en-GB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643525"/>
      </p:ext>
    </p:extLst>
  </p:cSld>
  <p:clrMapOvr>
    <a:masterClrMapping/>
  </p:clrMapOvr>
  <p:transition advTm="6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	© 2010 Universität Tübingen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	© 2010 Universität Tübingen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	© 2010 Universität Tübingen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719138" y="809625"/>
            <a:ext cx="770572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027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1292225"/>
            <a:ext cx="77009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089" name="Line 17"/>
          <p:cNvSpPr>
            <a:spLocks noChangeShapeType="1"/>
          </p:cNvSpPr>
          <p:nvPr/>
        </p:nvSpPr>
        <p:spPr bwMode="auto">
          <a:xfrm>
            <a:off x="719138" y="6315075"/>
            <a:ext cx="7705725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09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9138" y="6519863"/>
            <a:ext cx="7705725" cy="152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7702550" algn="r"/>
              </a:tabLst>
              <a:defRPr sz="1000"/>
            </a:lvl1pPr>
          </a:lstStyle>
          <a:p>
            <a:pPr>
              <a:defRPr/>
            </a:pPr>
            <a:r>
              <a:rPr lang="de-DE"/>
              <a:t>	© 2010 Universität Tübingen</a:t>
            </a:r>
          </a:p>
        </p:txBody>
      </p:sp>
      <p:pic>
        <p:nvPicPr>
          <p:cNvPr id="1030" name="Picture 22" descr="xEKUT_WortBildMarke_W_RGB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19138" y="179388"/>
            <a:ext cx="17637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773238"/>
            <a:ext cx="7705725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180975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SzPct val="80000"/>
        <a:buChar char="-"/>
        <a:defRPr sz="2000">
          <a:solidFill>
            <a:schemeClr val="tx1"/>
          </a:solidFill>
          <a:latin typeface="+mn-lt"/>
        </a:defRPr>
      </a:lvl2pPr>
      <a:lvl3pPr marL="895350" indent="-174625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3pPr>
      <a:lvl4pPr marL="1260475" indent="-185738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4pPr>
      <a:lvl5pPr marL="1622425" indent="-182563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5pPr>
      <a:lvl6pPr marL="2079625" indent="-182563" algn="l" rtl="0" fontAlgn="base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6pPr>
      <a:lvl7pPr marL="2536825" indent="-182563" algn="l" rtl="0" fontAlgn="base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7pPr>
      <a:lvl8pPr marL="2994025" indent="-182563" algn="l" rtl="0" fontAlgn="base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8pPr>
      <a:lvl9pPr marL="3451225" indent="-182563" algn="l" rtl="0" fontAlgn="base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2"/>
          <p:cNvSpPr>
            <a:spLocks noChangeArrowheads="1"/>
          </p:cNvSpPr>
          <p:nvPr userDrawn="1"/>
        </p:nvSpPr>
        <p:spPr bwMode="auto">
          <a:xfrm>
            <a:off x="0" y="6092825"/>
            <a:ext cx="9144000" cy="792163"/>
          </a:xfrm>
          <a:prstGeom prst="rect">
            <a:avLst/>
          </a:prstGeom>
          <a:solidFill>
            <a:srgbClr val="5A87C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792163"/>
          </a:xfrm>
          <a:prstGeom prst="rect">
            <a:avLst/>
          </a:prstGeom>
          <a:solidFill>
            <a:srgbClr val="5A87C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950" y="58738"/>
            <a:ext cx="8229600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8413"/>
            <a:ext cx="822960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9388" y="6245225"/>
            <a:ext cx="2674937" cy="2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A7DA125E-F4C8-469D-8946-EC50A85A7EBA}" type="datetime1">
              <a:rPr lang="en-GB" smtClean="0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9388" y="6524625"/>
            <a:ext cx="6408737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pic>
        <p:nvPicPr>
          <p:cNvPr id="1038" name="Picture 14" descr="clear_up_logo_invers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6148388"/>
            <a:ext cx="1763713" cy="69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75250" y="6553200"/>
            <a:ext cx="2133600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CEE8758-459A-49F7-AA25-6643C3A3AE73}" type="slidenum">
              <a:rPr lang="en-GB" smtClean="0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259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 advTm="6000">
    <p:fade/>
  </p:transition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5A87C5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2"/>
          <p:cNvSpPr>
            <a:spLocks noChangeArrowheads="1"/>
          </p:cNvSpPr>
          <p:nvPr userDrawn="1"/>
        </p:nvSpPr>
        <p:spPr bwMode="auto">
          <a:xfrm>
            <a:off x="0" y="6092825"/>
            <a:ext cx="9144000" cy="792163"/>
          </a:xfrm>
          <a:prstGeom prst="rect">
            <a:avLst/>
          </a:prstGeom>
          <a:solidFill>
            <a:srgbClr val="5A87C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792163"/>
          </a:xfrm>
          <a:prstGeom prst="rect">
            <a:avLst/>
          </a:prstGeom>
          <a:solidFill>
            <a:srgbClr val="5A87C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950" y="58738"/>
            <a:ext cx="8229600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8413"/>
            <a:ext cx="822960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9388" y="6245225"/>
            <a:ext cx="2674937" cy="2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A7DA125E-F4C8-469D-8946-EC50A85A7EBA}" type="datetime1">
              <a:rPr lang="en-GB" smtClean="0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9388" y="6524625"/>
            <a:ext cx="6408737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pic>
        <p:nvPicPr>
          <p:cNvPr id="1038" name="Picture 14" descr="clear_up_logo_invers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6148388"/>
            <a:ext cx="1763713" cy="69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75250" y="6553200"/>
            <a:ext cx="2133600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CEE8758-459A-49F7-AA25-6643C3A3AE73}" type="slidenum">
              <a:rPr lang="en-GB" smtClean="0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503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ransition advTm="6000">
    <p:fade/>
  </p:transition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5A87C5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2"/>
          <p:cNvSpPr>
            <a:spLocks noChangeArrowheads="1"/>
          </p:cNvSpPr>
          <p:nvPr userDrawn="1"/>
        </p:nvSpPr>
        <p:spPr bwMode="auto">
          <a:xfrm>
            <a:off x="0" y="6092825"/>
            <a:ext cx="9144000" cy="792163"/>
          </a:xfrm>
          <a:prstGeom prst="rect">
            <a:avLst/>
          </a:prstGeom>
          <a:solidFill>
            <a:srgbClr val="5A87C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792163"/>
          </a:xfrm>
          <a:prstGeom prst="rect">
            <a:avLst/>
          </a:prstGeom>
          <a:solidFill>
            <a:srgbClr val="5A87C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950" y="58738"/>
            <a:ext cx="8229600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8413"/>
            <a:ext cx="822960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9388" y="6245225"/>
            <a:ext cx="2674937" cy="2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A7DA125E-F4C8-469D-8946-EC50A85A7EBA}" type="datetime1">
              <a:rPr lang="en-GB" smtClean="0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9388" y="6524625"/>
            <a:ext cx="6408737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pic>
        <p:nvPicPr>
          <p:cNvPr id="1038" name="Picture 14" descr="clear_up_logo_invers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6148388"/>
            <a:ext cx="1763713" cy="69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75250" y="6553200"/>
            <a:ext cx="2133600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CEE8758-459A-49F7-AA25-6643C3A3AE73}" type="slidenum">
              <a:rPr lang="en-GB" smtClean="0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599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ransition advTm="6000">
    <p:fade/>
  </p:transition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5A87C5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2"/>
          <p:cNvSpPr>
            <a:spLocks noChangeArrowheads="1"/>
          </p:cNvSpPr>
          <p:nvPr userDrawn="1"/>
        </p:nvSpPr>
        <p:spPr bwMode="auto">
          <a:xfrm>
            <a:off x="0" y="6092825"/>
            <a:ext cx="9144000" cy="792163"/>
          </a:xfrm>
          <a:prstGeom prst="rect">
            <a:avLst/>
          </a:prstGeom>
          <a:solidFill>
            <a:srgbClr val="5A87C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792163"/>
          </a:xfrm>
          <a:prstGeom prst="rect">
            <a:avLst/>
          </a:prstGeom>
          <a:solidFill>
            <a:srgbClr val="5A87C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950" y="58738"/>
            <a:ext cx="8229600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8413"/>
            <a:ext cx="822960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9388" y="6245225"/>
            <a:ext cx="2674937" cy="2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A7DA125E-F4C8-469D-8946-EC50A85A7EBA}" type="datetime1">
              <a:rPr lang="en-GB" smtClean="0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9388" y="6524625"/>
            <a:ext cx="6408737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pic>
        <p:nvPicPr>
          <p:cNvPr id="1038" name="Picture 14" descr="clear_up_logo_invers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6148388"/>
            <a:ext cx="1763713" cy="69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75250" y="6553200"/>
            <a:ext cx="2133600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CEE8758-459A-49F7-AA25-6643C3A3AE73}" type="slidenum">
              <a:rPr lang="en-GB" smtClean="0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548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ransition advTm="6000">
    <p:fade/>
  </p:transition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5A87C5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2"/>
          <p:cNvSpPr>
            <a:spLocks noChangeArrowheads="1"/>
          </p:cNvSpPr>
          <p:nvPr userDrawn="1"/>
        </p:nvSpPr>
        <p:spPr bwMode="auto">
          <a:xfrm>
            <a:off x="0" y="6092825"/>
            <a:ext cx="9144000" cy="792163"/>
          </a:xfrm>
          <a:prstGeom prst="rect">
            <a:avLst/>
          </a:prstGeom>
          <a:solidFill>
            <a:srgbClr val="5A87C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792163"/>
          </a:xfrm>
          <a:prstGeom prst="rect">
            <a:avLst/>
          </a:prstGeom>
          <a:solidFill>
            <a:srgbClr val="5A87C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950" y="58738"/>
            <a:ext cx="8229600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8413"/>
            <a:ext cx="822960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9388" y="6245225"/>
            <a:ext cx="2674937" cy="2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A7DA125E-F4C8-469D-8946-EC50A85A7EBA}" type="datetime1">
              <a:rPr lang="en-GB" smtClean="0">
                <a:solidFill>
                  <a:srgbClr val="FFFFFF"/>
                </a:solidFill>
              </a:rPr>
              <a:pPr/>
              <a:t>14/04/2021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9388" y="6524625"/>
            <a:ext cx="6408737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>
                <a:solidFill>
                  <a:srgbClr val="FFFFFF"/>
                </a:solidFill>
              </a:rPr>
              <a:t>Kick Off Meeting, Tübingen 09.12.08</a:t>
            </a:r>
          </a:p>
        </p:txBody>
      </p:sp>
      <p:pic>
        <p:nvPicPr>
          <p:cNvPr id="1038" name="Picture 14" descr="clear_up_logo_invers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6148388"/>
            <a:ext cx="1763713" cy="69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75250" y="6553200"/>
            <a:ext cx="2133600" cy="18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CEE8758-459A-49F7-AA25-6643C3A3AE73}" type="slidenum">
              <a:rPr lang="en-GB" smtClean="0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970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ransition advTm="6000">
    <p:fade/>
  </p:transition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5A87C5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5A87C5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927E8E-F42C-4836-98D1-30E4F88F2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188" y="259318"/>
            <a:ext cx="7700962" cy="369332"/>
          </a:xfrm>
        </p:spPr>
        <p:txBody>
          <a:bodyPr/>
          <a:lstStyle/>
          <a:p>
            <a:pPr algn="ctr"/>
            <a:r>
              <a:rPr lang="de-DE" dirty="0"/>
              <a:t>Merkblatt zur Abfallsortierung</a:t>
            </a: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C7D1603B-A00B-481D-9B1A-6B924733EE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6008136"/>
              </p:ext>
            </p:extLst>
          </p:nvPr>
        </p:nvGraphicFramePr>
        <p:xfrm>
          <a:off x="828675" y="837566"/>
          <a:ext cx="7686675" cy="399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3650">
                  <a:extLst>
                    <a:ext uri="{9D8B030D-6E8A-4147-A177-3AD203B41FA5}">
                      <a16:colId xmlns:a16="http://schemas.microsoft.com/office/drawing/2014/main" val="3046142529"/>
                    </a:ext>
                  </a:extLst>
                </a:gridCol>
                <a:gridCol w="2584450">
                  <a:extLst>
                    <a:ext uri="{9D8B030D-6E8A-4147-A177-3AD203B41FA5}">
                      <a16:colId xmlns:a16="http://schemas.microsoft.com/office/drawing/2014/main" val="344069880"/>
                    </a:ext>
                  </a:extLst>
                </a:gridCol>
                <a:gridCol w="2568575">
                  <a:extLst>
                    <a:ext uri="{9D8B030D-6E8A-4147-A177-3AD203B41FA5}">
                      <a16:colId xmlns:a16="http://schemas.microsoft.com/office/drawing/2014/main" val="11182076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800" b="1" kern="1200" cap="all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Papier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 err="1">
                          <a:solidFill>
                            <a:schemeClr val="tx1"/>
                          </a:solidFill>
                        </a:rPr>
                        <a:t>Knüllpapier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, Briefumschläge etc.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Keine Kartonagen, </a:t>
                      </a:r>
                      <a:r>
                        <a:rPr lang="de-DE" sz="1400" dirty="0" err="1">
                          <a:solidFill>
                            <a:srgbClr val="C00000"/>
                          </a:solidFill>
                        </a:rPr>
                        <a:t>Fastfoodverpackungen</a:t>
                      </a:r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, </a:t>
                      </a:r>
                      <a:r>
                        <a:rPr lang="de-DE" sz="1400" dirty="0" err="1">
                          <a:solidFill>
                            <a:srgbClr val="C00000"/>
                          </a:solidFill>
                        </a:rPr>
                        <a:t>To</a:t>
                      </a:r>
                      <a:r>
                        <a:rPr lang="de-DE" sz="1400" dirty="0">
                          <a:solidFill>
                            <a:srgbClr val="C00000"/>
                          </a:solidFill>
                        </a:rPr>
                        <a:t>-Go-Becher etc.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5544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chemeClr val="tx1"/>
                          </a:solidFill>
                        </a:rPr>
                        <a:t>BIOABFALL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1" dirty="0">
                          <a:solidFill>
                            <a:schemeClr val="tx1"/>
                          </a:solidFill>
                        </a:rPr>
                        <a:t>Essensreste, Obst- und Gemüsereste, Kaffee-</a:t>
                      </a:r>
                    </a:p>
                    <a:p>
                      <a:r>
                        <a:rPr lang="de-DE" sz="1400" b="1" dirty="0" err="1">
                          <a:solidFill>
                            <a:schemeClr val="tx1"/>
                          </a:solidFill>
                        </a:rPr>
                        <a:t>satz</a:t>
                      </a:r>
                      <a:r>
                        <a:rPr lang="de-DE" sz="1400" b="1" dirty="0">
                          <a:solidFill>
                            <a:schemeClr val="tx1"/>
                          </a:solidFill>
                        </a:rPr>
                        <a:t>, Teebeutel etc.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>
                          <a:solidFill>
                            <a:srgbClr val="C00000"/>
                          </a:solidFill>
                        </a:rPr>
                        <a:t>Keine </a:t>
                      </a:r>
                      <a:r>
                        <a:rPr lang="de-DE" sz="1400" b="1" dirty="0" err="1">
                          <a:solidFill>
                            <a:srgbClr val="C00000"/>
                          </a:solidFill>
                        </a:rPr>
                        <a:t>To</a:t>
                      </a:r>
                      <a:r>
                        <a:rPr lang="de-DE" sz="1400" b="1" dirty="0">
                          <a:solidFill>
                            <a:srgbClr val="C00000"/>
                          </a:solidFill>
                        </a:rPr>
                        <a:t>-Go-Becher, </a:t>
                      </a:r>
                      <a:r>
                        <a:rPr lang="de-DE" sz="1400" b="1" dirty="0" err="1">
                          <a:solidFill>
                            <a:srgbClr val="C00000"/>
                          </a:solidFill>
                        </a:rPr>
                        <a:t>Fastfoodverpackungen</a:t>
                      </a:r>
                      <a:r>
                        <a:rPr lang="de-DE" sz="1400" b="1" dirty="0">
                          <a:solidFill>
                            <a:srgbClr val="C00000"/>
                          </a:solidFill>
                        </a:rPr>
                        <a:t>, Plastik, Metall, Restmüll etc.</a:t>
                      </a:r>
                    </a:p>
                    <a:p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19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/>
                        <a:t>GELBER SACK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1" dirty="0"/>
                        <a:t>Alle Verpackungen, die nicht aus Glas oder ausschließlich aus Papier bestehen (wie </a:t>
                      </a:r>
                      <a:r>
                        <a:rPr lang="de-DE" sz="1400" b="1"/>
                        <a:t>z.B. To</a:t>
                      </a:r>
                      <a:r>
                        <a:rPr lang="de-DE" sz="1400" b="1" dirty="0"/>
                        <a:t>-Go-</a:t>
                      </a:r>
                      <a:r>
                        <a:rPr lang="de-DE" sz="1400" b="1" dirty="0" err="1"/>
                        <a:t>Becher,Fastfoodverpack</a:t>
                      </a:r>
                      <a:r>
                        <a:rPr lang="de-DE" sz="1400" b="1" dirty="0"/>
                        <a:t>-</a:t>
                      </a:r>
                      <a:r>
                        <a:rPr lang="de-DE" sz="1400" b="1" dirty="0" err="1"/>
                        <a:t>ungen</a:t>
                      </a:r>
                      <a:r>
                        <a:rPr lang="de-DE" sz="1400" b="1" dirty="0"/>
                        <a:t>, Plastik etc.)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>
                          <a:solidFill>
                            <a:srgbClr val="C00000"/>
                          </a:solidFill>
                        </a:rPr>
                        <a:t>Keine Essens- und Getränkereste, kein sauberes Papier etc.</a:t>
                      </a:r>
                    </a:p>
                    <a:p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074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/>
                        <a:t>Restmüll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1" dirty="0"/>
                        <a:t>Papiertaschentücher, verschmutztes Papier etc.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>
                          <a:solidFill>
                            <a:srgbClr val="C00000"/>
                          </a:solidFill>
                        </a:rPr>
                        <a:t>Keine Verpackungen, sauberes Papier und Bioabfälle etc.</a:t>
                      </a:r>
                    </a:p>
                    <a:p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555463"/>
                  </a:ext>
                </a:extLst>
              </a:tr>
            </a:tbl>
          </a:graphicData>
        </a:graphic>
      </p:graphicFrame>
      <p:sp>
        <p:nvSpPr>
          <p:cNvPr id="6" name="Rechteck 5">
            <a:extLst>
              <a:ext uri="{FF2B5EF4-FFF2-40B4-BE49-F238E27FC236}">
                <a16:creationId xmlns:a16="http://schemas.microsoft.com/office/drawing/2014/main" id="{A2A632CF-95DD-43C2-8A9A-075A149BA9C7}"/>
              </a:ext>
            </a:extLst>
          </p:cNvPr>
          <p:cNvSpPr/>
          <p:nvPr/>
        </p:nvSpPr>
        <p:spPr>
          <a:xfrm>
            <a:off x="828674" y="4954331"/>
            <a:ext cx="768667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629920" algn="l"/>
              </a:tabLst>
            </a:pPr>
            <a:r>
              <a:rPr lang="de-DE" sz="14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 Ressourcen zu schonen und Entsorgungskosten zu reduzieren ist eine gewissen-hafte Trennung der einzelnen Fraktionen erforderlich.</a:t>
            </a:r>
            <a:endParaRPr lang="de-DE" sz="14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sz="14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Zu diesem Zweck stehen farblich gekennzeichnete Trenn­gefäße zur Verfügung.</a:t>
            </a:r>
            <a:endParaRPr lang="de-DE" sz="14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sz="14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de-DE" sz="14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DE" sz="14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Wir bedanken uns für Ihre Mithilfe!</a:t>
            </a:r>
            <a:endParaRPr lang="de-DE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D8BE640A-56A3-4F97-89D8-B491540BE7F2}"/>
              </a:ext>
            </a:extLst>
          </p:cNvPr>
          <p:cNvSpPr/>
          <p:nvPr/>
        </p:nvSpPr>
        <p:spPr>
          <a:xfrm>
            <a:off x="114300" y="6419761"/>
            <a:ext cx="88296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Eberhard-Karls-Universität Tübingen, Dez. VIII/3, Umweltschutz und Energiemanagement, Tel.: 29 – 77421 oder 29 – 77753 </a:t>
            </a:r>
            <a:endParaRPr lang="de-DE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113520"/>
      </p:ext>
    </p:extLst>
  </p:cSld>
  <p:clrMapOvr>
    <a:masterClrMapping/>
  </p:clrMapOvr>
</p:sld>
</file>

<file path=ppt/theme/theme1.xml><?xml version="1.0" encoding="utf-8"?>
<a:theme xmlns:a="http://schemas.openxmlformats.org/drawingml/2006/main" name="UT_TITEL">
  <a:themeElements>
    <a:clrScheme name="UT_TITEL 1">
      <a:dk1>
        <a:srgbClr val="333333"/>
      </a:dk1>
      <a:lt1>
        <a:srgbClr val="FFFFFF"/>
      </a:lt1>
      <a:dk2>
        <a:srgbClr val="A51E37"/>
      </a:dk2>
      <a:lt2>
        <a:srgbClr val="2D2015"/>
      </a:lt2>
      <a:accent1>
        <a:srgbClr val="ADB3B7"/>
      </a:accent1>
      <a:accent2>
        <a:srgbClr val="B4A069"/>
      </a:accent2>
      <a:accent3>
        <a:srgbClr val="FFFFFF"/>
      </a:accent3>
      <a:accent4>
        <a:srgbClr val="2A2A2A"/>
      </a:accent4>
      <a:accent5>
        <a:srgbClr val="D3D6D8"/>
      </a:accent5>
      <a:accent6>
        <a:srgbClr val="A3915E"/>
      </a:accent6>
      <a:hlink>
        <a:srgbClr val="32414B"/>
      </a:hlink>
      <a:folHlink>
        <a:srgbClr val="A51E37"/>
      </a:folHlink>
    </a:clrScheme>
    <a:fontScheme name="UT_TIT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UT_TITEL 1">
        <a:dk1>
          <a:srgbClr val="333333"/>
        </a:dk1>
        <a:lt1>
          <a:srgbClr val="FFFFFF"/>
        </a:lt1>
        <a:dk2>
          <a:srgbClr val="A51E37"/>
        </a:dk2>
        <a:lt2>
          <a:srgbClr val="2D2015"/>
        </a:lt2>
        <a:accent1>
          <a:srgbClr val="ADB3B7"/>
        </a:accent1>
        <a:accent2>
          <a:srgbClr val="B4A069"/>
        </a:accent2>
        <a:accent3>
          <a:srgbClr val="FFFFFF"/>
        </a:accent3>
        <a:accent4>
          <a:srgbClr val="2A2A2A"/>
        </a:accent4>
        <a:accent5>
          <a:srgbClr val="D3D6D8"/>
        </a:accent5>
        <a:accent6>
          <a:srgbClr val="A3915E"/>
        </a:accent6>
        <a:hlink>
          <a:srgbClr val="32414B"/>
        </a:hlink>
        <a:folHlink>
          <a:srgbClr val="A51E3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154</Words>
  <Application>Microsoft Office PowerPoint</Application>
  <PresentationFormat>Bildschirmpräsentation (4:3)</PresentationFormat>
  <Paragraphs>19</Paragraphs>
  <Slides>1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6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11" baseType="lpstr">
      <vt:lpstr>Arial</vt:lpstr>
      <vt:lpstr>Times New Roman</vt:lpstr>
      <vt:lpstr>Wingdings</vt:lpstr>
      <vt:lpstr>UT_TITEL</vt:lpstr>
      <vt:lpstr>Default Design</vt:lpstr>
      <vt:lpstr>1_Default Design</vt:lpstr>
      <vt:lpstr>2_Default Design</vt:lpstr>
      <vt:lpstr>3_Default Design</vt:lpstr>
      <vt:lpstr>4_Default Design</vt:lpstr>
      <vt:lpstr>Image</vt:lpstr>
      <vt:lpstr>Merkblatt zur Abfallsortierung</vt:lpstr>
    </vt:vector>
  </TitlesOfParts>
  <Company>BBDO Services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 (max. zweizeilig/linksbündig) Headline (Ausrichtung am Fuß) 28 pt</dc:title>
  <dc:creator>michael doerwald</dc:creator>
  <cp:lastModifiedBy>Eissler, Annette</cp:lastModifiedBy>
  <cp:revision>165</cp:revision>
  <cp:lastPrinted>2021-02-08T16:25:59Z</cp:lastPrinted>
  <dcterms:created xsi:type="dcterms:W3CDTF">2010-10-08T14:57:09Z</dcterms:created>
  <dcterms:modified xsi:type="dcterms:W3CDTF">2021-04-14T15:20:03Z</dcterms:modified>
</cp:coreProperties>
</file>