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88388" cy="30279975"/>
  <p:notesSz cx="6669088" cy="9926638"/>
  <p:defaultTextStyle>
    <a:defPPr>
      <a:defRPr lang="en-GB"/>
    </a:defPPr>
    <a:lvl1pPr algn="l" defTabSz="447675" rtl="0" eaLnBrk="0" fontAlgn="base" hangingPunct="0">
      <a:spcBef>
        <a:spcPct val="0"/>
      </a:spcBef>
      <a:spcAft>
        <a:spcPct val="0"/>
      </a:spcAft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1363" indent="-284163" algn="l" defTabSz="447675" rtl="0" eaLnBrk="0" fontAlgn="base" hangingPunct="0">
      <a:spcBef>
        <a:spcPct val="0"/>
      </a:spcBef>
      <a:spcAft>
        <a:spcPct val="0"/>
      </a:spcAft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1413" indent="-227013" algn="l" defTabSz="447675" rtl="0" eaLnBrk="0" fontAlgn="base" hangingPunct="0">
      <a:spcBef>
        <a:spcPct val="0"/>
      </a:spcBef>
      <a:spcAft>
        <a:spcPct val="0"/>
      </a:spcAft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598613" indent="-227013" algn="l" defTabSz="447675" rtl="0" eaLnBrk="0" fontAlgn="base" hangingPunct="0">
      <a:spcBef>
        <a:spcPct val="0"/>
      </a:spcBef>
      <a:spcAft>
        <a:spcPct val="0"/>
      </a:spcAft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5813" indent="-227013" algn="l" defTabSz="447675" rtl="0" eaLnBrk="0" fontAlgn="base" hangingPunct="0">
      <a:spcBef>
        <a:spcPct val="0"/>
      </a:spcBef>
      <a:spcAft>
        <a:spcPct val="0"/>
      </a:spcAft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59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40000"/>
    <a:srgbClr val="FB7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>
      <p:cViewPr varScale="1">
        <p:scale>
          <a:sx n="23" d="100"/>
          <a:sy n="23" d="100"/>
        </p:scale>
        <p:origin x="2646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A6406B8-D81C-A781-D0C9-21A88A966C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49188" eaLnBrk="1" hangingPunct="1">
              <a:buClr>
                <a:srgbClr val="000000"/>
              </a:buClr>
              <a:buSzPct val="100000"/>
              <a:buFont typeface="Times New Roman" pitchFamily="1" charset="0"/>
              <a:buNone/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68B6F1-3A68-3E33-39B6-0B49FF1FC3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7765C0E-7CFA-B344-83F7-231BC94F19B7}" type="datetime1">
              <a:rPr lang="de-DE" altLang="de-DE"/>
              <a:pPr>
                <a:defRPr/>
              </a:pPr>
              <a:t>20.08.2026</a:t>
            </a:fld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32CD063-B62C-E7FA-DAC6-CD9A7C735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890665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49188" eaLnBrk="1" hangingPunct="1">
              <a:buClr>
                <a:srgbClr val="000000"/>
              </a:buClr>
              <a:buSzPct val="100000"/>
              <a:buFont typeface="Times New Roman" pitchFamily="1" charset="0"/>
              <a:buNone/>
              <a:defRPr sz="1200"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B853CA-BB9B-2065-8D60-ECD3B15BBA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6866" y="9428711"/>
            <a:ext cx="2890665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fld id="{4D3C2D53-2A49-594B-895E-534DFC20FA3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95E05D33-A7B2-51D4-578D-B810FDECB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669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59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de-DE" altLang="de-DE"/>
          </a:p>
        </p:txBody>
      </p:sp>
      <p:sp>
        <p:nvSpPr>
          <p:cNvPr id="3075" name="Text Box 2">
            <a:extLst>
              <a:ext uri="{FF2B5EF4-FFF2-40B4-BE49-F238E27FC236}">
                <a16:creationId xmlns:a16="http://schemas.microsoft.com/office/drawing/2014/main" id="{02413C4A-AA08-9094-06BA-C96F1D7F9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890665" cy="49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e-DE"/>
          </a:p>
        </p:txBody>
      </p:sp>
      <p:sp>
        <p:nvSpPr>
          <p:cNvPr id="3076" name="Text Box 3">
            <a:extLst>
              <a:ext uri="{FF2B5EF4-FFF2-40B4-BE49-F238E27FC236}">
                <a16:creationId xmlns:a16="http://schemas.microsoft.com/office/drawing/2014/main" id="{EE3A7FBB-A666-318F-F385-1B8FD7F91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866" y="0"/>
            <a:ext cx="2890665" cy="49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e-DE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7CAA2E5A-25B4-3690-1B0C-75E22EB3C8E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58888" y="744538"/>
            <a:ext cx="9185276" cy="13004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11DD291-D2A8-3B5A-76DA-E2D753E7317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66598" y="4715952"/>
            <a:ext cx="5334336" cy="44637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3079" name="Text Box 6">
            <a:extLst>
              <a:ext uri="{FF2B5EF4-FFF2-40B4-BE49-F238E27FC236}">
                <a16:creationId xmlns:a16="http://schemas.microsoft.com/office/drawing/2014/main" id="{8BAF9B68-FA44-0F26-A8CA-75B09B986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27115"/>
            <a:ext cx="2890665" cy="49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59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e-DE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BD37918-3949-782B-A9E3-BD0AD50B621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776866" y="9428711"/>
            <a:ext cx="2889107" cy="494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5CEC5601-11A5-1C4D-B437-856A3A7948F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1" charset="-128"/>
        <a:cs typeface="ＭＳ Ｐゴシック" pitchFamily="1" charset="-128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1" charset="-128"/>
        <a:cs typeface="+mn-cs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1" charset="-128"/>
        <a:cs typeface="+mn-cs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1" charset="-128"/>
        <a:cs typeface="+mn-cs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pitchFamily="1" charset="-128"/>
        <a:cs typeface="+mn-cs"/>
      </a:defRPr>
    </a:lvl5pPr>
    <a:lvl6pPr marL="2285618" algn="l" defTabSz="45712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42" algn="l" defTabSz="45712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67" algn="l" defTabSz="45712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89" algn="l" defTabSz="45712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F91CF50-A801-ED8C-2B1A-CC881E1B64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7D014E8-C546-774B-981F-94B6D8042FCE}" type="slidenum">
              <a:rPr lang="de-DE" altLang="de-DE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00AB4568-145D-F75B-0195-C90FEF60B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097" y="745296"/>
            <a:ext cx="2354895" cy="37216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de-DE" altLang="de-DE" sz="59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1BF92A28-3013-61AE-311D-570B7D321B4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66598" y="4715952"/>
            <a:ext cx="5335893" cy="456753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5125" name="Text Box 3">
            <a:extLst>
              <a:ext uri="{FF2B5EF4-FFF2-40B4-BE49-F238E27FC236}">
                <a16:creationId xmlns:a16="http://schemas.microsoft.com/office/drawing/2014/main" id="{1E0E0AE7-FDCC-BC25-6C3C-650BD476B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866" y="9428711"/>
            <a:ext cx="2890665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517CEA8-A5B6-0848-812E-C614455269D0}" type="slidenum">
              <a:rPr lang="de-DE" altLang="de-DE">
                <a:solidFill>
                  <a:srgbClr val="333333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de-DE" altLang="de-DE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03375" y="9405939"/>
            <a:ext cx="18181639" cy="6491286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08341" y="17159290"/>
            <a:ext cx="14971713" cy="7737475"/>
          </a:xfrm>
        </p:spPr>
        <p:txBody>
          <a:bodyPr/>
          <a:lstStyle>
            <a:lvl1pPr marL="0" indent="0" algn="ctr">
              <a:buNone/>
              <a:defRPr/>
            </a:lvl1pPr>
            <a:lvl2pPr marL="457125" indent="0" algn="ctr">
              <a:buNone/>
              <a:defRPr/>
            </a:lvl2pPr>
            <a:lvl3pPr marL="914246" indent="0" algn="ctr">
              <a:buNone/>
              <a:defRPr/>
            </a:lvl3pPr>
            <a:lvl4pPr marL="1371371" indent="0" algn="ctr">
              <a:buNone/>
              <a:defRPr/>
            </a:lvl4pPr>
            <a:lvl5pPr marL="1828496" indent="0" algn="ctr">
              <a:buNone/>
              <a:defRPr/>
            </a:lvl5pPr>
            <a:lvl6pPr marL="2285618" indent="0" algn="ctr">
              <a:buNone/>
              <a:defRPr/>
            </a:lvl6pPr>
            <a:lvl7pPr marL="2742742" indent="0" algn="ctr">
              <a:buNone/>
              <a:defRPr/>
            </a:lvl7pPr>
            <a:lvl8pPr marL="3199867" indent="0" algn="ctr">
              <a:buNone/>
              <a:defRPr/>
            </a:lvl8pPr>
            <a:lvl9pPr marL="365698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22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0237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9099" y="19457987"/>
            <a:ext cx="18180049" cy="60134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89099" y="12833351"/>
            <a:ext cx="18180049" cy="6624639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125" indent="0">
              <a:buNone/>
              <a:defRPr sz="1800"/>
            </a:lvl2pPr>
            <a:lvl3pPr marL="914246" indent="0">
              <a:buNone/>
              <a:defRPr sz="1500"/>
            </a:lvl3pPr>
            <a:lvl4pPr marL="1371371" indent="0">
              <a:buNone/>
              <a:defRPr sz="1500"/>
            </a:lvl4pPr>
            <a:lvl5pPr marL="1828496" indent="0">
              <a:buNone/>
              <a:defRPr sz="1500"/>
            </a:lvl5pPr>
            <a:lvl6pPr marL="2285618" indent="0">
              <a:buNone/>
              <a:defRPr sz="1500"/>
            </a:lvl6pPr>
            <a:lvl7pPr marL="2742742" indent="0">
              <a:buNone/>
              <a:defRPr sz="1500"/>
            </a:lvl7pPr>
            <a:lvl8pPr marL="3199867" indent="0">
              <a:buNone/>
              <a:defRPr sz="1500"/>
            </a:lvl8pPr>
            <a:lvl9pPr marL="3656989" indent="0">
              <a:buNone/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2626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9976" y="15397164"/>
            <a:ext cx="9594850" cy="932338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817227" y="15397164"/>
            <a:ext cx="9594850" cy="932338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0811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12849"/>
            <a:ext cx="19248439" cy="5046663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9974" y="6778625"/>
            <a:ext cx="9450387" cy="28241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25" indent="0">
              <a:buNone/>
              <a:defRPr sz="1800" b="1"/>
            </a:lvl2pPr>
            <a:lvl3pPr marL="914246" indent="0">
              <a:buNone/>
              <a:defRPr sz="1800" b="1"/>
            </a:lvl3pPr>
            <a:lvl4pPr marL="1371371" indent="0">
              <a:buNone/>
              <a:defRPr sz="1500" b="1"/>
            </a:lvl4pPr>
            <a:lvl5pPr marL="1828496" indent="0">
              <a:buNone/>
              <a:defRPr sz="1500" b="1"/>
            </a:lvl5pPr>
            <a:lvl6pPr marL="2285618" indent="0">
              <a:buNone/>
              <a:defRPr sz="1500" b="1"/>
            </a:lvl6pPr>
            <a:lvl7pPr marL="2742742" indent="0">
              <a:buNone/>
              <a:defRPr sz="1500" b="1"/>
            </a:lvl7pPr>
            <a:lvl8pPr marL="3199867" indent="0">
              <a:buNone/>
              <a:defRPr sz="1500" b="1"/>
            </a:lvl8pPr>
            <a:lvl9pPr marL="3656989" indent="0">
              <a:buNone/>
              <a:defRPr sz="15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9974" y="9602792"/>
            <a:ext cx="9450387" cy="17446624"/>
          </a:xfrm>
        </p:spPr>
        <p:txBody>
          <a:bodyPr/>
          <a:lstStyle>
            <a:lvl1pPr>
              <a:defRPr sz="25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0864852" y="6778625"/>
            <a:ext cx="9453561" cy="28241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25" indent="0">
              <a:buNone/>
              <a:defRPr sz="1800" b="1"/>
            </a:lvl2pPr>
            <a:lvl3pPr marL="914246" indent="0">
              <a:buNone/>
              <a:defRPr sz="1800" b="1"/>
            </a:lvl3pPr>
            <a:lvl4pPr marL="1371371" indent="0">
              <a:buNone/>
              <a:defRPr sz="1500" b="1"/>
            </a:lvl4pPr>
            <a:lvl5pPr marL="1828496" indent="0">
              <a:buNone/>
              <a:defRPr sz="1500" b="1"/>
            </a:lvl5pPr>
            <a:lvl6pPr marL="2285618" indent="0">
              <a:buNone/>
              <a:defRPr sz="1500" b="1"/>
            </a:lvl6pPr>
            <a:lvl7pPr marL="2742742" indent="0">
              <a:buNone/>
              <a:defRPr sz="1500" b="1"/>
            </a:lvl7pPr>
            <a:lvl8pPr marL="3199867" indent="0">
              <a:buNone/>
              <a:defRPr sz="1500" b="1"/>
            </a:lvl8pPr>
            <a:lvl9pPr marL="3656989" indent="0">
              <a:buNone/>
              <a:defRPr sz="15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0864852" y="9602792"/>
            <a:ext cx="9453561" cy="17446624"/>
          </a:xfrm>
        </p:spPr>
        <p:txBody>
          <a:bodyPr/>
          <a:lstStyle>
            <a:lvl1pPr>
              <a:defRPr sz="25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1728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74894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6790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975" y="1204916"/>
            <a:ext cx="7035800" cy="5130799"/>
          </a:xfrm>
        </p:spPr>
        <p:txBody>
          <a:bodyPr/>
          <a:lstStyle>
            <a:lvl1pPr algn="l">
              <a:defRPr sz="18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62952" y="1204914"/>
            <a:ext cx="11955463" cy="25844500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5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69975" y="6335715"/>
            <a:ext cx="7035800" cy="20713701"/>
          </a:xfrm>
        </p:spPr>
        <p:txBody>
          <a:bodyPr/>
          <a:lstStyle>
            <a:lvl1pPr marL="0" indent="0">
              <a:buNone/>
              <a:defRPr sz="1500"/>
            </a:lvl1pPr>
            <a:lvl2pPr marL="457125" indent="0">
              <a:buNone/>
              <a:defRPr sz="1200"/>
            </a:lvl2pPr>
            <a:lvl3pPr marL="914246" indent="0">
              <a:buNone/>
              <a:defRPr sz="900"/>
            </a:lvl3pPr>
            <a:lvl4pPr marL="1371371" indent="0">
              <a:buNone/>
              <a:defRPr sz="900"/>
            </a:lvl4pPr>
            <a:lvl5pPr marL="1828496" indent="0">
              <a:buNone/>
              <a:defRPr sz="900"/>
            </a:lvl5pPr>
            <a:lvl6pPr marL="2285618" indent="0">
              <a:buNone/>
              <a:defRPr sz="900"/>
            </a:lvl6pPr>
            <a:lvl7pPr marL="2742742" indent="0">
              <a:buNone/>
              <a:defRPr sz="900"/>
            </a:lvl7pPr>
            <a:lvl8pPr marL="3199867" indent="0">
              <a:buNone/>
              <a:defRPr sz="900"/>
            </a:lvl8pPr>
            <a:lvl9pPr marL="3656989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77571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92589" y="21196302"/>
            <a:ext cx="12833351" cy="2501901"/>
          </a:xfrm>
        </p:spPr>
        <p:txBody>
          <a:bodyPr/>
          <a:lstStyle>
            <a:lvl1pPr algn="l">
              <a:defRPr sz="18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192589" y="2705100"/>
            <a:ext cx="12833351" cy="18168939"/>
          </a:xfrm>
        </p:spPr>
        <p:txBody>
          <a:bodyPr/>
          <a:lstStyle>
            <a:lvl1pPr marL="0" indent="0">
              <a:buNone/>
              <a:defRPr sz="3100"/>
            </a:lvl1pPr>
            <a:lvl2pPr marL="457125" indent="0">
              <a:buNone/>
              <a:defRPr sz="2800"/>
            </a:lvl2pPr>
            <a:lvl3pPr marL="914246" indent="0">
              <a:buNone/>
              <a:defRPr sz="2500"/>
            </a:lvl3pPr>
            <a:lvl4pPr marL="1371371" indent="0">
              <a:buNone/>
              <a:defRPr sz="1800"/>
            </a:lvl4pPr>
            <a:lvl5pPr marL="1828496" indent="0">
              <a:buNone/>
              <a:defRPr sz="1800"/>
            </a:lvl5pPr>
            <a:lvl6pPr marL="2285618" indent="0">
              <a:buNone/>
              <a:defRPr sz="1800"/>
            </a:lvl6pPr>
            <a:lvl7pPr marL="2742742" indent="0">
              <a:buNone/>
              <a:defRPr sz="1800"/>
            </a:lvl7pPr>
            <a:lvl8pPr marL="3199867" indent="0">
              <a:buNone/>
              <a:defRPr sz="1800"/>
            </a:lvl8pPr>
            <a:lvl9pPr marL="3656989" indent="0">
              <a:buNone/>
              <a:defRPr sz="18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192589" y="23698203"/>
            <a:ext cx="12833351" cy="3554412"/>
          </a:xfrm>
        </p:spPr>
        <p:txBody>
          <a:bodyPr/>
          <a:lstStyle>
            <a:lvl1pPr marL="0" indent="0">
              <a:buNone/>
              <a:defRPr sz="1500"/>
            </a:lvl1pPr>
            <a:lvl2pPr marL="457125" indent="0">
              <a:buNone/>
              <a:defRPr sz="1200"/>
            </a:lvl2pPr>
            <a:lvl3pPr marL="914246" indent="0">
              <a:buNone/>
              <a:defRPr sz="900"/>
            </a:lvl3pPr>
            <a:lvl4pPr marL="1371371" indent="0">
              <a:buNone/>
              <a:defRPr sz="900"/>
            </a:lvl4pPr>
            <a:lvl5pPr marL="1828496" indent="0">
              <a:buNone/>
              <a:defRPr sz="900"/>
            </a:lvl5pPr>
            <a:lvl6pPr marL="2285618" indent="0">
              <a:buNone/>
              <a:defRPr sz="900"/>
            </a:lvl6pPr>
            <a:lvl7pPr marL="2742742" indent="0">
              <a:buNone/>
              <a:defRPr sz="900"/>
            </a:lvl7pPr>
            <a:lvl8pPr marL="3199867" indent="0">
              <a:buNone/>
              <a:defRPr sz="900"/>
            </a:lvl8pPr>
            <a:lvl9pPr marL="3656989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411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4095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15576552" y="12612689"/>
            <a:ext cx="4835525" cy="12107863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9976" y="12612689"/>
            <a:ext cx="14354175" cy="1210786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920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CC8D5512-AEF2-0AC2-C9AE-5C8CFCC31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9975" y="12612688"/>
            <a:ext cx="193421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das Format des Titeltextes zu bearbeiten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A9677E73-8842-2F69-F31E-87F34517E8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9975" y="15397163"/>
            <a:ext cx="19342100" cy="932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4789" tIns="32396" rIns="64789" bIns="323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/>
              <a:t>Klicken Sie, um die Formate des Gliederungstextes zu bearbeiten</a:t>
            </a:r>
          </a:p>
          <a:p>
            <a:pPr lvl="1"/>
            <a:r>
              <a:rPr lang="en-GB" altLang="de-DE"/>
              <a:t>Zweite Gliederungsebene</a:t>
            </a:r>
          </a:p>
          <a:p>
            <a:pPr lvl="2"/>
            <a:r>
              <a:rPr lang="en-GB" altLang="de-DE"/>
              <a:t>Dritte Gliederungsebene</a:t>
            </a:r>
          </a:p>
          <a:p>
            <a:pPr lvl="3"/>
            <a:r>
              <a:rPr lang="en-GB" altLang="de-DE"/>
              <a:t>Vierte Gliederungsebene</a:t>
            </a:r>
          </a:p>
          <a:p>
            <a:pPr lvl="4"/>
            <a:r>
              <a:rPr lang="en-GB" altLang="de-DE"/>
              <a:t>Fünfte Gliederungsebene</a:t>
            </a:r>
          </a:p>
          <a:p>
            <a:pPr lvl="4"/>
            <a:r>
              <a:rPr lang="en-GB" altLang="de-DE"/>
              <a:t>Sechste Gliederungsebene</a:t>
            </a:r>
          </a:p>
          <a:p>
            <a:pPr lvl="4"/>
            <a:r>
              <a:rPr lang="en-GB" altLang="de-DE"/>
              <a:t>Siebente Gliederungsebene</a:t>
            </a:r>
          </a:p>
          <a:p>
            <a:pPr lvl="4"/>
            <a:r>
              <a:rPr lang="en-GB" altLang="de-DE"/>
              <a:t>Achte Gliederungsebene</a:t>
            </a:r>
          </a:p>
          <a:p>
            <a:pPr lvl="4"/>
            <a:r>
              <a:rPr lang="en-GB" altLang="de-DE"/>
              <a:t>Neunte Gliederungsebene</a:t>
            </a:r>
          </a:p>
        </p:txBody>
      </p:sp>
      <p:pic>
        <p:nvPicPr>
          <p:cNvPr id="1028" name="Picture 3">
            <a:extLst>
              <a:ext uri="{FF2B5EF4-FFF2-40B4-BE49-F238E27FC236}">
                <a16:creationId xmlns:a16="http://schemas.microsoft.com/office/drawing/2014/main" id="{3FF448D7-4C68-9ABA-AA9E-860ECAA96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079500"/>
            <a:ext cx="80724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7700" b="1">
          <a:solidFill>
            <a:srgbClr val="B4A069"/>
          </a:solidFill>
          <a:latin typeface="+mj-lt"/>
          <a:ea typeface="+mj-ea"/>
          <a:cs typeface="+mj-cs"/>
        </a:defRPr>
      </a:lvl1pPr>
      <a:lvl2pPr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5pPr>
      <a:lvl6pPr marL="2514180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6pPr>
      <a:lvl7pPr marL="2971305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7pPr>
      <a:lvl8pPr marL="3428429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8pPr>
      <a:lvl9pPr marL="3885551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7700" b="1">
          <a:solidFill>
            <a:srgbClr val="B4A069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1313" indent="-341313" algn="l" defTabSz="447675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400">
          <a:solidFill>
            <a:srgbClr val="333333"/>
          </a:solidFill>
          <a:latin typeface="+mn-lt"/>
          <a:ea typeface="+mn-ea"/>
          <a:cs typeface="+mn-cs"/>
        </a:defRPr>
      </a:lvl1pPr>
      <a:lvl2pPr marL="741363" indent="-284163" algn="l" defTabSz="447675" rtl="0" eaLnBrk="0" fontAlgn="base" hangingPunct="0">
        <a:lnSpc>
          <a:spcPts val="773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6500">
          <a:solidFill>
            <a:srgbClr val="333333"/>
          </a:solidFill>
          <a:latin typeface="+mn-lt"/>
          <a:ea typeface="+mn-ea"/>
          <a:cs typeface="+mn-cs"/>
        </a:defRPr>
      </a:lvl2pPr>
      <a:lvl3pPr marL="1141413" indent="-227013" algn="l" defTabSz="447675" rtl="0" eaLnBrk="0" fontAlgn="base" hangingPunct="0">
        <a:lnSpc>
          <a:spcPts val="773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6500">
          <a:solidFill>
            <a:srgbClr val="333333"/>
          </a:solidFill>
          <a:latin typeface="+mn-lt"/>
          <a:ea typeface="+mn-ea"/>
          <a:cs typeface="+mn-cs"/>
        </a:defRPr>
      </a:lvl3pPr>
      <a:lvl4pPr marL="1598613" indent="-227013" algn="l" defTabSz="447675" rtl="0" eaLnBrk="0" fontAlgn="base" hangingPunct="0">
        <a:lnSpc>
          <a:spcPts val="7738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6500">
          <a:solidFill>
            <a:srgbClr val="333333"/>
          </a:solidFill>
          <a:latin typeface="+mn-lt"/>
          <a:ea typeface="+mn-ea"/>
          <a:cs typeface="+mn-cs"/>
        </a:defRPr>
      </a:lvl4pPr>
      <a:lvl5pPr marL="2055813" indent="-227013" algn="l" defTabSz="447675" rtl="0" eaLnBrk="0" fontAlgn="base" hangingPunct="0">
        <a:lnSpc>
          <a:spcPts val="9025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6500">
          <a:solidFill>
            <a:srgbClr val="333333"/>
          </a:solidFill>
          <a:latin typeface="+mn-lt"/>
          <a:ea typeface="+mn-ea"/>
          <a:cs typeface="+mn-cs"/>
        </a:defRPr>
      </a:lvl5pPr>
      <a:lvl6pPr marL="2514180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6500">
          <a:solidFill>
            <a:srgbClr val="333333"/>
          </a:solidFill>
          <a:latin typeface="+mn-lt"/>
          <a:ea typeface="+mn-ea"/>
          <a:cs typeface="+mn-cs"/>
        </a:defRPr>
      </a:lvl6pPr>
      <a:lvl7pPr marL="2971305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6500">
          <a:solidFill>
            <a:srgbClr val="333333"/>
          </a:solidFill>
          <a:latin typeface="+mn-lt"/>
          <a:ea typeface="+mn-ea"/>
          <a:cs typeface="+mn-cs"/>
        </a:defRPr>
      </a:lvl7pPr>
      <a:lvl8pPr marL="3428429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6500">
          <a:solidFill>
            <a:srgbClr val="333333"/>
          </a:solidFill>
          <a:latin typeface="+mn-lt"/>
          <a:ea typeface="+mn-ea"/>
          <a:cs typeface="+mn-cs"/>
        </a:defRPr>
      </a:lvl8pPr>
      <a:lvl9pPr marL="3885551" indent="-228562" algn="l" defTabSz="449188" rtl="0" eaLnBrk="0" fontAlgn="base" hangingPunct="0">
        <a:lnSpc>
          <a:spcPts val="9024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6500">
          <a:solidFill>
            <a:srgbClr val="333333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6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1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6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8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2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67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9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D7D63E03-5071-628D-14D3-6710857B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475" y="5051425"/>
            <a:ext cx="1911032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11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34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ts val="9025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ts val="9025"/>
              </a:lnSpc>
            </a:pPr>
            <a:r>
              <a:rPr lang="de-DE" altLang="de-DE" sz="7700" b="1" dirty="0">
                <a:solidFill>
                  <a:srgbClr val="B4A069"/>
                </a:solidFill>
              </a:rPr>
              <a:t>Einladung zur Studieneinführung für Neuimmatrikulierte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F695DDDB-8DA2-D96E-45EA-6D96F334B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7825" y="12661900"/>
            <a:ext cx="19831050" cy="166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4789" tIns="32396" rIns="64789" bIns="32396"/>
          <a:lstStyle>
            <a:lvl1pPr>
              <a:lnSpc>
                <a:spcPct val="11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34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ts val="9025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2949575" algn="l"/>
                <a:tab pos="5902325" algn="l"/>
                <a:tab pos="8855075" algn="l"/>
                <a:tab pos="9409113" algn="l"/>
                <a:tab pos="10131425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  <a:tab pos="19540538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de-DE" altLang="de-DE"/>
          </a:p>
          <a:p>
            <a:pPr eaLnBrk="1" hangingPunct="1"/>
            <a:endParaRPr lang="de-DE" altLang="de-DE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EE09A02-84AC-2513-3435-3418BE046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7239794"/>
            <a:ext cx="21386800" cy="406400"/>
          </a:xfrm>
          <a:prstGeom prst="rect">
            <a:avLst/>
          </a:prstGeom>
          <a:solidFill>
            <a:srgbClr val="A51E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1424" tIns="45714" rIns="91424" bIns="45714" anchor="ctr"/>
          <a:lstStyle>
            <a:lvl1pPr>
              <a:lnSpc>
                <a:spcPct val="11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34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ts val="9025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de-DE" altLang="de-DE" sz="5900">
              <a:solidFill>
                <a:schemeClr val="bg1"/>
              </a:solidFill>
            </a:endParaRPr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56FC704C-6E7C-831A-4969-07B4205AF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894" y="8540749"/>
            <a:ext cx="192786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11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34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ts val="9025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642938" algn="l"/>
                <a:tab pos="1289050" algn="l"/>
                <a:tab pos="1935163" algn="l"/>
                <a:tab pos="2581275" algn="l"/>
                <a:tab pos="3227388" algn="l"/>
                <a:tab pos="3873500" algn="l"/>
                <a:tab pos="4519613" algn="l"/>
                <a:tab pos="5165725" algn="l"/>
                <a:tab pos="5811838" algn="l"/>
                <a:tab pos="6457950" algn="l"/>
                <a:tab pos="7104063" algn="l"/>
                <a:tab pos="7750175" algn="l"/>
                <a:tab pos="8396288" algn="l"/>
                <a:tab pos="9042400" algn="l"/>
                <a:tab pos="9686925" algn="l"/>
                <a:tab pos="10333038" algn="l"/>
                <a:tab pos="10855325" algn="l"/>
                <a:tab pos="11579225" algn="l"/>
                <a:tab pos="12303125" algn="l"/>
                <a:tab pos="13027025" algn="l"/>
                <a:tab pos="13750925" algn="l"/>
                <a:tab pos="14474825" algn="l"/>
                <a:tab pos="15198725" algn="l"/>
                <a:tab pos="15922625" algn="l"/>
                <a:tab pos="16646525" algn="l"/>
                <a:tab pos="17370425" algn="l"/>
                <a:tab pos="18094325" algn="l"/>
                <a:tab pos="188182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de-DE" altLang="de-DE" sz="6000" b="1" dirty="0">
                <a:solidFill>
                  <a:srgbClr val="A51E37"/>
                </a:solidFill>
              </a:rPr>
              <a:t>	         Brechtbau (Neuphilologie), Wilhelmstraße 50</a:t>
            </a:r>
          </a:p>
          <a:p>
            <a:pPr eaLnBrk="1" hangingPunct="1">
              <a:lnSpc>
                <a:spcPct val="100000"/>
              </a:lnSpc>
            </a:pPr>
            <a:endParaRPr lang="de-DE" altLang="de-DE" b="1" dirty="0">
              <a:solidFill>
                <a:srgbClr val="A51E37"/>
              </a:solidFill>
            </a:endParaRPr>
          </a:p>
          <a:p>
            <a:pPr eaLnBrk="1" hangingPunct="1">
              <a:lnSpc>
                <a:spcPct val="100000"/>
              </a:lnSpc>
            </a:pPr>
            <a:endParaRPr lang="de-DE" altLang="de-DE" b="1" dirty="0">
              <a:solidFill>
                <a:srgbClr val="A51E37"/>
              </a:solidFill>
            </a:endParaRPr>
          </a:p>
          <a:p>
            <a:pPr algn="ctr" eaLnBrk="1" hangingPunct="1">
              <a:lnSpc>
                <a:spcPct val="100000"/>
              </a:lnSpc>
            </a:pPr>
            <a:r>
              <a:rPr lang="de-DE" altLang="de-DE" sz="6000" b="1" dirty="0">
                <a:solidFill>
                  <a:srgbClr val="A51E37"/>
                </a:solidFill>
              </a:rPr>
              <a:t>Montag, 12.10.2026</a:t>
            </a:r>
          </a:p>
          <a:p>
            <a:pPr eaLnBrk="1" hangingPunct="1">
              <a:lnSpc>
                <a:spcPct val="100000"/>
              </a:lnSpc>
            </a:pPr>
            <a:endParaRPr lang="de-DE" altLang="de-DE" sz="2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endParaRPr lang="de-DE" altLang="de-DE" sz="2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4800" b="1" dirty="0">
                <a:solidFill>
                  <a:srgbClr val="A51E37"/>
                </a:solidFill>
              </a:rPr>
              <a:t>09.00 Uhr								Hörsaal 037</a:t>
            </a:r>
            <a:r>
              <a:rPr lang="de-DE" altLang="de-DE" sz="3600" b="1" dirty="0">
                <a:solidFill>
                  <a:schemeClr val="tx1"/>
                </a:solidFill>
              </a:rPr>
              <a:t>	</a:t>
            </a:r>
            <a:r>
              <a:rPr lang="de-DE" altLang="de-DE" sz="2800" b="1" dirty="0">
                <a:solidFill>
                  <a:schemeClr val="tx1"/>
                </a:solidFill>
              </a:rPr>
              <a:t>																</a:t>
            </a:r>
            <a:endParaRPr lang="de-DE" altLang="de-DE" sz="36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Begrüßung	und							Prof. Dr. Jörg Robert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Vorstellung der Fächer					Geschäftsführender Direktor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am Deutschen Seminar					des Deutschen Seminars 				</a:t>
            </a:r>
          </a:p>
          <a:p>
            <a:pPr eaLnBrk="1" hangingPunct="1">
              <a:lnSpc>
                <a:spcPct val="100000"/>
              </a:lnSpc>
            </a:pPr>
            <a:endParaRPr lang="de-DE" altLang="de-DE" sz="36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anschließend								Vorstellung Fachschaft Germanistik</a:t>
            </a:r>
          </a:p>
          <a:p>
            <a:pPr eaLnBrk="1" hangingPunct="1">
              <a:lnSpc>
                <a:spcPct val="100000"/>
              </a:lnSpc>
            </a:pPr>
            <a:endParaRPr lang="de-DE" altLang="de-DE" sz="4800" b="1" dirty="0">
              <a:solidFill>
                <a:srgbClr val="A51E37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4800" b="1" dirty="0">
                <a:solidFill>
                  <a:srgbClr val="A51E37"/>
                </a:solidFill>
              </a:rPr>
              <a:t>10.00 Uhr</a:t>
            </a:r>
            <a:r>
              <a:rPr lang="de-DE" altLang="de-DE" sz="3600" b="1" dirty="0">
                <a:solidFill>
                  <a:schemeClr val="tx1"/>
                </a:solidFill>
              </a:rPr>
              <a:t>								</a:t>
            </a:r>
            <a:r>
              <a:rPr lang="de-DE" altLang="de-DE" sz="4800" b="1" dirty="0">
                <a:solidFill>
                  <a:srgbClr val="A51E37"/>
                </a:solidFill>
              </a:rPr>
              <a:t>Hörsaal 037 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Einführung in die							</a:t>
            </a:r>
            <a:r>
              <a:rPr lang="de-DE" altLang="de-DE" sz="4800" b="1" dirty="0" err="1">
                <a:solidFill>
                  <a:schemeClr val="tx1"/>
                </a:solidFill>
              </a:rPr>
              <a:t>B.Ed</a:t>
            </a:r>
            <a:r>
              <a:rPr lang="de-DE" altLang="de-DE" sz="4800" b="1" dirty="0">
                <a:solidFill>
                  <a:schemeClr val="tx1"/>
                </a:solidFill>
              </a:rPr>
              <a:t> Deutsch (Lehramt)</a:t>
            </a:r>
            <a:r>
              <a:rPr lang="de-DE" altLang="de-DE" sz="4800" b="1" dirty="0">
                <a:solidFill>
                  <a:srgbClr val="A51E37"/>
                </a:solidFill>
              </a:rPr>
              <a:t> </a:t>
            </a:r>
            <a:r>
              <a:rPr lang="de-DE" altLang="de-DE" sz="3200" b="1" dirty="0">
                <a:solidFill>
                  <a:schemeClr val="tx1"/>
                </a:solidFill>
              </a:rPr>
              <a:t>Prof. Dr. Irene Rapp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Studiengänge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</a:t>
            </a:r>
            <a:r>
              <a:rPr lang="de-DE" altLang="de-DE" sz="4800" b="1" dirty="0">
                <a:solidFill>
                  <a:srgbClr val="A51E37"/>
                </a:solidFill>
              </a:rPr>
              <a:t>Seminarraum 034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4800" b="1" dirty="0">
                <a:solidFill>
                  <a:srgbClr val="A51E37"/>
                </a:solidFill>
              </a:rPr>
              <a:t>													</a:t>
            </a:r>
            <a:r>
              <a:rPr lang="de-DE" altLang="de-DE" sz="4800" b="1" dirty="0">
                <a:solidFill>
                  <a:schemeClr val="tx1"/>
                </a:solidFill>
              </a:rPr>
              <a:t>B.A. Germanistik</a:t>
            </a:r>
          </a:p>
          <a:p>
            <a:pPr eaLnBrk="1" hangingPunct="1">
              <a:lnSpc>
                <a:spcPct val="100000"/>
              </a:lnSpc>
            </a:pPr>
            <a:endParaRPr lang="de-DE" altLang="de-DE" sz="4800" b="1" dirty="0">
              <a:solidFill>
                <a:schemeClr val="tx1"/>
              </a:solidFill>
            </a:endParaRPr>
          </a:p>
          <a:p>
            <a:pPr algn="ctr" eaLnBrk="1" hangingPunct="1">
              <a:lnSpc>
                <a:spcPct val="100000"/>
              </a:lnSpc>
            </a:pPr>
            <a:endParaRPr lang="de-DE" altLang="de-DE" sz="6000" b="1" dirty="0">
              <a:solidFill>
                <a:srgbClr val="A51E37"/>
              </a:solidFill>
            </a:endParaRPr>
          </a:p>
          <a:p>
            <a:pPr algn="ctr" eaLnBrk="1" hangingPunct="1">
              <a:lnSpc>
                <a:spcPct val="100000"/>
              </a:lnSpc>
            </a:pPr>
            <a:r>
              <a:rPr lang="de-DE" altLang="de-DE" sz="6000" b="1" dirty="0">
                <a:solidFill>
                  <a:srgbClr val="A51E37"/>
                </a:solidFill>
              </a:rPr>
              <a:t>Dienstag, 13.10.2026</a:t>
            </a:r>
            <a:endParaRPr lang="de-DE" altLang="de-DE" sz="60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</a:t>
            </a:r>
            <a:r>
              <a:rPr lang="de-DE" altLang="de-DE" sz="3600" dirty="0"/>
              <a:t>													</a:t>
            </a:r>
            <a:endParaRPr lang="de-DE" altLang="de-DE" sz="36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</a:t>
            </a:r>
            <a:r>
              <a:rPr lang="de-DE" altLang="de-DE" sz="4800" b="1" dirty="0">
                <a:solidFill>
                  <a:srgbClr val="A51E37"/>
                </a:solidFill>
              </a:rPr>
              <a:t>10.00 Uhr</a:t>
            </a:r>
            <a:r>
              <a:rPr lang="de-DE" altLang="de-DE" sz="3600" b="1" dirty="0">
                <a:solidFill>
                  <a:schemeClr val="tx1"/>
                </a:solidFill>
              </a:rPr>
              <a:t>								</a:t>
            </a:r>
            <a:r>
              <a:rPr lang="de-DE" altLang="de-DE" sz="4800" b="1" dirty="0">
                <a:solidFill>
                  <a:srgbClr val="A51E37"/>
                </a:solidFill>
              </a:rPr>
              <a:t>Seminarraum 033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</a:t>
            </a:r>
            <a:r>
              <a:rPr lang="de-DE" altLang="de-DE" sz="4800" b="1" dirty="0">
                <a:solidFill>
                  <a:schemeClr val="tx1"/>
                </a:solidFill>
              </a:rPr>
              <a:t>B.A. Internationale Literaturen                          													</a:t>
            </a:r>
            <a:r>
              <a:rPr lang="de-DE" altLang="de-DE" sz="3200" b="1" dirty="0">
                <a:solidFill>
                  <a:schemeClr val="tx1"/>
                </a:solidFill>
              </a:rPr>
              <a:t>Prof. Dr. Eckart Goebel</a:t>
            </a:r>
          </a:p>
          <a:p>
            <a:pPr eaLnBrk="1" hangingPunct="1">
              <a:lnSpc>
                <a:spcPct val="100000"/>
              </a:lnSpc>
            </a:pPr>
            <a:endParaRPr lang="de-DE" altLang="de-DE" sz="48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6600" b="1" dirty="0">
                <a:solidFill>
                  <a:srgbClr val="A51E37"/>
                </a:solidFill>
              </a:rPr>
              <a:t>	</a:t>
            </a:r>
            <a:r>
              <a:rPr lang="de-DE" altLang="de-DE" sz="4800" b="1" dirty="0">
                <a:solidFill>
                  <a:srgbClr val="A51E37"/>
                </a:solidFill>
              </a:rPr>
              <a:t>16.00 Uhr	</a:t>
            </a:r>
            <a:r>
              <a:rPr lang="de-DE" altLang="de-DE" sz="6600" b="1" dirty="0">
                <a:solidFill>
                  <a:srgbClr val="A51E37"/>
                </a:solidFill>
              </a:rPr>
              <a:t>							</a:t>
            </a:r>
            <a:r>
              <a:rPr lang="de-DE" altLang="de-DE" sz="4800" b="1" dirty="0">
                <a:solidFill>
                  <a:srgbClr val="A51E37"/>
                </a:solidFill>
              </a:rPr>
              <a:t>Seminarraum 032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4800" b="1" dirty="0">
                <a:solidFill>
                  <a:srgbClr val="A51E37"/>
                </a:solidFill>
              </a:rPr>
              <a:t>	</a:t>
            </a:r>
            <a:r>
              <a:rPr lang="de-DE" altLang="de-DE" sz="4800" b="1" dirty="0">
                <a:solidFill>
                  <a:schemeClr val="tx1"/>
                </a:solidFill>
              </a:rPr>
              <a:t>												B.A. DaZ </a:t>
            </a:r>
            <a:r>
              <a:rPr lang="de-DE" altLang="de-DE" sz="3600" b="1" dirty="0">
                <a:solidFill>
                  <a:schemeClr val="tx1"/>
                </a:solidFill>
              </a:rPr>
              <a:t>(Deutsch als Zweitsprache – 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Sprachdiagnostik und Sprachförderung) 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</a:t>
            </a:r>
            <a:r>
              <a:rPr lang="de-DE" altLang="de-DE" sz="3200" b="1" dirty="0">
                <a:solidFill>
                  <a:schemeClr val="tx1"/>
                </a:solidFill>
              </a:rPr>
              <a:t>Prof. Dr. Doreen Bryant</a:t>
            </a:r>
            <a:endParaRPr lang="de-DE" altLang="de-DE" sz="36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endParaRPr lang="de-DE" altLang="de-DE" sz="48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					</a:t>
            </a:r>
          </a:p>
          <a:p>
            <a:pPr eaLnBrk="1" hangingPunct="1">
              <a:lnSpc>
                <a:spcPct val="100000"/>
              </a:lnSpc>
            </a:pPr>
            <a:r>
              <a:rPr lang="de-DE" altLang="de-DE" sz="3600" b="1" dirty="0">
                <a:solidFill>
                  <a:schemeClr val="tx1"/>
                </a:solidFill>
              </a:rPr>
              <a:t>													</a:t>
            </a:r>
          </a:p>
        </p:txBody>
      </p:sp>
      <p:sp>
        <p:nvSpPr>
          <p:cNvPr id="4102" name="Rectangle 5">
            <a:extLst>
              <a:ext uri="{FF2B5EF4-FFF2-40B4-BE49-F238E27FC236}">
                <a16:creationId xmlns:a16="http://schemas.microsoft.com/office/drawing/2014/main" id="{3C904DDC-AB12-474D-F047-5DB9C6393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4800" y="1079500"/>
            <a:ext cx="64770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34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ts val="7738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ts val="9025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7675" eaLnBrk="0" fontAlgn="base" hangingPunct="0">
              <a:lnSpc>
                <a:spcPts val="902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5225" algn="l"/>
                <a:tab pos="10131425" algn="l"/>
              </a:tabLst>
              <a:defRPr sz="6500">
                <a:solidFill>
                  <a:srgbClr val="3333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4513"/>
              </a:lnSpc>
            </a:pPr>
            <a:r>
              <a:rPr lang="de-DE" altLang="de-DE" b="1">
                <a:solidFill>
                  <a:srgbClr val="A51E37"/>
                </a:solidFill>
              </a:rPr>
              <a:t>Philosophische Fakultät</a:t>
            </a:r>
          </a:p>
          <a:p>
            <a:pPr eaLnBrk="1" hangingPunct="1">
              <a:lnSpc>
                <a:spcPts val="4513"/>
              </a:lnSpc>
            </a:pPr>
            <a:r>
              <a:rPr lang="de-DE" altLang="de-DE" b="1">
                <a:solidFill>
                  <a:srgbClr val="A51E37"/>
                </a:solidFill>
              </a:rPr>
              <a:t>Deutsches Seminar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Design">
  <a:themeElements>
    <a:clrScheme name="Office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Desig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5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5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Office PowerPoint</Application>
  <PresentationFormat>Benutzerdefiniert</PresentationFormat>
  <Paragraphs>37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Office-Design</vt:lpstr>
      <vt:lpstr>PowerPoint-Präsentation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die Neuere deutsche  Literaturwissenschaft</dc:title>
  <dc:creator>Frauke Berndt</dc:creator>
  <cp:lastModifiedBy>Clara Fritsch</cp:lastModifiedBy>
  <cp:revision>92</cp:revision>
  <cp:lastPrinted>2023-10-05T07:44:56Z</cp:lastPrinted>
  <dcterms:created xsi:type="dcterms:W3CDTF">2013-10-10T12:46:29Z</dcterms:created>
  <dcterms:modified xsi:type="dcterms:W3CDTF">2026-08-20T09:18:50Z</dcterms:modified>
</cp:coreProperties>
</file>